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64" r:id="rId2"/>
    <p:sldId id="373" r:id="rId3"/>
    <p:sldId id="374" r:id="rId4"/>
    <p:sldId id="266" r:id="rId5"/>
    <p:sldId id="314" r:id="rId6"/>
    <p:sldId id="313" r:id="rId7"/>
    <p:sldId id="287" r:id="rId8"/>
    <p:sldId id="301" r:id="rId9"/>
    <p:sldId id="302" r:id="rId10"/>
    <p:sldId id="296" r:id="rId11"/>
    <p:sldId id="297" r:id="rId12"/>
    <p:sldId id="298" r:id="rId13"/>
    <p:sldId id="362" r:id="rId14"/>
    <p:sldId id="299" r:id="rId15"/>
    <p:sldId id="300" r:id="rId16"/>
    <p:sldId id="363" r:id="rId17"/>
    <p:sldId id="371" r:id="rId18"/>
    <p:sldId id="372" r:id="rId19"/>
    <p:sldId id="365" r:id="rId20"/>
    <p:sldId id="366" r:id="rId21"/>
    <p:sldId id="367" r:id="rId22"/>
    <p:sldId id="368" r:id="rId23"/>
    <p:sldId id="370" r:id="rId24"/>
    <p:sldId id="376" r:id="rId25"/>
    <p:sldId id="377" r:id="rId26"/>
    <p:sldId id="378" r:id="rId27"/>
    <p:sldId id="379" r:id="rId28"/>
    <p:sldId id="304" r:id="rId29"/>
    <p:sldId id="311" r:id="rId30"/>
    <p:sldId id="308" r:id="rId31"/>
    <p:sldId id="309" r:id="rId32"/>
    <p:sldId id="310" r:id="rId33"/>
    <p:sldId id="307" r:id="rId34"/>
    <p:sldId id="312" r:id="rId35"/>
    <p:sldId id="318" r:id="rId36"/>
    <p:sldId id="319" r:id="rId37"/>
    <p:sldId id="321" r:id="rId38"/>
    <p:sldId id="272" r:id="rId39"/>
    <p:sldId id="280" r:id="rId40"/>
    <p:sldId id="277" r:id="rId41"/>
    <p:sldId id="279" r:id="rId42"/>
    <p:sldId id="281" r:id="rId43"/>
    <p:sldId id="278" r:id="rId44"/>
    <p:sldId id="282" r:id="rId45"/>
    <p:sldId id="283" r:id="rId46"/>
    <p:sldId id="291" r:id="rId47"/>
    <p:sldId id="360" r:id="rId48"/>
    <p:sldId id="323" r:id="rId49"/>
    <p:sldId id="322" r:id="rId50"/>
    <p:sldId id="324" r:id="rId51"/>
    <p:sldId id="340" r:id="rId52"/>
    <p:sldId id="341" r:id="rId53"/>
    <p:sldId id="342" r:id="rId54"/>
    <p:sldId id="343" r:id="rId55"/>
    <p:sldId id="344" r:id="rId56"/>
    <p:sldId id="345" r:id="rId57"/>
    <p:sldId id="346" r:id="rId58"/>
    <p:sldId id="347" r:id="rId59"/>
    <p:sldId id="348" r:id="rId60"/>
    <p:sldId id="351" r:id="rId61"/>
    <p:sldId id="354" r:id="rId62"/>
    <p:sldId id="355" r:id="rId63"/>
    <p:sldId id="357" r:id="rId64"/>
    <p:sldId id="358" r:id="rId65"/>
    <p:sldId id="359" r:id="rId66"/>
    <p:sldId id="336" r:id="rId67"/>
    <p:sldId id="361" r:id="rId68"/>
    <p:sldId id="335" r:id="rId69"/>
    <p:sldId id="356" r:id="rId70"/>
    <p:sldId id="325" r:id="rId71"/>
    <p:sldId id="350" r:id="rId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D26BE-E5A0-4061-8F20-5635DACA710E}">
          <p14:sldIdLst>
            <p14:sldId id="264"/>
            <p14:sldId id="373"/>
            <p14:sldId id="374"/>
            <p14:sldId id="266"/>
            <p14:sldId id="314"/>
            <p14:sldId id="313"/>
            <p14:sldId id="287"/>
            <p14:sldId id="301"/>
            <p14:sldId id="302"/>
            <p14:sldId id="296"/>
            <p14:sldId id="297"/>
            <p14:sldId id="298"/>
            <p14:sldId id="362"/>
            <p14:sldId id="299"/>
            <p14:sldId id="300"/>
            <p14:sldId id="363"/>
            <p14:sldId id="371"/>
            <p14:sldId id="372"/>
            <p14:sldId id="365"/>
            <p14:sldId id="366"/>
            <p14:sldId id="367"/>
            <p14:sldId id="368"/>
            <p14:sldId id="370"/>
            <p14:sldId id="376"/>
            <p14:sldId id="377"/>
            <p14:sldId id="378"/>
            <p14:sldId id="379"/>
            <p14:sldId id="304"/>
            <p14:sldId id="311"/>
            <p14:sldId id="308"/>
            <p14:sldId id="309"/>
            <p14:sldId id="310"/>
            <p14:sldId id="307"/>
            <p14:sldId id="312"/>
            <p14:sldId id="318"/>
            <p14:sldId id="319"/>
            <p14:sldId id="321"/>
            <p14:sldId id="272"/>
            <p14:sldId id="280"/>
            <p14:sldId id="277"/>
            <p14:sldId id="279"/>
            <p14:sldId id="281"/>
            <p14:sldId id="278"/>
            <p14:sldId id="282"/>
            <p14:sldId id="283"/>
            <p14:sldId id="291"/>
            <p14:sldId id="360"/>
            <p14:sldId id="323"/>
            <p14:sldId id="322"/>
            <p14:sldId id="324"/>
            <p14:sldId id="340"/>
            <p14:sldId id="341"/>
            <p14:sldId id="342"/>
            <p14:sldId id="343"/>
            <p14:sldId id="344"/>
            <p14:sldId id="345"/>
            <p14:sldId id="346"/>
            <p14:sldId id="347"/>
            <p14:sldId id="348"/>
            <p14:sldId id="351"/>
            <p14:sldId id="354"/>
            <p14:sldId id="355"/>
            <p14:sldId id="357"/>
            <p14:sldId id="358"/>
            <p14:sldId id="359"/>
            <p14:sldId id="336"/>
            <p14:sldId id="361"/>
            <p14:sldId id="335"/>
          </p14:sldIdLst>
        </p14:section>
        <p14:section name="对话设计" id="{2056CDC5-A292-4919-8133-E9FC5163C468}">
          <p14:sldIdLst>
            <p14:sldId id="356"/>
            <p14:sldId id="325"/>
            <p14:sldId id="350"/>
          </p14:sldIdLst>
        </p14:section>
      </p14:sectionLst>
    </p:ex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18"/>
    <a:srgbClr val="00FF00"/>
    <a:srgbClr val="FFCA1B"/>
    <a:srgbClr val="FFC718"/>
    <a:srgbClr val="FFC81A"/>
    <a:srgbClr val="0D0D0D"/>
    <a:srgbClr val="7F7F7F"/>
    <a:srgbClr val="3D4A55"/>
    <a:srgbClr val="FFC61B"/>
    <a:srgbClr val="3978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ED7BE-8CF8-4869-B443-1FBA3895C154}" v="25" dt="2024-12-21T18:43:04.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autoAdjust="0"/>
    <p:restoredTop sz="92392" autoAdjust="0"/>
  </p:normalViewPr>
  <p:slideViewPr>
    <p:cSldViewPr snapToGrid="0">
      <p:cViewPr varScale="1">
        <p:scale>
          <a:sx n="163" d="100"/>
          <a:sy n="163" d="100"/>
        </p:scale>
        <p:origin x="552" y="174"/>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an mcgowin" userId="61715dbac123ba2d" providerId="LiveId" clId="{896ED7BE-8CF8-4869-B443-1FBA3895C154}"/>
    <pc:docChg chg="undo custSel addSld modSld">
      <pc:chgData name="kaelan mcgowin" userId="61715dbac123ba2d" providerId="LiveId" clId="{896ED7BE-8CF8-4869-B443-1FBA3895C154}" dt="2024-12-22T07:34:18.978" v="309" actId="20577"/>
      <pc:docMkLst>
        <pc:docMk/>
      </pc:docMkLst>
      <pc:sldChg chg="modSp mod">
        <pc:chgData name="kaelan mcgowin" userId="61715dbac123ba2d" providerId="LiveId" clId="{896ED7BE-8CF8-4869-B443-1FBA3895C154}" dt="2024-12-21T18:08:37.814" v="4" actId="1076"/>
        <pc:sldMkLst>
          <pc:docMk/>
          <pc:sldMk cId="727292275" sldId="312"/>
        </pc:sldMkLst>
        <pc:grpChg chg="mod">
          <ac:chgData name="kaelan mcgowin" userId="61715dbac123ba2d" providerId="LiveId" clId="{896ED7BE-8CF8-4869-B443-1FBA3895C154}" dt="2024-12-21T18:08:37.814" v="4" actId="1076"/>
          <ac:grpSpMkLst>
            <pc:docMk/>
            <pc:sldMk cId="727292275" sldId="312"/>
            <ac:grpSpMk id="18" creationId="{17C0FDB5-C015-4255-8720-BC2DF2EC1874}"/>
          </ac:grpSpMkLst>
        </pc:grpChg>
      </pc:sldChg>
      <pc:sldChg chg="addSp delSp modSp add mod modAnim">
        <pc:chgData name="kaelan mcgowin" userId="61715dbac123ba2d" providerId="LiveId" clId="{896ED7BE-8CF8-4869-B443-1FBA3895C154}" dt="2024-12-21T18:43:04.444" v="222" actId="164"/>
        <pc:sldMkLst>
          <pc:docMk/>
          <pc:sldMk cId="485277020" sldId="316"/>
        </pc:sldMkLst>
        <pc:spChg chg="add del mod topLvl">
          <ac:chgData name="kaelan mcgowin" userId="61715dbac123ba2d" providerId="LiveId" clId="{896ED7BE-8CF8-4869-B443-1FBA3895C154}" dt="2024-12-21T18:40:48.399" v="199" actId="164"/>
          <ac:spMkLst>
            <pc:docMk/>
            <pc:sldMk cId="485277020" sldId="316"/>
            <ac:spMk id="3" creationId="{8DDA5310-260D-075C-1924-D43265AD4ACD}"/>
          </ac:spMkLst>
        </pc:spChg>
        <pc:spChg chg="add del">
          <ac:chgData name="kaelan mcgowin" userId="61715dbac123ba2d" providerId="LiveId" clId="{896ED7BE-8CF8-4869-B443-1FBA3895C154}" dt="2024-12-21T18:09:58.877" v="29" actId="478"/>
          <ac:spMkLst>
            <pc:docMk/>
            <pc:sldMk cId="485277020" sldId="316"/>
            <ac:spMk id="4" creationId="{90B6E9DA-4107-18D7-AF14-4237A95F4CCD}"/>
          </ac:spMkLst>
        </pc:spChg>
        <pc:spChg chg="add mod topLvl">
          <ac:chgData name="kaelan mcgowin" userId="61715dbac123ba2d" providerId="LiveId" clId="{896ED7BE-8CF8-4869-B443-1FBA3895C154}" dt="2024-12-21T18:40:48.399" v="199" actId="164"/>
          <ac:spMkLst>
            <pc:docMk/>
            <pc:sldMk cId="485277020" sldId="316"/>
            <ac:spMk id="5" creationId="{92A3761A-48C8-AEA5-3F3E-F454782E55ED}"/>
          </ac:spMkLst>
        </pc:spChg>
        <pc:spChg chg="add mod topLvl">
          <ac:chgData name="kaelan mcgowin" userId="61715dbac123ba2d" providerId="LiveId" clId="{896ED7BE-8CF8-4869-B443-1FBA3895C154}" dt="2024-12-21T18:40:48.399" v="199" actId="164"/>
          <ac:spMkLst>
            <pc:docMk/>
            <pc:sldMk cId="485277020" sldId="316"/>
            <ac:spMk id="7" creationId="{3615CD3A-E309-A10C-8BAB-A154A489764D}"/>
          </ac:spMkLst>
        </pc:spChg>
        <pc:spChg chg="add del mod">
          <ac:chgData name="kaelan mcgowin" userId="61715dbac123ba2d" providerId="LiveId" clId="{896ED7BE-8CF8-4869-B443-1FBA3895C154}" dt="2024-12-21T18:12:49.344" v="61" actId="478"/>
          <ac:spMkLst>
            <pc:docMk/>
            <pc:sldMk cId="485277020" sldId="316"/>
            <ac:spMk id="8" creationId="{868151FC-6D50-AB06-7C6B-D0FD5A82A341}"/>
          </ac:spMkLst>
        </pc:spChg>
        <pc:spChg chg="mod">
          <ac:chgData name="kaelan mcgowin" userId="61715dbac123ba2d" providerId="LiveId" clId="{896ED7BE-8CF8-4869-B443-1FBA3895C154}" dt="2024-12-21T18:41:51.358" v="208" actId="1076"/>
          <ac:spMkLst>
            <pc:docMk/>
            <pc:sldMk cId="485277020" sldId="316"/>
            <ac:spMk id="9" creationId="{CAB4B731-08BC-431E-583E-747CB7F30ECA}"/>
          </ac:spMkLst>
        </pc:spChg>
        <pc:spChg chg="mod topLvl">
          <ac:chgData name="kaelan mcgowin" userId="61715dbac123ba2d" providerId="LiveId" clId="{896ED7BE-8CF8-4869-B443-1FBA3895C154}" dt="2024-12-21T18:38:32.360" v="179" actId="207"/>
          <ac:spMkLst>
            <pc:docMk/>
            <pc:sldMk cId="485277020" sldId="316"/>
            <ac:spMk id="10" creationId="{C982229D-4D1A-1F4C-8F44-70DBD9476375}"/>
          </ac:spMkLst>
        </pc:spChg>
        <pc:spChg chg="add del">
          <ac:chgData name="kaelan mcgowin" userId="61715dbac123ba2d" providerId="LiveId" clId="{896ED7BE-8CF8-4869-B443-1FBA3895C154}" dt="2024-12-21T18:13:14.329" v="63" actId="478"/>
          <ac:spMkLst>
            <pc:docMk/>
            <pc:sldMk cId="485277020" sldId="316"/>
            <ac:spMk id="10" creationId="{E1B41EC6-BEA6-8D13-6204-42B5DC22E1E5}"/>
          </ac:spMkLst>
        </pc:spChg>
        <pc:spChg chg="add del mod topLvl">
          <ac:chgData name="kaelan mcgowin" userId="61715dbac123ba2d" providerId="LiveId" clId="{896ED7BE-8CF8-4869-B443-1FBA3895C154}" dt="2024-12-21T18:40:48.399" v="199" actId="164"/>
          <ac:spMkLst>
            <pc:docMk/>
            <pc:sldMk cId="485277020" sldId="316"/>
            <ac:spMk id="11" creationId="{FF391443-B696-A661-0B40-8797AD6BC5C7}"/>
          </ac:spMkLst>
        </pc:spChg>
        <pc:spChg chg="add mod topLvl">
          <ac:chgData name="kaelan mcgowin" userId="61715dbac123ba2d" providerId="LiveId" clId="{896ED7BE-8CF8-4869-B443-1FBA3895C154}" dt="2024-12-21T18:40:48.399" v="199" actId="164"/>
          <ac:spMkLst>
            <pc:docMk/>
            <pc:sldMk cId="485277020" sldId="316"/>
            <ac:spMk id="12" creationId="{71F27956-5EBD-4396-8FAD-F8DF0EE779A7}"/>
          </ac:spMkLst>
        </pc:spChg>
        <pc:spChg chg="mod topLvl">
          <ac:chgData name="kaelan mcgowin" userId="61715dbac123ba2d" providerId="LiveId" clId="{896ED7BE-8CF8-4869-B443-1FBA3895C154}" dt="2024-12-21T18:41:56.087" v="214" actId="1076"/>
          <ac:spMkLst>
            <pc:docMk/>
            <pc:sldMk cId="485277020" sldId="316"/>
            <ac:spMk id="13" creationId="{F9A92817-DF05-F8F3-6FCA-F02612556EA8}"/>
          </ac:spMkLst>
        </pc:spChg>
        <pc:spChg chg="mod topLvl">
          <ac:chgData name="kaelan mcgowin" userId="61715dbac123ba2d" providerId="LiveId" clId="{896ED7BE-8CF8-4869-B443-1FBA3895C154}" dt="2024-12-21T18:38:32.360" v="179" actId="207"/>
          <ac:spMkLst>
            <pc:docMk/>
            <pc:sldMk cId="485277020" sldId="316"/>
            <ac:spMk id="14" creationId="{2BBC9A68-9B91-862C-06E0-0241B6071BB9}"/>
          </ac:spMkLst>
        </pc:spChg>
        <pc:spChg chg="add del">
          <ac:chgData name="kaelan mcgowin" userId="61715dbac123ba2d" providerId="LiveId" clId="{896ED7BE-8CF8-4869-B443-1FBA3895C154}" dt="2024-12-21T18:18:45.803" v="124" actId="11529"/>
          <ac:spMkLst>
            <pc:docMk/>
            <pc:sldMk cId="485277020" sldId="316"/>
            <ac:spMk id="15" creationId="{25711ABE-C95B-D8A9-3B06-87C4AD5F8F14}"/>
          </ac:spMkLst>
        </pc:spChg>
        <pc:spChg chg="mod topLvl">
          <ac:chgData name="kaelan mcgowin" userId="61715dbac123ba2d" providerId="LiveId" clId="{896ED7BE-8CF8-4869-B443-1FBA3895C154}" dt="2024-12-21T18:38:32.360" v="179" actId="207"/>
          <ac:spMkLst>
            <pc:docMk/>
            <pc:sldMk cId="485277020" sldId="316"/>
            <ac:spMk id="15" creationId="{D0E2B402-4D1E-76B2-85B0-B1075670B17C}"/>
          </ac:spMkLst>
        </pc:spChg>
        <pc:spChg chg="add del mod ord">
          <ac:chgData name="kaelan mcgowin" userId="61715dbac123ba2d" providerId="LiveId" clId="{896ED7BE-8CF8-4869-B443-1FBA3895C154}" dt="2024-12-21T18:37:08.128" v="151" actId="478"/>
          <ac:spMkLst>
            <pc:docMk/>
            <pc:sldMk cId="485277020" sldId="316"/>
            <ac:spMk id="16" creationId="{C03565FC-5AD3-81DC-CF3B-D47C3A4B4AED}"/>
          </ac:spMkLst>
        </pc:spChg>
        <pc:spChg chg="mod">
          <ac:chgData name="kaelan mcgowin" userId="61715dbac123ba2d" providerId="LiveId" clId="{896ED7BE-8CF8-4869-B443-1FBA3895C154}" dt="2024-12-21T18:19:57.418" v="139"/>
          <ac:spMkLst>
            <pc:docMk/>
            <pc:sldMk cId="485277020" sldId="316"/>
            <ac:spMk id="17" creationId="{C6B06540-FECF-82F8-36EA-9C13399936C9}"/>
          </ac:spMkLst>
        </pc:spChg>
        <pc:spChg chg="mod topLvl">
          <ac:chgData name="kaelan mcgowin" userId="61715dbac123ba2d" providerId="LiveId" clId="{896ED7BE-8CF8-4869-B443-1FBA3895C154}" dt="2024-12-21T18:38:32.360" v="179" actId="207"/>
          <ac:spMkLst>
            <pc:docMk/>
            <pc:sldMk cId="485277020" sldId="316"/>
            <ac:spMk id="17" creationId="{E2E328D8-1522-7B16-E42B-48A9CE65E4D5}"/>
          </ac:spMkLst>
        </pc:spChg>
        <pc:spChg chg="mod">
          <ac:chgData name="kaelan mcgowin" userId="61715dbac123ba2d" providerId="LiveId" clId="{896ED7BE-8CF8-4869-B443-1FBA3895C154}" dt="2024-12-21T18:41:51.358" v="208" actId="1076"/>
          <ac:spMkLst>
            <pc:docMk/>
            <pc:sldMk cId="485277020" sldId="316"/>
            <ac:spMk id="19" creationId="{4844FED1-0D47-4711-F680-59863678A78B}"/>
          </ac:spMkLst>
        </pc:spChg>
        <pc:spChg chg="add del">
          <ac:chgData name="kaelan mcgowin" userId="61715dbac123ba2d" providerId="LiveId" clId="{896ED7BE-8CF8-4869-B443-1FBA3895C154}" dt="2024-12-21T18:41:18.481" v="202" actId="11529"/>
          <ac:spMkLst>
            <pc:docMk/>
            <pc:sldMk cId="485277020" sldId="316"/>
            <ac:spMk id="22" creationId="{D15A91B1-DFD2-E298-2C1B-37590800C128}"/>
          </ac:spMkLst>
        </pc:spChg>
        <pc:spChg chg="mod topLvl">
          <ac:chgData name="kaelan mcgowin" userId="61715dbac123ba2d" providerId="LiveId" clId="{896ED7BE-8CF8-4869-B443-1FBA3895C154}" dt="2024-12-21T18:43:04.444" v="222" actId="164"/>
          <ac:spMkLst>
            <pc:docMk/>
            <pc:sldMk cId="485277020" sldId="316"/>
            <ac:spMk id="24" creationId="{71114317-3B9D-A18C-B6E2-BFE6481F4C4E}"/>
          </ac:spMkLst>
        </pc:spChg>
        <pc:spChg chg="mod topLvl">
          <ac:chgData name="kaelan mcgowin" userId="61715dbac123ba2d" providerId="LiveId" clId="{896ED7BE-8CF8-4869-B443-1FBA3895C154}" dt="2024-12-21T18:43:04.444" v="222" actId="164"/>
          <ac:spMkLst>
            <pc:docMk/>
            <pc:sldMk cId="485277020" sldId="316"/>
            <ac:spMk id="25" creationId="{6F266635-51F6-D61A-5533-8839407D82F3}"/>
          </ac:spMkLst>
        </pc:spChg>
        <pc:spChg chg="del mod topLvl">
          <ac:chgData name="kaelan mcgowin" userId="61715dbac123ba2d" providerId="LiveId" clId="{896ED7BE-8CF8-4869-B443-1FBA3895C154}" dt="2024-12-21T18:42:03.021" v="216" actId="478"/>
          <ac:spMkLst>
            <pc:docMk/>
            <pc:sldMk cId="485277020" sldId="316"/>
            <ac:spMk id="26" creationId="{8C2E036A-8D38-FED0-3CF2-359FE0E131E2}"/>
          </ac:spMkLst>
        </pc:spChg>
        <pc:spChg chg="del mod topLvl">
          <ac:chgData name="kaelan mcgowin" userId="61715dbac123ba2d" providerId="LiveId" clId="{896ED7BE-8CF8-4869-B443-1FBA3895C154}" dt="2024-12-21T18:42:03.021" v="216" actId="478"/>
          <ac:spMkLst>
            <pc:docMk/>
            <pc:sldMk cId="485277020" sldId="316"/>
            <ac:spMk id="27" creationId="{D3AEBCA8-DA1A-F584-A281-E12083291288}"/>
          </ac:spMkLst>
        </pc:spChg>
        <pc:spChg chg="del mod topLvl">
          <ac:chgData name="kaelan mcgowin" userId="61715dbac123ba2d" providerId="LiveId" clId="{896ED7BE-8CF8-4869-B443-1FBA3895C154}" dt="2024-12-21T18:42:03.021" v="216" actId="478"/>
          <ac:spMkLst>
            <pc:docMk/>
            <pc:sldMk cId="485277020" sldId="316"/>
            <ac:spMk id="28" creationId="{D2DA0049-72A2-7998-180D-D03EB2D0B86C}"/>
          </ac:spMkLst>
        </pc:spChg>
        <pc:grpChg chg="add del mod">
          <ac:chgData name="kaelan mcgowin" userId="61715dbac123ba2d" providerId="LiveId" clId="{896ED7BE-8CF8-4869-B443-1FBA3895C154}" dt="2024-12-21T18:40:39.325" v="196" actId="165"/>
          <ac:grpSpMkLst>
            <pc:docMk/>
            <pc:sldMk cId="485277020" sldId="316"/>
            <ac:grpSpMk id="4" creationId="{8215EBE0-2BD1-E012-8DB1-FCB5053C2D8A}"/>
          </ac:grpSpMkLst>
        </pc:grpChg>
        <pc:grpChg chg="add del mod">
          <ac:chgData name="kaelan mcgowin" userId="61715dbac123ba2d" providerId="LiveId" clId="{896ED7BE-8CF8-4869-B443-1FBA3895C154}" dt="2024-12-21T18:37:37.937" v="161" actId="165"/>
          <ac:grpSpMkLst>
            <pc:docMk/>
            <pc:sldMk cId="485277020" sldId="316"/>
            <ac:grpSpMk id="8" creationId="{0C4F346D-7FA4-F18F-288F-6E5F2B6996EF}"/>
          </ac:grpSpMkLst>
        </pc:grpChg>
        <pc:grpChg chg="add del mod">
          <ac:chgData name="kaelan mcgowin" userId="61715dbac123ba2d" providerId="LiveId" clId="{896ED7BE-8CF8-4869-B443-1FBA3895C154}" dt="2024-12-21T18:18:27.006" v="120" actId="165"/>
          <ac:grpSpMkLst>
            <pc:docMk/>
            <pc:sldMk cId="485277020" sldId="316"/>
            <ac:grpSpMk id="13" creationId="{07A2CB6C-9BA1-50D1-2F9D-94218AB72F53}"/>
          </ac:grpSpMkLst>
        </pc:grpChg>
        <pc:grpChg chg="add del mod">
          <ac:chgData name="kaelan mcgowin" userId="61715dbac123ba2d" providerId="LiveId" clId="{896ED7BE-8CF8-4869-B443-1FBA3895C154}" dt="2024-12-21T18:20:24.392" v="145" actId="165"/>
          <ac:grpSpMkLst>
            <pc:docMk/>
            <pc:sldMk cId="485277020" sldId="316"/>
            <ac:grpSpMk id="14" creationId="{10315569-289D-6203-F783-DCC70D140197}"/>
          </ac:grpSpMkLst>
        </pc:grpChg>
        <pc:grpChg chg="add del mod">
          <ac:chgData name="kaelan mcgowin" userId="61715dbac123ba2d" providerId="LiveId" clId="{896ED7BE-8CF8-4869-B443-1FBA3895C154}" dt="2024-12-21T18:37:21.263" v="155" actId="165"/>
          <ac:grpSpMkLst>
            <pc:docMk/>
            <pc:sldMk cId="485277020" sldId="316"/>
            <ac:grpSpMk id="18" creationId="{8A5B4CFD-36B7-05C0-0D02-4FD74EF51258}"/>
          </ac:grpSpMkLst>
        </pc:grpChg>
        <pc:grpChg chg="add mod">
          <ac:chgData name="kaelan mcgowin" userId="61715dbac123ba2d" providerId="LiveId" clId="{896ED7BE-8CF8-4869-B443-1FBA3895C154}" dt="2024-12-21T18:41:55.295" v="213" actId="1076"/>
          <ac:grpSpMkLst>
            <pc:docMk/>
            <pc:sldMk cId="485277020" sldId="316"/>
            <ac:grpSpMk id="20" creationId="{D085C8BF-B345-9594-8771-C188F9D3FB3F}"/>
          </ac:grpSpMkLst>
        </pc:grpChg>
        <pc:grpChg chg="add mod">
          <ac:chgData name="kaelan mcgowin" userId="61715dbac123ba2d" providerId="LiveId" clId="{896ED7BE-8CF8-4869-B443-1FBA3895C154}" dt="2024-12-21T18:41:52.485" v="209" actId="1076"/>
          <ac:grpSpMkLst>
            <pc:docMk/>
            <pc:sldMk cId="485277020" sldId="316"/>
            <ac:grpSpMk id="21" creationId="{4B3D7B75-2F45-39D3-8C03-FEF82D2C92AA}"/>
          </ac:grpSpMkLst>
        </pc:grpChg>
        <pc:grpChg chg="add del mod">
          <ac:chgData name="kaelan mcgowin" userId="61715dbac123ba2d" providerId="LiveId" clId="{896ED7BE-8CF8-4869-B443-1FBA3895C154}" dt="2024-12-21T18:41:59.850" v="215" actId="165"/>
          <ac:grpSpMkLst>
            <pc:docMk/>
            <pc:sldMk cId="485277020" sldId="316"/>
            <ac:grpSpMk id="23" creationId="{D9B96F2F-3F39-DD22-231E-A45C6641D24A}"/>
          </ac:grpSpMkLst>
        </pc:grpChg>
        <pc:grpChg chg="add del mod">
          <ac:chgData name="kaelan mcgowin" userId="61715dbac123ba2d" providerId="LiveId" clId="{896ED7BE-8CF8-4869-B443-1FBA3895C154}" dt="2024-12-21T18:42:49.384" v="220" actId="165"/>
          <ac:grpSpMkLst>
            <pc:docMk/>
            <pc:sldMk cId="485277020" sldId="316"/>
            <ac:grpSpMk id="29" creationId="{114973D0-1B77-A581-ED9C-7BF6BE10C713}"/>
          </ac:grpSpMkLst>
        </pc:grpChg>
        <pc:grpChg chg="add mod">
          <ac:chgData name="kaelan mcgowin" userId="61715dbac123ba2d" providerId="LiveId" clId="{896ED7BE-8CF8-4869-B443-1FBA3895C154}" dt="2024-12-21T18:43:04.444" v="222" actId="164"/>
          <ac:grpSpMkLst>
            <pc:docMk/>
            <pc:sldMk cId="485277020" sldId="316"/>
            <ac:grpSpMk id="30" creationId="{275A0E44-B28C-7AF4-3EA3-A3CEFD218405}"/>
          </ac:grpSpMkLst>
        </pc:grpChg>
        <pc:picChg chg="add del mod">
          <ac:chgData name="kaelan mcgowin" userId="61715dbac123ba2d" providerId="LiveId" clId="{896ED7BE-8CF8-4869-B443-1FBA3895C154}" dt="2024-12-21T18:41:54.677" v="212" actId="1076"/>
          <ac:picMkLst>
            <pc:docMk/>
            <pc:sldMk cId="485277020" sldId="316"/>
            <ac:picMk id="2" creationId="{85357027-28D4-9180-A5FF-F5B4AF4F39B6}"/>
          </ac:picMkLst>
        </pc:picChg>
      </pc:sldChg>
      <pc:sldChg chg="modSp mod">
        <pc:chgData name="kaelan mcgowin" userId="61715dbac123ba2d" providerId="LiveId" clId="{896ED7BE-8CF8-4869-B443-1FBA3895C154}" dt="2024-12-22T07:34:18.978" v="309" actId="20577"/>
        <pc:sldMkLst>
          <pc:docMk/>
          <pc:sldMk cId="2173149588" sldId="326"/>
        </pc:sldMkLst>
        <pc:spChg chg="mod">
          <ac:chgData name="kaelan mcgowin" userId="61715dbac123ba2d" providerId="LiveId" clId="{896ED7BE-8CF8-4869-B443-1FBA3895C154}" dt="2024-12-22T07:32:21.576" v="246" actId="20577"/>
          <ac:spMkLst>
            <pc:docMk/>
            <pc:sldMk cId="2173149588" sldId="326"/>
            <ac:spMk id="48" creationId="{F3156E75-EFB5-4906-AE0C-DCA114BE3FF9}"/>
          </ac:spMkLst>
        </pc:spChg>
        <pc:spChg chg="mod">
          <ac:chgData name="kaelan mcgowin" userId="61715dbac123ba2d" providerId="LiveId" clId="{896ED7BE-8CF8-4869-B443-1FBA3895C154}" dt="2024-12-22T07:32:27.909" v="258" actId="20577"/>
          <ac:spMkLst>
            <pc:docMk/>
            <pc:sldMk cId="2173149588" sldId="326"/>
            <ac:spMk id="53" creationId="{DB54AD78-34BA-4D6D-8B57-55A1C745F3C8}"/>
          </ac:spMkLst>
        </pc:spChg>
        <pc:spChg chg="mod">
          <ac:chgData name="kaelan mcgowin" userId="61715dbac123ba2d" providerId="LiveId" clId="{896ED7BE-8CF8-4869-B443-1FBA3895C154}" dt="2024-12-22T07:32:42.863" v="259" actId="20577"/>
          <ac:spMkLst>
            <pc:docMk/>
            <pc:sldMk cId="2173149588" sldId="326"/>
            <ac:spMk id="83" creationId="{4C7B94F5-3706-4200-97CC-AF3FA9475A8F}"/>
          </ac:spMkLst>
        </pc:spChg>
        <pc:spChg chg="mod">
          <ac:chgData name="kaelan mcgowin" userId="61715dbac123ba2d" providerId="LiveId" clId="{896ED7BE-8CF8-4869-B443-1FBA3895C154}" dt="2024-12-22T07:34:08.476" v="306" actId="20577"/>
          <ac:spMkLst>
            <pc:docMk/>
            <pc:sldMk cId="2173149588" sldId="326"/>
            <ac:spMk id="105" creationId="{CCD1D67F-7C49-40CA-94E6-4045EA2F5EFE}"/>
          </ac:spMkLst>
        </pc:spChg>
        <pc:spChg chg="mod">
          <ac:chgData name="kaelan mcgowin" userId="61715dbac123ba2d" providerId="LiveId" clId="{896ED7BE-8CF8-4869-B443-1FBA3895C154}" dt="2024-12-22T07:34:18.978" v="309" actId="20577"/>
          <ac:spMkLst>
            <pc:docMk/>
            <pc:sldMk cId="2173149588" sldId="326"/>
            <ac:spMk id="111" creationId="{0719963C-069B-4087-A424-8AFAE6FC7CF4}"/>
          </ac:spMkLst>
        </pc:spChg>
      </pc:sldChg>
      <pc:sldChg chg="modSp mod">
        <pc:chgData name="kaelan mcgowin" userId="61715dbac123ba2d" providerId="LiveId" clId="{896ED7BE-8CF8-4869-B443-1FBA3895C154}" dt="2024-12-22T07:31:48.379" v="242" actId="20577"/>
        <pc:sldMkLst>
          <pc:docMk/>
          <pc:sldMk cId="1590765870" sldId="328"/>
        </pc:sldMkLst>
        <pc:spChg chg="mod">
          <ac:chgData name="kaelan mcgowin" userId="61715dbac123ba2d" providerId="LiveId" clId="{896ED7BE-8CF8-4869-B443-1FBA3895C154}" dt="2024-12-22T07:31:33.708" v="226" actId="20577"/>
          <ac:spMkLst>
            <pc:docMk/>
            <pc:sldMk cId="1590765870" sldId="328"/>
            <ac:spMk id="48" creationId="{F3156E75-EFB5-4906-AE0C-DCA114BE3FF9}"/>
          </ac:spMkLst>
        </pc:spChg>
        <pc:spChg chg="mod">
          <ac:chgData name="kaelan mcgowin" userId="61715dbac123ba2d" providerId="LiveId" clId="{896ED7BE-8CF8-4869-B443-1FBA3895C154}" dt="2024-12-22T07:31:48.379" v="242" actId="20577"/>
          <ac:spMkLst>
            <pc:docMk/>
            <pc:sldMk cId="1590765870" sldId="328"/>
            <ac:spMk id="53" creationId="{DB54AD78-34BA-4D6D-8B57-55A1C745F3C8}"/>
          </ac:spMkLst>
        </pc:spChg>
      </pc:sldChg>
    </pc:docChg>
  </pc:docChgLst>
  <pc:docChgLst>
    <pc:chgData name="Lim Kelvin" userId="624f6ae12bb7b72b" providerId="LiveId" clId="{B272414D-B18A-4D81-997D-E20EBAE48599}"/>
    <pc:docChg chg="undo redo custSel addSld delSld modSld sldOrd addSection delSection modSection modShowInfo">
      <pc:chgData name="Lim Kelvin" userId="624f6ae12bb7b72b" providerId="LiveId" clId="{B272414D-B18A-4D81-997D-E20EBAE48599}" dt="2024-12-22T15:17:16.575" v="9242" actId="1076"/>
      <pc:docMkLst>
        <pc:docMk/>
      </pc:docMkLst>
      <pc:sldChg chg="addSp modSp mod modTransition modAnim">
        <pc:chgData name="Lim Kelvin" userId="624f6ae12bb7b72b" providerId="LiveId" clId="{B272414D-B18A-4D81-997D-E20EBAE48599}" dt="2024-12-22T15:04:01.630" v="9182"/>
        <pc:sldMkLst>
          <pc:docMk/>
          <pc:sldMk cId="1143890734" sldId="264"/>
        </pc:sldMkLst>
        <pc:spChg chg="mod">
          <ac:chgData name="Lim Kelvin" userId="624f6ae12bb7b72b" providerId="LiveId" clId="{B272414D-B18A-4D81-997D-E20EBAE48599}" dt="2024-12-21T16:14:16.292" v="1718"/>
          <ac:spMkLst>
            <pc:docMk/>
            <pc:sldMk cId="1143890734" sldId="264"/>
            <ac:spMk id="7" creationId="{A476C762-E70B-47FD-AAF8-0BDE8C0ADAC4}"/>
          </ac:spMkLst>
        </pc:spChg>
        <pc:spChg chg="mod">
          <ac:chgData name="Lim Kelvin" userId="624f6ae12bb7b72b" providerId="LiveId" clId="{B272414D-B18A-4D81-997D-E20EBAE48599}" dt="2024-12-21T16:29:49.608" v="2034" actId="121"/>
          <ac:spMkLst>
            <pc:docMk/>
            <pc:sldMk cId="1143890734" sldId="264"/>
            <ac:spMk id="8" creationId="{CF0CDDE1-DCAB-4918-81F6-0C7ACEA234E4}"/>
          </ac:spMkLst>
        </pc:spChg>
        <pc:spChg chg="mod">
          <ac:chgData name="Lim Kelvin" userId="624f6ae12bb7b72b" providerId="LiveId" clId="{B272414D-B18A-4D81-997D-E20EBAE48599}" dt="2024-12-21T16:14:16.292" v="1718"/>
          <ac:spMkLst>
            <pc:docMk/>
            <pc:sldMk cId="1143890734" sldId="264"/>
            <ac:spMk id="10" creationId="{016AB1A5-4E24-4F2C-88A1-69D77D758B83}"/>
          </ac:spMkLst>
        </pc:spChg>
        <pc:spChg chg="add mod">
          <ac:chgData name="Lim Kelvin" userId="624f6ae12bb7b72b" providerId="LiveId" clId="{B272414D-B18A-4D81-997D-E20EBAE48599}" dt="2024-12-22T15:02:43.198" v="9171" actId="1076"/>
          <ac:spMkLst>
            <pc:docMk/>
            <pc:sldMk cId="1143890734" sldId="264"/>
            <ac:spMk id="11" creationId="{97F08CB4-BAF8-40E9-BDF8-E84882EBB624}"/>
          </ac:spMkLst>
        </pc:spChg>
        <pc:spChg chg="add mod">
          <ac:chgData name="Lim Kelvin" userId="624f6ae12bb7b72b" providerId="LiveId" clId="{B272414D-B18A-4D81-997D-E20EBAE48599}" dt="2024-12-22T15:02:46.807" v="9172" actId="1076"/>
          <ac:spMkLst>
            <pc:docMk/>
            <pc:sldMk cId="1143890734" sldId="264"/>
            <ac:spMk id="12" creationId="{18D621EA-EC80-4CD7-8966-BC2E622E7669}"/>
          </ac:spMkLst>
        </pc:spChg>
        <pc:grpChg chg="add mod">
          <ac:chgData name="Lim Kelvin" userId="624f6ae12bb7b72b" providerId="LiveId" clId="{B272414D-B18A-4D81-997D-E20EBAE48599}" dt="2024-12-21T16:30:02.061" v="2035" actId="1076"/>
          <ac:grpSpMkLst>
            <pc:docMk/>
            <pc:sldMk cId="1143890734" sldId="264"/>
            <ac:grpSpMk id="5" creationId="{EB10F144-0D0F-45AC-8C6A-C9C84D0D6A7E}"/>
          </ac:grpSpMkLst>
        </pc:grpChg>
      </pc:sldChg>
      <pc:sldChg chg="addSp modSp mod modTransition">
        <pc:chgData name="Lim Kelvin" userId="624f6ae12bb7b72b" providerId="LiveId" clId="{B272414D-B18A-4D81-997D-E20EBAE48599}" dt="2024-12-21T16:14:27.030" v="1725" actId="1076"/>
        <pc:sldMkLst>
          <pc:docMk/>
          <pc:sldMk cId="1723996530" sldId="266"/>
        </pc:sldMkLst>
        <pc:spChg chg="mod">
          <ac:chgData name="Lim Kelvin" userId="624f6ae12bb7b72b" providerId="LiveId" clId="{B272414D-B18A-4D81-997D-E20EBAE48599}" dt="2024-12-21T16:08:53.182" v="1674" actId="1076"/>
          <ac:spMkLst>
            <pc:docMk/>
            <pc:sldMk cId="1723996530" sldId="266"/>
            <ac:spMk id="3" creationId="{D818404A-881A-4BE3-B2D0-B65785486226}"/>
          </ac:spMkLst>
        </pc:spChg>
        <pc:spChg chg="mod">
          <ac:chgData name="Lim Kelvin" userId="624f6ae12bb7b72b" providerId="LiveId" clId="{B272414D-B18A-4D81-997D-E20EBAE48599}" dt="2024-12-21T16:14:20.218" v="1720"/>
          <ac:spMkLst>
            <pc:docMk/>
            <pc:sldMk cId="1723996530" sldId="266"/>
            <ac:spMk id="7" creationId="{BEF66975-654D-4891-BCE1-71B3D1E561AA}"/>
          </ac:spMkLst>
        </pc:spChg>
        <pc:spChg chg="mod">
          <ac:chgData name="Lim Kelvin" userId="624f6ae12bb7b72b" providerId="LiveId" clId="{B272414D-B18A-4D81-997D-E20EBAE48599}" dt="2024-12-21T16:14:20.218" v="1720"/>
          <ac:spMkLst>
            <pc:docMk/>
            <pc:sldMk cId="1723996530" sldId="266"/>
            <ac:spMk id="8" creationId="{318F1DCF-B203-4302-A1BE-A61D622BE025}"/>
          </ac:spMkLst>
        </pc:spChg>
        <pc:grpChg chg="add mod">
          <ac:chgData name="Lim Kelvin" userId="624f6ae12bb7b72b" providerId="LiveId" clId="{B272414D-B18A-4D81-997D-E20EBAE48599}" dt="2024-12-21T16:14:27.030" v="1725" actId="1076"/>
          <ac:grpSpMkLst>
            <pc:docMk/>
            <pc:sldMk cId="1723996530" sldId="266"/>
            <ac:grpSpMk id="5" creationId="{FADD1DCA-6509-4D43-80D6-711423D0693D}"/>
          </ac:grpSpMkLst>
        </pc:grpChg>
        <pc:picChg chg="mod">
          <ac:chgData name="Lim Kelvin" userId="624f6ae12bb7b72b" providerId="LiveId" clId="{B272414D-B18A-4D81-997D-E20EBAE48599}" dt="2024-12-21T16:14:23.780" v="1724" actId="1076"/>
          <ac:picMkLst>
            <pc:docMk/>
            <pc:sldMk cId="1723996530" sldId="266"/>
            <ac:picMk id="6" creationId="{A7404CD2-8F3E-4464-B8C9-80179280227B}"/>
          </ac:picMkLst>
        </pc:picChg>
      </pc:sldChg>
      <pc:sldChg chg="addSp modSp mod ord modTransition">
        <pc:chgData name="Lim Kelvin" userId="624f6ae12bb7b72b" providerId="LiveId" clId="{B272414D-B18A-4D81-997D-E20EBAE48599}" dt="2024-12-21T20:29:32.532" v="3727" actId="20577"/>
        <pc:sldMkLst>
          <pc:docMk/>
          <pc:sldMk cId="1456229704" sldId="272"/>
        </pc:sldMkLst>
        <pc:spChg chg="add mod">
          <ac:chgData name="Lim Kelvin" userId="624f6ae12bb7b72b" providerId="LiveId" clId="{B272414D-B18A-4D81-997D-E20EBAE48599}" dt="2024-12-21T20:29:32.532" v="3727" actId="20577"/>
          <ac:spMkLst>
            <pc:docMk/>
            <pc:sldMk cId="1456229704" sldId="272"/>
            <ac:spMk id="3" creationId="{64F98A96-D458-4F7E-AB9E-5C2758538860}"/>
          </ac:spMkLst>
        </pc:spChg>
        <pc:spChg chg="mod">
          <ac:chgData name="Lim Kelvin" userId="624f6ae12bb7b72b" providerId="LiveId" clId="{B272414D-B18A-4D81-997D-E20EBAE48599}" dt="2024-12-21T19:34:27.805" v="3467"/>
          <ac:spMkLst>
            <pc:docMk/>
            <pc:sldMk cId="1456229704" sldId="272"/>
            <ac:spMk id="5" creationId="{45232E76-C1A5-4156-9AA0-9B990D325CF6}"/>
          </ac:spMkLst>
        </pc:spChg>
        <pc:spChg chg="mod">
          <ac:chgData name="Lim Kelvin" userId="624f6ae12bb7b72b" providerId="LiveId" clId="{B272414D-B18A-4D81-997D-E20EBAE48599}" dt="2024-12-21T19:34:27.805" v="3467"/>
          <ac:spMkLst>
            <pc:docMk/>
            <pc:sldMk cId="1456229704" sldId="272"/>
            <ac:spMk id="7" creationId="{D8601B3A-08A5-45C1-84DA-392E26C677DC}"/>
          </ac:spMkLst>
        </pc:spChg>
        <pc:grpChg chg="add mod">
          <ac:chgData name="Lim Kelvin" userId="624f6ae12bb7b72b" providerId="LiveId" clId="{B272414D-B18A-4D81-997D-E20EBAE48599}" dt="2024-12-21T19:34:33.026" v="3470" actId="1076"/>
          <ac:grpSpMkLst>
            <pc:docMk/>
            <pc:sldMk cId="1456229704" sldId="272"/>
            <ac:grpSpMk id="4" creationId="{8153A90E-AB55-499E-B751-C430157FADBE}"/>
          </ac:grpSpMkLst>
        </pc:grpChg>
        <pc:picChg chg="mod">
          <ac:chgData name="Lim Kelvin" userId="624f6ae12bb7b72b" providerId="LiveId" clId="{B272414D-B18A-4D81-997D-E20EBAE48599}" dt="2024-12-21T19:34:29.710" v="3469" actId="1076"/>
          <ac:picMkLst>
            <pc:docMk/>
            <pc:sldMk cId="1456229704" sldId="272"/>
            <ac:picMk id="6" creationId="{A7404CD2-8F3E-4464-B8C9-80179280227B}"/>
          </ac:picMkLst>
        </pc:picChg>
      </pc:sldChg>
      <pc:sldChg chg="addSp delSp modSp mod">
        <pc:chgData name="Lim Kelvin" userId="624f6ae12bb7b72b" providerId="LiveId" clId="{B272414D-B18A-4D81-997D-E20EBAE48599}" dt="2024-12-22T12:59:40.438" v="7157"/>
        <pc:sldMkLst>
          <pc:docMk/>
          <pc:sldMk cId="837402601" sldId="282"/>
        </pc:sldMkLst>
        <pc:spChg chg="mod">
          <ac:chgData name="Lim Kelvin" userId="624f6ae12bb7b72b" providerId="LiveId" clId="{B272414D-B18A-4D81-997D-E20EBAE48599}" dt="2024-12-21T13:52:33.682" v="693"/>
          <ac:spMkLst>
            <pc:docMk/>
            <pc:sldMk cId="837402601" sldId="282"/>
            <ac:spMk id="4" creationId="{A32B303B-BCCA-4F3A-A9F1-8EC884FF60AF}"/>
          </ac:spMkLst>
        </pc:spChg>
        <pc:picChg chg="del">
          <ac:chgData name="Lim Kelvin" userId="624f6ae12bb7b72b" providerId="LiveId" clId="{B272414D-B18A-4D81-997D-E20EBAE48599}" dt="2024-12-22T12:59:00.517" v="7156" actId="478"/>
          <ac:picMkLst>
            <pc:docMk/>
            <pc:sldMk cId="837402601" sldId="282"/>
            <ac:picMk id="6" creationId="{A7404CD2-8F3E-4464-B8C9-80179280227B}"/>
          </ac:picMkLst>
        </pc:picChg>
        <pc:picChg chg="add mod">
          <ac:chgData name="Lim Kelvin" userId="624f6ae12bb7b72b" providerId="LiveId" clId="{B272414D-B18A-4D81-997D-E20EBAE48599}" dt="2024-12-22T12:59:40.438" v="7157"/>
          <ac:picMkLst>
            <pc:docMk/>
            <pc:sldMk cId="837402601" sldId="282"/>
            <ac:picMk id="7" creationId="{2F693D18-B74E-422D-B5B4-6591506BB18B}"/>
          </ac:picMkLst>
        </pc:picChg>
      </pc:sldChg>
      <pc:sldChg chg="modSp mod">
        <pc:chgData name="Lim Kelvin" userId="624f6ae12bb7b72b" providerId="LiveId" clId="{B272414D-B18A-4D81-997D-E20EBAE48599}" dt="2024-12-22T12:58:22.398" v="7155" actId="207"/>
        <pc:sldMkLst>
          <pc:docMk/>
          <pc:sldMk cId="1657566449" sldId="283"/>
        </pc:sldMkLst>
        <pc:spChg chg="mod">
          <ac:chgData name="Lim Kelvin" userId="624f6ae12bb7b72b" providerId="LiveId" clId="{B272414D-B18A-4D81-997D-E20EBAE48599}" dt="2024-12-22T12:58:17.319" v="7154" actId="207"/>
          <ac:spMkLst>
            <pc:docMk/>
            <pc:sldMk cId="1657566449" sldId="283"/>
            <ac:spMk id="2" creationId="{7EACB083-B790-4FFD-9609-353E621F96F0}"/>
          </ac:spMkLst>
        </pc:spChg>
        <pc:spChg chg="mod">
          <ac:chgData name="Lim Kelvin" userId="624f6ae12bb7b72b" providerId="LiveId" clId="{B272414D-B18A-4D81-997D-E20EBAE48599}" dt="2024-12-22T12:58:22.398" v="7155" actId="207"/>
          <ac:spMkLst>
            <pc:docMk/>
            <pc:sldMk cId="1657566449" sldId="283"/>
            <ac:spMk id="4" creationId="{4E514142-752D-4FB7-988D-5844BA082D22}"/>
          </ac:spMkLst>
        </pc:spChg>
      </pc:sldChg>
      <pc:sldChg chg="del">
        <pc:chgData name="Lim Kelvin" userId="624f6ae12bb7b72b" providerId="LiveId" clId="{B272414D-B18A-4D81-997D-E20EBAE48599}" dt="2024-12-22T13:05:13.971" v="7186" actId="47"/>
        <pc:sldMkLst>
          <pc:docMk/>
          <pc:sldMk cId="3037727675" sldId="285"/>
        </pc:sldMkLst>
      </pc:sldChg>
      <pc:sldChg chg="addSp delSp modSp del mod modAnim">
        <pc:chgData name="Lim Kelvin" userId="624f6ae12bb7b72b" providerId="LiveId" clId="{B272414D-B18A-4D81-997D-E20EBAE48599}" dt="2024-12-21T17:02:15.908" v="2543" actId="47"/>
        <pc:sldMkLst>
          <pc:docMk/>
          <pc:sldMk cId="3487364187" sldId="286"/>
        </pc:sldMkLst>
        <pc:spChg chg="add mod">
          <ac:chgData name="Lim Kelvin" userId="624f6ae12bb7b72b" providerId="LiveId" clId="{B272414D-B18A-4D81-997D-E20EBAE48599}" dt="2024-12-21T16:48:53.935" v="2452" actId="1076"/>
          <ac:spMkLst>
            <pc:docMk/>
            <pc:sldMk cId="3487364187" sldId="286"/>
            <ac:spMk id="2" creationId="{48806E4E-DC7E-4A0D-B491-182F62895E5F}"/>
          </ac:spMkLst>
        </pc:spChg>
        <pc:spChg chg="mod">
          <ac:chgData name="Lim Kelvin" userId="624f6ae12bb7b72b" providerId="LiveId" clId="{B272414D-B18A-4D81-997D-E20EBAE48599}" dt="2024-12-21T16:08:17.726" v="1670" actId="1076"/>
          <ac:spMkLst>
            <pc:docMk/>
            <pc:sldMk cId="3487364187" sldId="286"/>
            <ac:spMk id="3" creationId="{D818404A-881A-4BE3-B2D0-B65785486226}"/>
          </ac:spMkLst>
        </pc:spChg>
        <pc:spChg chg="add mod">
          <ac:chgData name="Lim Kelvin" userId="624f6ae12bb7b72b" providerId="LiveId" clId="{B272414D-B18A-4D81-997D-E20EBAE48599}" dt="2024-12-21T16:48:50.717" v="2451" actId="1076"/>
          <ac:spMkLst>
            <pc:docMk/>
            <pc:sldMk cId="3487364187" sldId="286"/>
            <ac:spMk id="4" creationId="{50725D8D-F4E2-4B83-BB29-1BA66DDC7FF9}"/>
          </ac:spMkLst>
        </pc:spChg>
        <pc:spChg chg="mod">
          <ac:chgData name="Lim Kelvin" userId="624f6ae12bb7b72b" providerId="LiveId" clId="{B272414D-B18A-4D81-997D-E20EBAE48599}" dt="2024-12-21T16:14:41.380" v="1726"/>
          <ac:spMkLst>
            <pc:docMk/>
            <pc:sldMk cId="3487364187" sldId="286"/>
            <ac:spMk id="8" creationId="{1DC5A97D-BD84-42E3-BB08-6DADA4A4D8E1}"/>
          </ac:spMkLst>
        </pc:spChg>
        <pc:spChg chg="mod">
          <ac:chgData name="Lim Kelvin" userId="624f6ae12bb7b72b" providerId="LiveId" clId="{B272414D-B18A-4D81-997D-E20EBAE48599}" dt="2024-12-21T16:14:41.380" v="1726"/>
          <ac:spMkLst>
            <pc:docMk/>
            <pc:sldMk cId="3487364187" sldId="286"/>
            <ac:spMk id="9" creationId="{6695910E-853D-4A90-B25D-99B9C20F8C68}"/>
          </ac:spMkLst>
        </pc:spChg>
        <pc:spChg chg="mod">
          <ac:chgData name="Lim Kelvin" userId="624f6ae12bb7b72b" providerId="LiveId" clId="{B272414D-B18A-4D81-997D-E20EBAE48599}" dt="2024-12-21T16:15:16.529" v="1731"/>
          <ac:spMkLst>
            <pc:docMk/>
            <pc:sldMk cId="3487364187" sldId="286"/>
            <ac:spMk id="11" creationId="{E185EEED-E95A-4967-8240-994A2218C2FB}"/>
          </ac:spMkLst>
        </pc:spChg>
        <pc:spChg chg="mod">
          <ac:chgData name="Lim Kelvin" userId="624f6ae12bb7b72b" providerId="LiveId" clId="{B272414D-B18A-4D81-997D-E20EBAE48599}" dt="2024-12-21T16:15:16.529" v="1731"/>
          <ac:spMkLst>
            <pc:docMk/>
            <pc:sldMk cId="3487364187" sldId="286"/>
            <ac:spMk id="12" creationId="{38E8D325-F909-4A65-8374-74FC74F71189}"/>
          </ac:spMkLst>
        </pc:spChg>
        <pc:spChg chg="mod">
          <ac:chgData name="Lim Kelvin" userId="624f6ae12bb7b72b" providerId="LiveId" clId="{B272414D-B18A-4D81-997D-E20EBAE48599}" dt="2024-12-21T16:15:20.032" v="1734"/>
          <ac:spMkLst>
            <pc:docMk/>
            <pc:sldMk cId="3487364187" sldId="286"/>
            <ac:spMk id="14" creationId="{7ABA324E-893B-4711-8592-25774A648C74}"/>
          </ac:spMkLst>
        </pc:spChg>
        <pc:spChg chg="mod">
          <ac:chgData name="Lim Kelvin" userId="624f6ae12bb7b72b" providerId="LiveId" clId="{B272414D-B18A-4D81-997D-E20EBAE48599}" dt="2024-12-21T16:15:20.032" v="1734"/>
          <ac:spMkLst>
            <pc:docMk/>
            <pc:sldMk cId="3487364187" sldId="286"/>
            <ac:spMk id="15" creationId="{46329002-7D27-4C15-9D23-1FA5C56EA345}"/>
          </ac:spMkLst>
        </pc:spChg>
        <pc:spChg chg="add del mod">
          <ac:chgData name="Lim Kelvin" userId="624f6ae12bb7b72b" providerId="LiveId" clId="{B272414D-B18A-4D81-997D-E20EBAE48599}" dt="2024-12-21T16:23:19.002" v="1992" actId="478"/>
          <ac:spMkLst>
            <pc:docMk/>
            <pc:sldMk cId="3487364187" sldId="286"/>
            <ac:spMk id="16" creationId="{E1FD96C0-784A-4670-90B4-57466B211297}"/>
          </ac:spMkLst>
        </pc:spChg>
        <pc:spChg chg="add mod">
          <ac:chgData name="Lim Kelvin" userId="624f6ae12bb7b72b" providerId="LiveId" clId="{B272414D-B18A-4D81-997D-E20EBAE48599}" dt="2024-12-21T16:24:13.273" v="2013" actId="2085"/>
          <ac:spMkLst>
            <pc:docMk/>
            <pc:sldMk cId="3487364187" sldId="286"/>
            <ac:spMk id="17" creationId="{E10F6FDD-4AFB-4F10-8525-B80853CEA414}"/>
          </ac:spMkLst>
        </pc:spChg>
        <pc:spChg chg="add mod">
          <ac:chgData name="Lim Kelvin" userId="624f6ae12bb7b72b" providerId="LiveId" clId="{B272414D-B18A-4D81-997D-E20EBAE48599}" dt="2024-12-21T16:24:34.868" v="2020" actId="1076"/>
          <ac:spMkLst>
            <pc:docMk/>
            <pc:sldMk cId="3487364187" sldId="286"/>
            <ac:spMk id="18" creationId="{0593CA46-7A1B-4455-A422-58A3B2FF7852}"/>
          </ac:spMkLst>
        </pc:spChg>
        <pc:spChg chg="add mod">
          <ac:chgData name="Lim Kelvin" userId="624f6ae12bb7b72b" providerId="LiveId" clId="{B272414D-B18A-4D81-997D-E20EBAE48599}" dt="2024-12-21T16:24:47.090" v="2025" actId="20577"/>
          <ac:spMkLst>
            <pc:docMk/>
            <pc:sldMk cId="3487364187" sldId="286"/>
            <ac:spMk id="19" creationId="{A54EB0A8-7BB2-405C-9F8F-49CCD574DFA8}"/>
          </ac:spMkLst>
        </pc:spChg>
        <pc:spChg chg="add del mod">
          <ac:chgData name="Lim Kelvin" userId="624f6ae12bb7b72b" providerId="LiveId" clId="{B272414D-B18A-4D81-997D-E20EBAE48599}" dt="2024-12-21T16:48:22.903" v="2434" actId="478"/>
          <ac:spMkLst>
            <pc:docMk/>
            <pc:sldMk cId="3487364187" sldId="286"/>
            <ac:spMk id="20" creationId="{BC3299F9-8B34-44B6-A712-8863C3BB445C}"/>
          </ac:spMkLst>
        </pc:spChg>
        <pc:spChg chg="add mod ord">
          <ac:chgData name="Lim Kelvin" userId="624f6ae12bb7b72b" providerId="LiveId" clId="{B272414D-B18A-4D81-997D-E20EBAE48599}" dt="2024-12-21T16:52:31.276" v="2484" actId="1076"/>
          <ac:spMkLst>
            <pc:docMk/>
            <pc:sldMk cId="3487364187" sldId="286"/>
            <ac:spMk id="21" creationId="{8DF24981-3EDE-41DC-AE61-992334DD90ED}"/>
          </ac:spMkLst>
        </pc:spChg>
        <pc:spChg chg="add mod ord">
          <ac:chgData name="Lim Kelvin" userId="624f6ae12bb7b72b" providerId="LiveId" clId="{B272414D-B18A-4D81-997D-E20EBAE48599}" dt="2024-12-21T16:53:23.968" v="2495" actId="1076"/>
          <ac:spMkLst>
            <pc:docMk/>
            <pc:sldMk cId="3487364187" sldId="286"/>
            <ac:spMk id="22" creationId="{A101707A-6C64-4BEA-90CE-00624F47FC49}"/>
          </ac:spMkLst>
        </pc:spChg>
        <pc:spChg chg="add mod ord">
          <ac:chgData name="Lim Kelvin" userId="624f6ae12bb7b72b" providerId="LiveId" clId="{B272414D-B18A-4D81-997D-E20EBAE48599}" dt="2024-12-21T16:54:49.636" v="2503" actId="1076"/>
          <ac:spMkLst>
            <pc:docMk/>
            <pc:sldMk cId="3487364187" sldId="286"/>
            <ac:spMk id="23" creationId="{D625FFEA-EF17-42A2-8C4B-CEEF0471063D}"/>
          </ac:spMkLst>
        </pc:spChg>
        <pc:spChg chg="add mod ord">
          <ac:chgData name="Lim Kelvin" userId="624f6ae12bb7b72b" providerId="LiveId" clId="{B272414D-B18A-4D81-997D-E20EBAE48599}" dt="2024-12-21T16:56:03.640" v="2507" actId="14100"/>
          <ac:spMkLst>
            <pc:docMk/>
            <pc:sldMk cId="3487364187" sldId="286"/>
            <ac:spMk id="26" creationId="{A6CD2350-BBD9-49F4-8FD6-4C3B02CA1425}"/>
          </ac:spMkLst>
        </pc:spChg>
        <pc:spChg chg="add mod ord">
          <ac:chgData name="Lim Kelvin" userId="624f6ae12bb7b72b" providerId="LiveId" clId="{B272414D-B18A-4D81-997D-E20EBAE48599}" dt="2024-12-21T16:56:13.144" v="2510" actId="14861"/>
          <ac:spMkLst>
            <pc:docMk/>
            <pc:sldMk cId="3487364187" sldId="286"/>
            <ac:spMk id="27" creationId="{7969C3F2-69DD-46E3-BC03-979A9C07A0EF}"/>
          </ac:spMkLst>
        </pc:spChg>
        <pc:spChg chg="add mod ord">
          <ac:chgData name="Lim Kelvin" userId="624f6ae12bb7b72b" providerId="LiveId" clId="{B272414D-B18A-4D81-997D-E20EBAE48599}" dt="2024-12-21T16:56:16.627" v="2511" actId="14861"/>
          <ac:spMkLst>
            <pc:docMk/>
            <pc:sldMk cId="3487364187" sldId="286"/>
            <ac:spMk id="28" creationId="{DCD52252-A3AE-41F7-A7F9-24D5768433BA}"/>
          </ac:spMkLst>
        </pc:spChg>
        <pc:grpChg chg="add del mod">
          <ac:chgData name="Lim Kelvin" userId="624f6ae12bb7b72b" providerId="LiveId" clId="{B272414D-B18A-4D81-997D-E20EBAE48599}" dt="2024-12-21T16:15:19.698" v="1733" actId="478"/>
          <ac:grpSpMkLst>
            <pc:docMk/>
            <pc:sldMk cId="3487364187" sldId="286"/>
            <ac:grpSpMk id="7" creationId="{6A2C7D9C-9D19-4573-8344-ACC845FEE61F}"/>
          </ac:grpSpMkLst>
        </pc:grpChg>
        <pc:grpChg chg="add del mod">
          <ac:chgData name="Lim Kelvin" userId="624f6ae12bb7b72b" providerId="LiveId" clId="{B272414D-B18A-4D81-997D-E20EBAE48599}" dt="2024-12-21T16:15:18.167" v="1732"/>
          <ac:grpSpMkLst>
            <pc:docMk/>
            <pc:sldMk cId="3487364187" sldId="286"/>
            <ac:grpSpMk id="10" creationId="{57A2A420-9CBA-4D3D-BB40-22DA2B269C45}"/>
          </ac:grpSpMkLst>
        </pc:grpChg>
        <pc:grpChg chg="add mod">
          <ac:chgData name="Lim Kelvin" userId="624f6ae12bb7b72b" providerId="LiveId" clId="{B272414D-B18A-4D81-997D-E20EBAE48599}" dt="2024-12-21T16:15:20.032" v="1734"/>
          <ac:grpSpMkLst>
            <pc:docMk/>
            <pc:sldMk cId="3487364187" sldId="286"/>
            <ac:grpSpMk id="13" creationId="{2BE5B9DF-285F-490D-AE42-69DC0C1C1DC0}"/>
          </ac:grpSpMkLst>
        </pc:grpChg>
        <pc:picChg chg="add mod">
          <ac:chgData name="Lim Kelvin" userId="624f6ae12bb7b72b" providerId="LiveId" clId="{B272414D-B18A-4D81-997D-E20EBAE48599}" dt="2024-12-21T16:08:05.164" v="1668"/>
          <ac:picMkLst>
            <pc:docMk/>
            <pc:sldMk cId="3487364187" sldId="286"/>
            <ac:picMk id="5" creationId="{539ADC20-4661-4021-A451-96FFA662440B}"/>
          </ac:picMkLst>
        </pc:picChg>
        <pc:picChg chg="del">
          <ac:chgData name="Lim Kelvin" userId="624f6ae12bb7b72b" providerId="LiveId" clId="{B272414D-B18A-4D81-997D-E20EBAE48599}" dt="2024-12-21T16:08:29.023" v="1671" actId="478"/>
          <ac:picMkLst>
            <pc:docMk/>
            <pc:sldMk cId="3487364187" sldId="286"/>
            <ac:picMk id="6" creationId="{A7404CD2-8F3E-4464-B8C9-80179280227B}"/>
          </ac:picMkLst>
        </pc:picChg>
        <pc:picChg chg="add del">
          <ac:chgData name="Lim Kelvin" userId="624f6ae12bb7b72b" providerId="LiveId" clId="{B272414D-B18A-4D81-997D-E20EBAE48599}" dt="2024-12-21T16:49:36.133" v="2454" actId="22"/>
          <ac:picMkLst>
            <pc:docMk/>
            <pc:sldMk cId="3487364187" sldId="286"/>
            <ac:picMk id="25" creationId="{B28F1028-6504-484F-91F6-9AE04C7E492E}"/>
          </ac:picMkLst>
        </pc:picChg>
      </pc:sldChg>
      <pc:sldChg chg="addSp delSp modSp mod modTransition delAnim modAnim">
        <pc:chgData name="Lim Kelvin" userId="624f6ae12bb7b72b" providerId="LiveId" clId="{B272414D-B18A-4D81-997D-E20EBAE48599}" dt="2024-12-22T13:07:21.768" v="7213" actId="1076"/>
        <pc:sldMkLst>
          <pc:docMk/>
          <pc:sldMk cId="724306817" sldId="287"/>
        </pc:sldMkLst>
        <pc:spChg chg="del mod">
          <ac:chgData name="Lim Kelvin" userId="624f6ae12bb7b72b" providerId="LiveId" clId="{B272414D-B18A-4D81-997D-E20EBAE48599}" dt="2024-12-21T16:15:33.059" v="1735" actId="478"/>
          <ac:spMkLst>
            <pc:docMk/>
            <pc:sldMk cId="724306817" sldId="287"/>
            <ac:spMk id="2" creationId="{9E2B0F12-2182-4317-844B-A16EF0567F09}"/>
          </ac:spMkLst>
        </pc:spChg>
        <pc:spChg chg="mod">
          <ac:chgData name="Lim Kelvin" userId="624f6ae12bb7b72b" providerId="LiveId" clId="{B272414D-B18A-4D81-997D-E20EBAE48599}" dt="2024-12-21T12:57:58.346" v="181"/>
          <ac:spMkLst>
            <pc:docMk/>
            <pc:sldMk cId="724306817" sldId="287"/>
            <ac:spMk id="21" creationId="{5E9DBC7F-6C23-43EF-A9A5-968A023682A1}"/>
          </ac:spMkLst>
        </pc:spChg>
        <pc:spChg chg="del">
          <ac:chgData name="Lim Kelvin" userId="624f6ae12bb7b72b" providerId="LiveId" clId="{B272414D-B18A-4D81-997D-E20EBAE48599}" dt="2024-12-22T13:02:54.011" v="7183" actId="478"/>
          <ac:spMkLst>
            <pc:docMk/>
            <pc:sldMk cId="724306817" sldId="287"/>
            <ac:spMk id="22" creationId="{3B60E43D-AD8A-488E-AD1D-FFB737216F1D}"/>
          </ac:spMkLst>
        </pc:spChg>
        <pc:spChg chg="del mod">
          <ac:chgData name="Lim Kelvin" userId="624f6ae12bb7b72b" providerId="LiveId" clId="{B272414D-B18A-4D81-997D-E20EBAE48599}" dt="2024-12-22T13:02:55.393" v="7184" actId="478"/>
          <ac:spMkLst>
            <pc:docMk/>
            <pc:sldMk cId="724306817" sldId="287"/>
            <ac:spMk id="23" creationId="{1D3EC47D-9F17-4925-9446-F1F25E5E3CB3}"/>
          </ac:spMkLst>
        </pc:spChg>
        <pc:spChg chg="add del mod">
          <ac:chgData name="Lim Kelvin" userId="624f6ae12bb7b72b" providerId="LiveId" clId="{B272414D-B18A-4D81-997D-E20EBAE48599}" dt="2024-12-21T16:06:58.270" v="1662"/>
          <ac:spMkLst>
            <pc:docMk/>
            <pc:sldMk cId="724306817" sldId="287"/>
            <ac:spMk id="26" creationId="{98381645-0BB2-4CC5-8CE8-D52602143F46}"/>
          </ac:spMkLst>
        </pc:spChg>
        <pc:spChg chg="del mod">
          <ac:chgData name="Lim Kelvin" userId="624f6ae12bb7b72b" providerId="LiveId" clId="{B272414D-B18A-4D81-997D-E20EBAE48599}" dt="2024-12-22T13:07:18.059" v="7212"/>
          <ac:spMkLst>
            <pc:docMk/>
            <pc:sldMk cId="724306817" sldId="287"/>
            <ac:spMk id="28" creationId="{5E43CF47-45EA-4929-B560-33A814EB8B92}"/>
          </ac:spMkLst>
        </pc:spChg>
        <pc:spChg chg="mod">
          <ac:chgData name="Lim Kelvin" userId="624f6ae12bb7b72b" providerId="LiveId" clId="{B272414D-B18A-4D81-997D-E20EBAE48599}" dt="2024-12-22T13:07:21.768" v="7213" actId="1076"/>
          <ac:spMkLst>
            <pc:docMk/>
            <pc:sldMk cId="724306817" sldId="287"/>
            <ac:spMk id="29" creationId="{990049FB-8903-4D0B-8BF8-6CFFF064E2A9}"/>
          </ac:spMkLst>
        </pc:spChg>
        <pc:spChg chg="mod">
          <ac:chgData name="Lim Kelvin" userId="624f6ae12bb7b72b" providerId="LiveId" clId="{B272414D-B18A-4D81-997D-E20EBAE48599}" dt="2024-12-21T16:14:56.562" v="1728"/>
          <ac:spMkLst>
            <pc:docMk/>
            <pc:sldMk cId="724306817" sldId="287"/>
            <ac:spMk id="32" creationId="{104640C8-BD3E-46B1-9B33-BBE0ADB86FD7}"/>
          </ac:spMkLst>
        </pc:spChg>
        <pc:spChg chg="mod">
          <ac:chgData name="Lim Kelvin" userId="624f6ae12bb7b72b" providerId="LiveId" clId="{B272414D-B18A-4D81-997D-E20EBAE48599}" dt="2024-12-21T16:14:56.562" v="1728"/>
          <ac:spMkLst>
            <pc:docMk/>
            <pc:sldMk cId="724306817" sldId="287"/>
            <ac:spMk id="33" creationId="{D627A88B-73A8-4D40-80F7-DCD2DEF99619}"/>
          </ac:spMkLst>
        </pc:spChg>
        <pc:spChg chg="add mod">
          <ac:chgData name="Lim Kelvin" userId="624f6ae12bb7b72b" providerId="LiveId" clId="{B272414D-B18A-4D81-997D-E20EBAE48599}" dt="2024-12-22T13:02:14.852" v="7178" actId="1076"/>
          <ac:spMkLst>
            <pc:docMk/>
            <pc:sldMk cId="724306817" sldId="287"/>
            <ac:spMk id="34" creationId="{57F3CA2E-04AA-476B-85CE-995DCD83D801}"/>
          </ac:spMkLst>
        </pc:spChg>
        <pc:spChg chg="add mod">
          <ac:chgData name="Lim Kelvin" userId="624f6ae12bb7b72b" providerId="LiveId" clId="{B272414D-B18A-4D81-997D-E20EBAE48599}" dt="2024-12-22T13:02:14.560" v="7177" actId="1076"/>
          <ac:spMkLst>
            <pc:docMk/>
            <pc:sldMk cId="724306817" sldId="287"/>
            <ac:spMk id="35" creationId="{A6880F1A-F2C0-4243-9133-64BD6FB6277E}"/>
          </ac:spMkLst>
        </pc:spChg>
        <pc:spChg chg="mod">
          <ac:chgData name="Lim Kelvin" userId="624f6ae12bb7b72b" providerId="LiveId" clId="{B272414D-B18A-4D81-997D-E20EBAE48599}" dt="2024-12-21T16:15:37.039" v="1736"/>
          <ac:spMkLst>
            <pc:docMk/>
            <pc:sldMk cId="724306817" sldId="287"/>
            <ac:spMk id="35" creationId="{AC5D1BE4-EAC8-4A29-9005-4B980012FFA5}"/>
          </ac:spMkLst>
        </pc:spChg>
        <pc:spChg chg="mod">
          <ac:chgData name="Lim Kelvin" userId="624f6ae12bb7b72b" providerId="LiveId" clId="{B272414D-B18A-4D81-997D-E20EBAE48599}" dt="2024-12-21T16:15:37.039" v="1736"/>
          <ac:spMkLst>
            <pc:docMk/>
            <pc:sldMk cId="724306817" sldId="287"/>
            <ac:spMk id="36" creationId="{FA814120-8015-403A-9379-9B81852AC1AF}"/>
          </ac:spMkLst>
        </pc:spChg>
        <pc:spChg chg="add mod">
          <ac:chgData name="Lim Kelvin" userId="624f6ae12bb7b72b" providerId="LiveId" clId="{B272414D-B18A-4D81-997D-E20EBAE48599}" dt="2024-12-21T16:15:52.263" v="1745"/>
          <ac:spMkLst>
            <pc:docMk/>
            <pc:sldMk cId="724306817" sldId="287"/>
            <ac:spMk id="37" creationId="{A8B87A25-882C-417E-843A-0E1090068524}"/>
          </ac:spMkLst>
        </pc:spChg>
        <pc:grpChg chg="add mod">
          <ac:chgData name="Lim Kelvin" userId="624f6ae12bb7b72b" providerId="LiveId" clId="{B272414D-B18A-4D81-997D-E20EBAE48599}" dt="2024-12-21T16:15:00.283" v="1729" actId="1076"/>
          <ac:grpSpMkLst>
            <pc:docMk/>
            <pc:sldMk cId="724306817" sldId="287"/>
            <ac:grpSpMk id="31" creationId="{626901C0-F2BA-46AF-B770-CC0EBB92C0A7}"/>
          </ac:grpSpMkLst>
        </pc:grpChg>
        <pc:grpChg chg="add del mod">
          <ac:chgData name="Lim Kelvin" userId="624f6ae12bb7b72b" providerId="LiveId" clId="{B272414D-B18A-4D81-997D-E20EBAE48599}" dt="2024-12-21T16:15:37.882" v="1737"/>
          <ac:grpSpMkLst>
            <pc:docMk/>
            <pc:sldMk cId="724306817" sldId="287"/>
            <ac:grpSpMk id="34" creationId="{FCE503E6-3FE0-4FBA-9968-BCE2A334E6E8}"/>
          </ac:grpSpMkLst>
        </pc:grpChg>
        <pc:picChg chg="del">
          <ac:chgData name="Lim Kelvin" userId="624f6ae12bb7b72b" providerId="LiveId" clId="{B272414D-B18A-4D81-997D-E20EBAE48599}" dt="2024-12-22T13:02:50.457" v="7182" actId="478"/>
          <ac:picMkLst>
            <pc:docMk/>
            <pc:sldMk cId="724306817" sldId="287"/>
            <ac:picMk id="19" creationId="{0247ABD2-8AEA-4310-86B7-1F6048599A76}"/>
          </ac:picMkLst>
        </pc:picChg>
        <pc:picChg chg="add mod">
          <ac:chgData name="Lim Kelvin" userId="624f6ae12bb7b72b" providerId="LiveId" clId="{B272414D-B18A-4D81-997D-E20EBAE48599}" dt="2024-12-22T13:02:27.803" v="7181" actId="1076"/>
          <ac:picMkLst>
            <pc:docMk/>
            <pc:sldMk cId="724306817" sldId="287"/>
            <ac:picMk id="26" creationId="{0BAE2A19-1655-4C89-BB74-6E5EC5FD58DA}"/>
          </ac:picMkLst>
        </pc:picChg>
      </pc:sldChg>
      <pc:sldChg chg="del">
        <pc:chgData name="Lim Kelvin" userId="624f6ae12bb7b72b" providerId="LiveId" clId="{B272414D-B18A-4D81-997D-E20EBAE48599}" dt="2024-12-22T13:05:14.689" v="7187" actId="47"/>
        <pc:sldMkLst>
          <pc:docMk/>
          <pc:sldMk cId="117447334" sldId="289"/>
        </pc:sldMkLst>
      </pc:sldChg>
      <pc:sldChg chg="addSp modSp mod">
        <pc:chgData name="Lim Kelvin" userId="624f6ae12bb7b72b" providerId="LiveId" clId="{B272414D-B18A-4D81-997D-E20EBAE48599}" dt="2024-12-22T12:53:50.983" v="7122" actId="1076"/>
        <pc:sldMkLst>
          <pc:docMk/>
          <pc:sldMk cId="1824890281" sldId="291"/>
        </pc:sldMkLst>
        <pc:spChg chg="mod">
          <ac:chgData name="Lim Kelvin" userId="624f6ae12bb7b72b" providerId="LiveId" clId="{B272414D-B18A-4D81-997D-E20EBAE48599}" dt="2024-12-21T19:36:02.425" v="3473" actId="122"/>
          <ac:spMkLst>
            <pc:docMk/>
            <pc:sldMk cId="1824890281" sldId="291"/>
            <ac:spMk id="4" creationId="{FE5D0866-60CC-42D6-8BFD-B669C3100D04}"/>
          </ac:spMkLst>
        </pc:spChg>
        <pc:spChg chg="mod">
          <ac:chgData name="Lim Kelvin" userId="624f6ae12bb7b72b" providerId="LiveId" clId="{B272414D-B18A-4D81-997D-E20EBAE48599}" dt="2024-12-22T12:53:46.051" v="7119"/>
          <ac:spMkLst>
            <pc:docMk/>
            <pc:sldMk cId="1824890281" sldId="291"/>
            <ac:spMk id="7" creationId="{A400804F-77D8-4B5F-9DF0-464903F1306A}"/>
          </ac:spMkLst>
        </pc:spChg>
        <pc:spChg chg="mod">
          <ac:chgData name="Lim Kelvin" userId="624f6ae12bb7b72b" providerId="LiveId" clId="{B272414D-B18A-4D81-997D-E20EBAE48599}" dt="2024-12-22T12:53:46.051" v="7119"/>
          <ac:spMkLst>
            <pc:docMk/>
            <pc:sldMk cId="1824890281" sldId="291"/>
            <ac:spMk id="8" creationId="{B4532523-8348-4300-AEB2-91F6A3F17CEE}"/>
          </ac:spMkLst>
        </pc:spChg>
        <pc:grpChg chg="add mod">
          <ac:chgData name="Lim Kelvin" userId="624f6ae12bb7b72b" providerId="LiveId" clId="{B272414D-B18A-4D81-997D-E20EBAE48599}" dt="2024-12-22T12:53:50.983" v="7122" actId="1076"/>
          <ac:grpSpMkLst>
            <pc:docMk/>
            <pc:sldMk cId="1824890281" sldId="291"/>
            <ac:grpSpMk id="5" creationId="{A0809D50-625B-4BC0-9A8C-BE43A5A32A08}"/>
          </ac:grpSpMkLst>
        </pc:grpChg>
        <pc:picChg chg="mod">
          <ac:chgData name="Lim Kelvin" userId="624f6ae12bb7b72b" providerId="LiveId" clId="{B272414D-B18A-4D81-997D-E20EBAE48599}" dt="2024-12-22T12:53:47.866" v="7121" actId="1076"/>
          <ac:picMkLst>
            <pc:docMk/>
            <pc:sldMk cId="1824890281" sldId="291"/>
            <ac:picMk id="6" creationId="{A7404CD2-8F3E-4464-B8C9-80179280227B}"/>
          </ac:picMkLst>
        </pc:picChg>
      </pc:sldChg>
      <pc:sldChg chg="addSp delSp modSp del mod ord">
        <pc:chgData name="Lim Kelvin" userId="624f6ae12bb7b72b" providerId="LiveId" clId="{B272414D-B18A-4D81-997D-E20EBAE48599}" dt="2024-12-22T12:50:48.028" v="7090" actId="47"/>
        <pc:sldMkLst>
          <pc:docMk/>
          <pc:sldMk cId="2499818263" sldId="292"/>
        </pc:sldMkLst>
        <pc:spChg chg="del mod">
          <ac:chgData name="Lim Kelvin" userId="624f6ae12bb7b72b" providerId="LiveId" clId="{B272414D-B18A-4D81-997D-E20EBAE48599}" dt="2024-12-21T22:55:13.607" v="6122" actId="478"/>
          <ac:spMkLst>
            <pc:docMk/>
            <pc:sldMk cId="2499818263" sldId="292"/>
            <ac:spMk id="4" creationId="{FE5D0866-60CC-42D6-8BFD-B669C3100D04}"/>
          </ac:spMkLst>
        </pc:spChg>
        <pc:spChg chg="add del mod">
          <ac:chgData name="Lim Kelvin" userId="624f6ae12bb7b72b" providerId="LiveId" clId="{B272414D-B18A-4D81-997D-E20EBAE48599}" dt="2024-12-21T21:26:03.276" v="3733" actId="21"/>
          <ac:spMkLst>
            <pc:docMk/>
            <pc:sldMk cId="2499818263" sldId="292"/>
            <ac:spMk id="5" creationId="{758B9DAC-FB96-417A-9D25-63722A67069C}"/>
          </ac:spMkLst>
        </pc:spChg>
        <pc:spChg chg="add mod">
          <ac:chgData name="Lim Kelvin" userId="624f6ae12bb7b72b" providerId="LiveId" clId="{B272414D-B18A-4D81-997D-E20EBAE48599}" dt="2024-12-21T21:31:57.549" v="3785"/>
          <ac:spMkLst>
            <pc:docMk/>
            <pc:sldMk cId="2499818263" sldId="292"/>
            <ac:spMk id="7" creationId="{3910DB6A-ADB9-4C57-B14A-946740B3C63F}"/>
          </ac:spMkLst>
        </pc:spChg>
        <pc:picChg chg="add mod">
          <ac:chgData name="Lim Kelvin" userId="624f6ae12bb7b72b" providerId="LiveId" clId="{B272414D-B18A-4D81-997D-E20EBAE48599}" dt="2024-12-21T22:55:26.480" v="6126"/>
          <ac:picMkLst>
            <pc:docMk/>
            <pc:sldMk cId="2499818263" sldId="292"/>
            <ac:picMk id="3" creationId="{8BF09A3E-06F8-4A90-ACCE-B01A62DC90E0}"/>
          </ac:picMkLst>
        </pc:picChg>
        <pc:picChg chg="del">
          <ac:chgData name="Lim Kelvin" userId="624f6ae12bb7b72b" providerId="LiveId" clId="{B272414D-B18A-4D81-997D-E20EBAE48599}" dt="2024-12-21T22:55:14.160" v="6123" actId="478"/>
          <ac:picMkLst>
            <pc:docMk/>
            <pc:sldMk cId="2499818263" sldId="292"/>
            <ac:picMk id="6" creationId="{A7404CD2-8F3E-4464-B8C9-80179280227B}"/>
          </ac:picMkLst>
        </pc:picChg>
      </pc:sldChg>
      <pc:sldChg chg="del">
        <pc:chgData name="Lim Kelvin" userId="624f6ae12bb7b72b" providerId="LiveId" clId="{B272414D-B18A-4D81-997D-E20EBAE48599}" dt="2024-12-22T13:05:11.475" v="7185" actId="47"/>
        <pc:sldMkLst>
          <pc:docMk/>
          <pc:sldMk cId="1220389483" sldId="295"/>
        </pc:sldMkLst>
      </pc:sldChg>
      <pc:sldChg chg="addSp delSp modSp mod ord modTransition modAnim">
        <pc:chgData name="Lim Kelvin" userId="624f6ae12bb7b72b" providerId="LiveId" clId="{B272414D-B18A-4D81-997D-E20EBAE48599}" dt="2024-12-22T14:05:51.383" v="8432" actId="21"/>
        <pc:sldMkLst>
          <pc:docMk/>
          <pc:sldMk cId="2725090165" sldId="296"/>
        </pc:sldMkLst>
        <pc:spChg chg="add mod">
          <ac:chgData name="Lim Kelvin" userId="624f6ae12bb7b72b" providerId="LiveId" clId="{B272414D-B18A-4D81-997D-E20EBAE48599}" dt="2024-12-21T12:53:58.597" v="144" actId="1076"/>
          <ac:spMkLst>
            <pc:docMk/>
            <pc:sldMk cId="2725090165" sldId="296"/>
            <ac:spMk id="2" creationId="{435CA43C-4C97-4C21-A1C8-0CB64117B860}"/>
          </ac:spMkLst>
        </pc:spChg>
        <pc:spChg chg="add del mod">
          <ac:chgData name="Lim Kelvin" userId="624f6ae12bb7b72b" providerId="LiveId" clId="{B272414D-B18A-4D81-997D-E20EBAE48599}" dt="2024-12-22T14:05:51.383" v="8432" actId="21"/>
          <ac:spMkLst>
            <pc:docMk/>
            <pc:sldMk cId="2725090165" sldId="296"/>
            <ac:spMk id="3" creationId="{B95191A5-592F-4679-ADFF-19D62289C150}"/>
          </ac:spMkLst>
        </pc:spChg>
        <pc:spChg chg="add mod">
          <ac:chgData name="Lim Kelvin" userId="624f6ae12bb7b72b" providerId="LiveId" clId="{B272414D-B18A-4D81-997D-E20EBAE48599}" dt="2024-12-21T12:53:30.782" v="133" actId="20577"/>
          <ac:spMkLst>
            <pc:docMk/>
            <pc:sldMk cId="2725090165" sldId="296"/>
            <ac:spMk id="5" creationId="{77D9EBD9-B2D7-438D-B1CF-EAB9884D0A8E}"/>
          </ac:spMkLst>
        </pc:spChg>
        <pc:spChg chg="add mod">
          <ac:chgData name="Lim Kelvin" userId="624f6ae12bb7b72b" providerId="LiveId" clId="{B272414D-B18A-4D81-997D-E20EBAE48599}" dt="2024-12-21T13:12:09.685" v="313" actId="164"/>
          <ac:spMkLst>
            <pc:docMk/>
            <pc:sldMk cId="2725090165" sldId="296"/>
            <ac:spMk id="8" creationId="{677F9B6D-33ED-4312-91C9-5B81C294C856}"/>
          </ac:spMkLst>
        </pc:spChg>
        <pc:spChg chg="add mod">
          <ac:chgData name="Lim Kelvin" userId="624f6ae12bb7b72b" providerId="LiveId" clId="{B272414D-B18A-4D81-997D-E20EBAE48599}" dt="2024-12-21T13:12:09.685" v="313" actId="164"/>
          <ac:spMkLst>
            <pc:docMk/>
            <pc:sldMk cId="2725090165" sldId="296"/>
            <ac:spMk id="11" creationId="{7E00DE19-69CA-47CF-9646-F0EF1E7FFE47}"/>
          </ac:spMkLst>
        </pc:spChg>
        <pc:spChg chg="add mod topLvl">
          <ac:chgData name="Lim Kelvin" userId="624f6ae12bb7b72b" providerId="LiveId" clId="{B272414D-B18A-4D81-997D-E20EBAE48599}" dt="2024-12-21T13:18:50.149" v="371" actId="164"/>
          <ac:spMkLst>
            <pc:docMk/>
            <pc:sldMk cId="2725090165" sldId="296"/>
            <ac:spMk id="13" creationId="{CBD16DE9-5933-4960-9480-A2CC7C55DCB2}"/>
          </ac:spMkLst>
        </pc:spChg>
        <pc:spChg chg="add mod topLvl">
          <ac:chgData name="Lim Kelvin" userId="624f6ae12bb7b72b" providerId="LiveId" clId="{B272414D-B18A-4D81-997D-E20EBAE48599}" dt="2024-12-21T13:18:50.149" v="371" actId="164"/>
          <ac:spMkLst>
            <pc:docMk/>
            <pc:sldMk cId="2725090165" sldId="296"/>
            <ac:spMk id="14" creationId="{21B8A1DB-D3B0-4FE8-923F-3F1D7E6735B7}"/>
          </ac:spMkLst>
        </pc:spChg>
        <pc:spChg chg="add mod">
          <ac:chgData name="Lim Kelvin" userId="624f6ae12bb7b72b" providerId="LiveId" clId="{B272414D-B18A-4D81-997D-E20EBAE48599}" dt="2024-12-22T13:59:20.512" v="8157"/>
          <ac:spMkLst>
            <pc:docMk/>
            <pc:sldMk cId="2725090165" sldId="296"/>
            <ac:spMk id="33" creationId="{3117C39A-9C4B-4763-9AB7-B8E55EC83D8C}"/>
          </ac:spMkLst>
        </pc:spChg>
        <pc:spChg chg="add mod">
          <ac:chgData name="Lim Kelvin" userId="624f6ae12bb7b72b" providerId="LiveId" clId="{B272414D-B18A-4D81-997D-E20EBAE48599}" dt="2024-12-22T14:02:51.897" v="8305" actId="1076"/>
          <ac:spMkLst>
            <pc:docMk/>
            <pc:sldMk cId="2725090165" sldId="296"/>
            <ac:spMk id="34" creationId="{4A8BF1E7-280B-4609-BB5C-69E317851DFA}"/>
          </ac:spMkLst>
        </pc:spChg>
        <pc:spChg chg="add mod">
          <ac:chgData name="Lim Kelvin" userId="624f6ae12bb7b72b" providerId="LiveId" clId="{B272414D-B18A-4D81-997D-E20EBAE48599}" dt="2024-12-22T14:05:41.801" v="8431" actId="1076"/>
          <ac:spMkLst>
            <pc:docMk/>
            <pc:sldMk cId="2725090165" sldId="296"/>
            <ac:spMk id="35" creationId="{27785B55-EA46-45D2-900E-96E093A0066B}"/>
          </ac:spMkLst>
        </pc:spChg>
        <pc:grpChg chg="add mod">
          <ac:chgData name="Lim Kelvin" userId="624f6ae12bb7b72b" providerId="LiveId" clId="{B272414D-B18A-4D81-997D-E20EBAE48599}" dt="2024-12-22T13:50:02.292" v="7997"/>
          <ac:grpSpMkLst>
            <pc:docMk/>
            <pc:sldMk cId="2725090165" sldId="296"/>
            <ac:grpSpMk id="9" creationId="{1132C59F-0B51-4960-BA8B-EAC70625BE97}"/>
          </ac:grpSpMkLst>
        </pc:grpChg>
        <pc:grpChg chg="add del mod">
          <ac:chgData name="Lim Kelvin" userId="624f6ae12bb7b72b" providerId="LiveId" clId="{B272414D-B18A-4D81-997D-E20EBAE48599}" dt="2024-12-21T13:13:29.459" v="328" actId="478"/>
          <ac:grpSpMkLst>
            <pc:docMk/>
            <pc:sldMk cId="2725090165" sldId="296"/>
            <ac:grpSpMk id="12" creationId="{8B978082-AAEB-43CF-AF7E-C0B9DF496714}"/>
          </ac:grpSpMkLst>
        </pc:grpChg>
        <pc:grpChg chg="add del mod">
          <ac:chgData name="Lim Kelvin" userId="624f6ae12bb7b72b" providerId="LiveId" clId="{B272414D-B18A-4D81-997D-E20EBAE48599}" dt="2024-12-21T13:18:24.402" v="367" actId="165"/>
          <ac:grpSpMkLst>
            <pc:docMk/>
            <pc:sldMk cId="2725090165" sldId="296"/>
            <ac:grpSpMk id="15" creationId="{7682525A-E6D9-46E7-ACBF-86F40461C83A}"/>
          </ac:grpSpMkLst>
        </pc:grpChg>
        <pc:grpChg chg="add mod">
          <ac:chgData name="Lim Kelvin" userId="624f6ae12bb7b72b" providerId="LiveId" clId="{B272414D-B18A-4D81-997D-E20EBAE48599}" dt="2024-12-21T13:18:50.149" v="371" actId="164"/>
          <ac:grpSpMkLst>
            <pc:docMk/>
            <pc:sldMk cId="2725090165" sldId="296"/>
            <ac:grpSpMk id="16" creationId="{613D34C8-6D22-4B7A-8E66-14B94F116664}"/>
          </ac:grpSpMkLst>
        </pc:grpChg>
        <pc:grpChg chg="add mod">
          <ac:chgData name="Lim Kelvin" userId="624f6ae12bb7b72b" providerId="LiveId" clId="{B272414D-B18A-4D81-997D-E20EBAE48599}" dt="2024-12-22T13:50:02.292" v="7997"/>
          <ac:grpSpMkLst>
            <pc:docMk/>
            <pc:sldMk cId="2725090165" sldId="296"/>
            <ac:grpSpMk id="19" creationId="{04899FB2-D073-4E67-9A7A-17B263C8D087}"/>
          </ac:grpSpMkLst>
        </pc:grpChg>
        <pc:grpChg chg="add mod">
          <ac:chgData name="Lim Kelvin" userId="624f6ae12bb7b72b" providerId="LiveId" clId="{B272414D-B18A-4D81-997D-E20EBAE48599}" dt="2024-12-22T13:50:02.292" v="7997"/>
          <ac:grpSpMkLst>
            <pc:docMk/>
            <pc:sldMk cId="2725090165" sldId="296"/>
            <ac:grpSpMk id="26" creationId="{A461DF08-101F-40C5-9B13-119D2EACC898}"/>
          </ac:grpSpMkLst>
        </pc:grpChg>
        <pc:cxnChg chg="add del">
          <ac:chgData name="Lim Kelvin" userId="624f6ae12bb7b72b" providerId="LiveId" clId="{B272414D-B18A-4D81-997D-E20EBAE48599}" dt="2024-12-21T13:10:54.298" v="297" actId="11529"/>
          <ac:cxnSpMkLst>
            <pc:docMk/>
            <pc:sldMk cId="2725090165" sldId="296"/>
            <ac:cxnSpMk id="7" creationId="{D55260BE-5A64-435D-AEDD-96C29BD106F9}"/>
          </ac:cxnSpMkLst>
        </pc:cxnChg>
        <pc:cxnChg chg="add del">
          <ac:chgData name="Lim Kelvin" userId="624f6ae12bb7b72b" providerId="LiveId" clId="{B272414D-B18A-4D81-997D-E20EBAE48599}" dt="2024-12-21T13:11:13.906" v="300" actId="11529"/>
          <ac:cxnSpMkLst>
            <pc:docMk/>
            <pc:sldMk cId="2725090165" sldId="296"/>
            <ac:cxnSpMk id="10" creationId="{7AFB72AE-DB09-45A2-AE56-75935CFB144E}"/>
          </ac:cxnSpMkLst>
        </pc:cxnChg>
        <pc:cxnChg chg="mod">
          <ac:chgData name="Lim Kelvin" userId="624f6ae12bb7b72b" providerId="LiveId" clId="{B272414D-B18A-4D81-997D-E20EBAE48599}" dt="2024-12-22T13:50:02.292" v="7997"/>
          <ac:cxnSpMkLst>
            <pc:docMk/>
            <pc:sldMk cId="2725090165" sldId="296"/>
            <ac:cxnSpMk id="10" creationId="{BA9B9B7D-A293-48E7-8115-DC5442E7B5D6}"/>
          </ac:cxnSpMkLst>
        </pc:cxnChg>
        <pc:cxnChg chg="mod">
          <ac:chgData name="Lim Kelvin" userId="624f6ae12bb7b72b" providerId="LiveId" clId="{B272414D-B18A-4D81-997D-E20EBAE48599}" dt="2024-12-22T13:50:02.292" v="7997"/>
          <ac:cxnSpMkLst>
            <pc:docMk/>
            <pc:sldMk cId="2725090165" sldId="296"/>
            <ac:cxnSpMk id="11" creationId="{372B704B-884F-44F3-B545-571CAF4CC791}"/>
          </ac:cxnSpMkLst>
        </pc:cxnChg>
        <pc:cxnChg chg="mod">
          <ac:chgData name="Lim Kelvin" userId="624f6ae12bb7b72b" providerId="LiveId" clId="{B272414D-B18A-4D81-997D-E20EBAE48599}" dt="2024-12-22T13:50:02.292" v="7997"/>
          <ac:cxnSpMkLst>
            <pc:docMk/>
            <pc:sldMk cId="2725090165" sldId="296"/>
            <ac:cxnSpMk id="12" creationId="{8BF24FDE-53D6-4BF2-B0CB-AC3F64609FB2}"/>
          </ac:cxnSpMkLst>
        </pc:cxnChg>
        <pc:cxnChg chg="mod">
          <ac:chgData name="Lim Kelvin" userId="624f6ae12bb7b72b" providerId="LiveId" clId="{B272414D-B18A-4D81-997D-E20EBAE48599}" dt="2024-12-22T13:50:02.292" v="7997"/>
          <ac:cxnSpMkLst>
            <pc:docMk/>
            <pc:sldMk cId="2725090165" sldId="296"/>
            <ac:cxnSpMk id="15" creationId="{812D9DE9-8D7C-4FA9-B6E4-5B322D1B04D4}"/>
          </ac:cxnSpMkLst>
        </pc:cxnChg>
        <pc:cxnChg chg="mod">
          <ac:chgData name="Lim Kelvin" userId="624f6ae12bb7b72b" providerId="LiveId" clId="{B272414D-B18A-4D81-997D-E20EBAE48599}" dt="2024-12-22T13:50:02.292" v="7997"/>
          <ac:cxnSpMkLst>
            <pc:docMk/>
            <pc:sldMk cId="2725090165" sldId="296"/>
            <ac:cxnSpMk id="17" creationId="{1413B455-8A00-4155-B2D9-C64E6D19650C}"/>
          </ac:cxnSpMkLst>
        </pc:cxnChg>
        <pc:cxnChg chg="mod">
          <ac:chgData name="Lim Kelvin" userId="624f6ae12bb7b72b" providerId="LiveId" clId="{B272414D-B18A-4D81-997D-E20EBAE48599}" dt="2024-12-22T13:50:02.292" v="7997"/>
          <ac:cxnSpMkLst>
            <pc:docMk/>
            <pc:sldMk cId="2725090165" sldId="296"/>
            <ac:cxnSpMk id="18" creationId="{0B8C2950-9566-4478-8705-024975942437}"/>
          </ac:cxnSpMkLst>
        </pc:cxnChg>
        <pc:cxnChg chg="mod">
          <ac:chgData name="Lim Kelvin" userId="624f6ae12bb7b72b" providerId="LiveId" clId="{B272414D-B18A-4D81-997D-E20EBAE48599}" dt="2024-12-22T13:50:02.292" v="7997"/>
          <ac:cxnSpMkLst>
            <pc:docMk/>
            <pc:sldMk cId="2725090165" sldId="296"/>
            <ac:cxnSpMk id="20" creationId="{539C1616-C284-49B0-A524-90BF093464BF}"/>
          </ac:cxnSpMkLst>
        </pc:cxnChg>
        <pc:cxnChg chg="mod">
          <ac:chgData name="Lim Kelvin" userId="624f6ae12bb7b72b" providerId="LiveId" clId="{B272414D-B18A-4D81-997D-E20EBAE48599}" dt="2024-12-22T13:50:02.292" v="7997"/>
          <ac:cxnSpMkLst>
            <pc:docMk/>
            <pc:sldMk cId="2725090165" sldId="296"/>
            <ac:cxnSpMk id="21" creationId="{A10A7B3B-DC90-4885-98E2-06613C35819F}"/>
          </ac:cxnSpMkLst>
        </pc:cxnChg>
        <pc:cxnChg chg="mod">
          <ac:chgData name="Lim Kelvin" userId="624f6ae12bb7b72b" providerId="LiveId" clId="{B272414D-B18A-4D81-997D-E20EBAE48599}" dt="2024-12-22T13:50:02.292" v="7997"/>
          <ac:cxnSpMkLst>
            <pc:docMk/>
            <pc:sldMk cId="2725090165" sldId="296"/>
            <ac:cxnSpMk id="22" creationId="{B91EC8CE-70CE-4A26-9560-F13C127C313F}"/>
          </ac:cxnSpMkLst>
        </pc:cxnChg>
        <pc:cxnChg chg="mod">
          <ac:chgData name="Lim Kelvin" userId="624f6ae12bb7b72b" providerId="LiveId" clId="{B272414D-B18A-4D81-997D-E20EBAE48599}" dt="2024-12-22T13:50:02.292" v="7997"/>
          <ac:cxnSpMkLst>
            <pc:docMk/>
            <pc:sldMk cId="2725090165" sldId="296"/>
            <ac:cxnSpMk id="23" creationId="{15D1B0D1-002A-4560-95F4-6176213E64AB}"/>
          </ac:cxnSpMkLst>
        </pc:cxnChg>
        <pc:cxnChg chg="mod">
          <ac:chgData name="Lim Kelvin" userId="624f6ae12bb7b72b" providerId="LiveId" clId="{B272414D-B18A-4D81-997D-E20EBAE48599}" dt="2024-12-22T13:50:02.292" v="7997"/>
          <ac:cxnSpMkLst>
            <pc:docMk/>
            <pc:sldMk cId="2725090165" sldId="296"/>
            <ac:cxnSpMk id="24" creationId="{8218D660-C649-4F9A-AE1B-4BA13BDEE7D4}"/>
          </ac:cxnSpMkLst>
        </pc:cxnChg>
        <pc:cxnChg chg="mod">
          <ac:chgData name="Lim Kelvin" userId="624f6ae12bb7b72b" providerId="LiveId" clId="{B272414D-B18A-4D81-997D-E20EBAE48599}" dt="2024-12-22T13:50:02.292" v="7997"/>
          <ac:cxnSpMkLst>
            <pc:docMk/>
            <pc:sldMk cId="2725090165" sldId="296"/>
            <ac:cxnSpMk id="25" creationId="{69558A13-60CE-4BB9-9BAB-A18984346A2C}"/>
          </ac:cxnSpMkLst>
        </pc:cxnChg>
        <pc:cxnChg chg="mod">
          <ac:chgData name="Lim Kelvin" userId="624f6ae12bb7b72b" providerId="LiveId" clId="{B272414D-B18A-4D81-997D-E20EBAE48599}" dt="2024-12-22T13:50:02.292" v="7997"/>
          <ac:cxnSpMkLst>
            <pc:docMk/>
            <pc:sldMk cId="2725090165" sldId="296"/>
            <ac:cxnSpMk id="27" creationId="{4F418432-4365-49BC-B894-0B6DE5DA9CC2}"/>
          </ac:cxnSpMkLst>
        </pc:cxnChg>
        <pc:cxnChg chg="mod">
          <ac:chgData name="Lim Kelvin" userId="624f6ae12bb7b72b" providerId="LiveId" clId="{B272414D-B18A-4D81-997D-E20EBAE48599}" dt="2024-12-22T13:50:02.292" v="7997"/>
          <ac:cxnSpMkLst>
            <pc:docMk/>
            <pc:sldMk cId="2725090165" sldId="296"/>
            <ac:cxnSpMk id="28" creationId="{0D2E0BCD-E4A5-42F5-B1F7-68458FBFCDB6}"/>
          </ac:cxnSpMkLst>
        </pc:cxnChg>
        <pc:cxnChg chg="mod">
          <ac:chgData name="Lim Kelvin" userId="624f6ae12bb7b72b" providerId="LiveId" clId="{B272414D-B18A-4D81-997D-E20EBAE48599}" dt="2024-12-22T13:50:02.292" v="7997"/>
          <ac:cxnSpMkLst>
            <pc:docMk/>
            <pc:sldMk cId="2725090165" sldId="296"/>
            <ac:cxnSpMk id="29" creationId="{84F060F6-C10E-4027-803A-9A687D18DF42}"/>
          </ac:cxnSpMkLst>
        </pc:cxnChg>
        <pc:cxnChg chg="mod">
          <ac:chgData name="Lim Kelvin" userId="624f6ae12bb7b72b" providerId="LiveId" clId="{B272414D-B18A-4D81-997D-E20EBAE48599}" dt="2024-12-22T13:50:02.292" v="7997"/>
          <ac:cxnSpMkLst>
            <pc:docMk/>
            <pc:sldMk cId="2725090165" sldId="296"/>
            <ac:cxnSpMk id="30" creationId="{FE9D2CB1-3EAB-4101-9C24-AFF47BC7B157}"/>
          </ac:cxnSpMkLst>
        </pc:cxnChg>
        <pc:cxnChg chg="mod">
          <ac:chgData name="Lim Kelvin" userId="624f6ae12bb7b72b" providerId="LiveId" clId="{B272414D-B18A-4D81-997D-E20EBAE48599}" dt="2024-12-22T13:50:02.292" v="7997"/>
          <ac:cxnSpMkLst>
            <pc:docMk/>
            <pc:sldMk cId="2725090165" sldId="296"/>
            <ac:cxnSpMk id="31" creationId="{07A49841-FC47-4282-A6CB-BF167FE469C8}"/>
          </ac:cxnSpMkLst>
        </pc:cxnChg>
        <pc:cxnChg chg="mod">
          <ac:chgData name="Lim Kelvin" userId="624f6ae12bb7b72b" providerId="LiveId" clId="{B272414D-B18A-4D81-997D-E20EBAE48599}" dt="2024-12-22T13:50:02.292" v="7997"/>
          <ac:cxnSpMkLst>
            <pc:docMk/>
            <pc:sldMk cId="2725090165" sldId="296"/>
            <ac:cxnSpMk id="32" creationId="{25EDBC5D-DF2A-4E1A-9A36-5FA54F5D82B9}"/>
          </ac:cxnSpMkLst>
        </pc:cxnChg>
      </pc:sldChg>
      <pc:sldChg chg="addSp delSp modSp mod ord modTransition delAnim modAnim">
        <pc:chgData name="Lim Kelvin" userId="624f6ae12bb7b72b" providerId="LiveId" clId="{B272414D-B18A-4D81-997D-E20EBAE48599}" dt="2024-12-22T14:10:24.901" v="8708" actId="21"/>
        <pc:sldMkLst>
          <pc:docMk/>
          <pc:sldMk cId="2361083677" sldId="297"/>
        </pc:sldMkLst>
        <pc:spChg chg="add mod">
          <ac:chgData name="Lim Kelvin" userId="624f6ae12bb7b72b" providerId="LiveId" clId="{B272414D-B18A-4D81-997D-E20EBAE48599}" dt="2024-12-21T12:53:19.620" v="125" actId="20577"/>
          <ac:spMkLst>
            <pc:docMk/>
            <pc:sldMk cId="2361083677" sldId="297"/>
            <ac:spMk id="5" creationId="{FD018939-668D-44AA-ABFC-237FDDB47B1C}"/>
          </ac:spMkLst>
        </pc:spChg>
        <pc:spChg chg="add mod">
          <ac:chgData name="Lim Kelvin" userId="624f6ae12bb7b72b" providerId="LiveId" clId="{B272414D-B18A-4D81-997D-E20EBAE48599}" dt="2024-12-21T12:54:04.500" v="147" actId="20577"/>
          <ac:spMkLst>
            <pc:docMk/>
            <pc:sldMk cId="2361083677" sldId="297"/>
            <ac:spMk id="7" creationId="{F00F6612-3509-46EE-8173-F6CB52413E4B}"/>
          </ac:spMkLst>
        </pc:spChg>
        <pc:spChg chg="mod">
          <ac:chgData name="Lim Kelvin" userId="624f6ae12bb7b72b" providerId="LiveId" clId="{B272414D-B18A-4D81-997D-E20EBAE48599}" dt="2024-12-21T13:12:12.611" v="314"/>
          <ac:spMkLst>
            <pc:docMk/>
            <pc:sldMk cId="2361083677" sldId="297"/>
            <ac:spMk id="9" creationId="{512EB23B-F8FC-4493-947F-4A59E6597011}"/>
          </ac:spMkLst>
        </pc:spChg>
        <pc:spChg chg="mod">
          <ac:chgData name="Lim Kelvin" userId="624f6ae12bb7b72b" providerId="LiveId" clId="{B272414D-B18A-4D81-997D-E20EBAE48599}" dt="2024-12-21T13:12:12.611" v="314"/>
          <ac:spMkLst>
            <pc:docMk/>
            <pc:sldMk cId="2361083677" sldId="297"/>
            <ac:spMk id="10" creationId="{49491E4C-5B7D-4BD4-8424-A06D5C58E14E}"/>
          </ac:spMkLst>
        </pc:spChg>
        <pc:spChg chg="mod">
          <ac:chgData name="Lim Kelvin" userId="624f6ae12bb7b72b" providerId="LiveId" clId="{B272414D-B18A-4D81-997D-E20EBAE48599}" dt="2024-12-21T13:16:31.297" v="355"/>
          <ac:spMkLst>
            <pc:docMk/>
            <pc:sldMk cId="2361083677" sldId="297"/>
            <ac:spMk id="12" creationId="{68EF2B69-BA6A-451E-BB3A-695DE33BA62F}"/>
          </ac:spMkLst>
        </pc:spChg>
        <pc:spChg chg="mod">
          <ac:chgData name="Lim Kelvin" userId="624f6ae12bb7b72b" providerId="LiveId" clId="{B272414D-B18A-4D81-997D-E20EBAE48599}" dt="2024-12-21T13:16:31.297" v="355"/>
          <ac:spMkLst>
            <pc:docMk/>
            <pc:sldMk cId="2361083677" sldId="297"/>
            <ac:spMk id="13" creationId="{91764FA7-393A-4458-9364-83ABCA4B1C62}"/>
          </ac:spMkLst>
        </pc:spChg>
        <pc:spChg chg="add del mod">
          <ac:chgData name="Lim Kelvin" userId="624f6ae12bb7b72b" providerId="LiveId" clId="{B272414D-B18A-4D81-997D-E20EBAE48599}" dt="2024-12-21T13:17:35.264" v="363"/>
          <ac:spMkLst>
            <pc:docMk/>
            <pc:sldMk cId="2361083677" sldId="297"/>
            <ac:spMk id="14" creationId="{2086D050-DCB8-4B9D-8F0F-8DABE8DFCBDA}"/>
          </ac:spMkLst>
        </pc:spChg>
        <pc:spChg chg="mod">
          <ac:chgData name="Lim Kelvin" userId="624f6ae12bb7b72b" providerId="LiveId" clId="{B272414D-B18A-4D81-997D-E20EBAE48599}" dt="2024-12-21T13:17:39.204" v="364"/>
          <ac:spMkLst>
            <pc:docMk/>
            <pc:sldMk cId="2361083677" sldId="297"/>
            <ac:spMk id="16" creationId="{91EA14B6-CCAD-4E90-929D-A476B1011DC9}"/>
          </ac:spMkLst>
        </pc:spChg>
        <pc:spChg chg="mod">
          <ac:chgData name="Lim Kelvin" userId="624f6ae12bb7b72b" providerId="LiveId" clId="{B272414D-B18A-4D81-997D-E20EBAE48599}" dt="2024-12-21T13:17:39.204" v="364"/>
          <ac:spMkLst>
            <pc:docMk/>
            <pc:sldMk cId="2361083677" sldId="297"/>
            <ac:spMk id="17" creationId="{AFE571EB-6371-40D8-B27F-460C9504EDC6}"/>
          </ac:spMkLst>
        </pc:spChg>
        <pc:spChg chg="mod">
          <ac:chgData name="Lim Kelvin" userId="624f6ae12bb7b72b" providerId="LiveId" clId="{B272414D-B18A-4D81-997D-E20EBAE48599}" dt="2024-12-21T13:18:53.212" v="373"/>
          <ac:spMkLst>
            <pc:docMk/>
            <pc:sldMk cId="2361083677" sldId="297"/>
            <ac:spMk id="19" creationId="{305BDAEF-0553-4A33-B108-C2AE5D0B231D}"/>
          </ac:spMkLst>
        </pc:spChg>
        <pc:spChg chg="mod">
          <ac:chgData name="Lim Kelvin" userId="624f6ae12bb7b72b" providerId="LiveId" clId="{B272414D-B18A-4D81-997D-E20EBAE48599}" dt="2024-12-21T13:18:53.212" v="373"/>
          <ac:spMkLst>
            <pc:docMk/>
            <pc:sldMk cId="2361083677" sldId="297"/>
            <ac:spMk id="20" creationId="{E4D808E7-6431-4BE7-A5B0-C0BDD61A5895}"/>
          </ac:spMkLst>
        </pc:spChg>
        <pc:spChg chg="add del mod">
          <ac:chgData name="Lim Kelvin" userId="624f6ae12bb7b72b" providerId="LiveId" clId="{B272414D-B18A-4D81-997D-E20EBAE48599}" dt="2024-12-22T14:10:24.901" v="8708" actId="21"/>
          <ac:spMkLst>
            <pc:docMk/>
            <pc:sldMk cId="2361083677" sldId="297"/>
            <ac:spMk id="27" creationId="{5C2EEAE5-65FB-4861-B885-54E6F91B1E2A}"/>
          </ac:spMkLst>
        </pc:spChg>
        <pc:spChg chg="add mod">
          <ac:chgData name="Lim Kelvin" userId="624f6ae12bb7b72b" providerId="LiveId" clId="{B272414D-B18A-4D81-997D-E20EBAE48599}" dt="2024-12-22T14:10:05.974" v="8705" actId="20577"/>
          <ac:spMkLst>
            <pc:docMk/>
            <pc:sldMk cId="2361083677" sldId="297"/>
            <ac:spMk id="28" creationId="{C161889D-DB02-4583-9C2F-5055FDAEEECB}"/>
          </ac:spMkLst>
        </pc:spChg>
        <pc:grpChg chg="add del mod">
          <ac:chgData name="Lim Kelvin" userId="624f6ae12bb7b72b" providerId="LiveId" clId="{B272414D-B18A-4D81-997D-E20EBAE48599}" dt="2024-12-21T13:14:05.978" v="333" actId="478"/>
          <ac:grpSpMkLst>
            <pc:docMk/>
            <pc:sldMk cId="2361083677" sldId="297"/>
            <ac:grpSpMk id="8" creationId="{9A82D3DC-145B-41A5-9D5C-08C48C85560F}"/>
          </ac:grpSpMkLst>
        </pc:grpChg>
        <pc:grpChg chg="add del mod">
          <ac:chgData name="Lim Kelvin" userId="624f6ae12bb7b72b" providerId="LiveId" clId="{B272414D-B18A-4D81-997D-E20EBAE48599}" dt="2024-12-22T14:06:08.404" v="8435" actId="478"/>
          <ac:grpSpMkLst>
            <pc:docMk/>
            <pc:sldMk cId="2361083677" sldId="297"/>
            <ac:grpSpMk id="9" creationId="{8409688A-0A5C-4134-9FD6-FB44A5A17CA5}"/>
          </ac:grpSpMkLst>
        </pc:grpChg>
        <pc:grpChg chg="add del mod">
          <ac:chgData name="Lim Kelvin" userId="624f6ae12bb7b72b" providerId="LiveId" clId="{B272414D-B18A-4D81-997D-E20EBAE48599}" dt="2024-12-21T13:17:33.577" v="361" actId="478"/>
          <ac:grpSpMkLst>
            <pc:docMk/>
            <pc:sldMk cId="2361083677" sldId="297"/>
            <ac:grpSpMk id="11" creationId="{DFC67C14-8806-41C2-AAEE-E5F4CE828AA0}"/>
          </ac:grpSpMkLst>
        </pc:grpChg>
        <pc:grpChg chg="add del mod">
          <ac:chgData name="Lim Kelvin" userId="624f6ae12bb7b72b" providerId="LiveId" clId="{B272414D-B18A-4D81-997D-E20EBAE48599}" dt="2024-12-21T13:18:52.933" v="372" actId="478"/>
          <ac:grpSpMkLst>
            <pc:docMk/>
            <pc:sldMk cId="2361083677" sldId="297"/>
            <ac:grpSpMk id="15" creationId="{F3128637-933A-486A-AD9A-2826381445F4}"/>
          </ac:grpSpMkLst>
        </pc:grpChg>
        <pc:grpChg chg="add mod">
          <ac:chgData name="Lim Kelvin" userId="624f6ae12bb7b72b" providerId="LiveId" clId="{B272414D-B18A-4D81-997D-E20EBAE48599}" dt="2024-12-22T13:50:24.961" v="7998"/>
          <ac:grpSpMkLst>
            <pc:docMk/>
            <pc:sldMk cId="2361083677" sldId="297"/>
            <ac:grpSpMk id="16" creationId="{11D30112-51A2-4EC1-B70B-0CF669F75F21}"/>
          </ac:grpSpMkLst>
        </pc:grpChg>
        <pc:grpChg chg="mod">
          <ac:chgData name="Lim Kelvin" userId="624f6ae12bb7b72b" providerId="LiveId" clId="{B272414D-B18A-4D81-997D-E20EBAE48599}" dt="2024-12-22T13:50:24.961" v="7998"/>
          <ac:grpSpMkLst>
            <pc:docMk/>
            <pc:sldMk cId="2361083677" sldId="297"/>
            <ac:grpSpMk id="17" creationId="{B08CCBFC-C890-4761-8438-AB2BF292F54B}"/>
          </ac:grpSpMkLst>
        </pc:grpChg>
        <pc:grpChg chg="add mod">
          <ac:chgData name="Lim Kelvin" userId="624f6ae12bb7b72b" providerId="LiveId" clId="{B272414D-B18A-4D81-997D-E20EBAE48599}" dt="2024-12-21T13:18:53.212" v="373"/>
          <ac:grpSpMkLst>
            <pc:docMk/>
            <pc:sldMk cId="2361083677" sldId="297"/>
            <ac:grpSpMk id="18" creationId="{6999070B-1320-4620-9414-5E869B1F41FB}"/>
          </ac:grpSpMkLst>
        </pc:grpChg>
        <pc:cxnChg chg="mod">
          <ac:chgData name="Lim Kelvin" userId="624f6ae12bb7b72b" providerId="LiveId" clId="{B272414D-B18A-4D81-997D-E20EBAE48599}" dt="2024-12-22T13:50:24.961" v="7998"/>
          <ac:cxnSpMkLst>
            <pc:docMk/>
            <pc:sldMk cId="2361083677" sldId="297"/>
            <ac:cxnSpMk id="10" creationId="{DD3AF57B-0143-4BC4-91A9-373FD8BC6A5A}"/>
          </ac:cxnSpMkLst>
        </pc:cxnChg>
        <pc:cxnChg chg="mod">
          <ac:chgData name="Lim Kelvin" userId="624f6ae12bb7b72b" providerId="LiveId" clId="{B272414D-B18A-4D81-997D-E20EBAE48599}" dt="2024-12-22T13:50:24.961" v="7998"/>
          <ac:cxnSpMkLst>
            <pc:docMk/>
            <pc:sldMk cId="2361083677" sldId="297"/>
            <ac:cxnSpMk id="11" creationId="{5965EF9F-7C1E-4781-AD1E-DEEE520AE0C8}"/>
          </ac:cxnSpMkLst>
        </pc:cxnChg>
        <pc:cxnChg chg="mod">
          <ac:chgData name="Lim Kelvin" userId="624f6ae12bb7b72b" providerId="LiveId" clId="{B272414D-B18A-4D81-997D-E20EBAE48599}" dt="2024-12-22T13:50:24.961" v="7998"/>
          <ac:cxnSpMkLst>
            <pc:docMk/>
            <pc:sldMk cId="2361083677" sldId="297"/>
            <ac:cxnSpMk id="12" creationId="{6C61A4BE-F01C-4C2C-99CF-2BF5BECD9BFD}"/>
          </ac:cxnSpMkLst>
        </pc:cxnChg>
        <pc:cxnChg chg="mod">
          <ac:chgData name="Lim Kelvin" userId="624f6ae12bb7b72b" providerId="LiveId" clId="{B272414D-B18A-4D81-997D-E20EBAE48599}" dt="2024-12-22T13:50:24.961" v="7998"/>
          <ac:cxnSpMkLst>
            <pc:docMk/>
            <pc:sldMk cId="2361083677" sldId="297"/>
            <ac:cxnSpMk id="13" creationId="{04A8AFBE-9F15-4CE6-BA4D-04687B4B7F9F}"/>
          </ac:cxnSpMkLst>
        </pc:cxnChg>
        <pc:cxnChg chg="mod">
          <ac:chgData name="Lim Kelvin" userId="624f6ae12bb7b72b" providerId="LiveId" clId="{B272414D-B18A-4D81-997D-E20EBAE48599}" dt="2024-12-22T13:50:24.961" v="7998"/>
          <ac:cxnSpMkLst>
            <pc:docMk/>
            <pc:sldMk cId="2361083677" sldId="297"/>
            <ac:cxnSpMk id="14" creationId="{E95C9B35-284B-4871-9081-2BCEEF057E2D}"/>
          </ac:cxnSpMkLst>
        </pc:cxnChg>
        <pc:cxnChg chg="mod">
          <ac:chgData name="Lim Kelvin" userId="624f6ae12bb7b72b" providerId="LiveId" clId="{B272414D-B18A-4D81-997D-E20EBAE48599}" dt="2024-12-22T13:50:24.961" v="7998"/>
          <ac:cxnSpMkLst>
            <pc:docMk/>
            <pc:sldMk cId="2361083677" sldId="297"/>
            <ac:cxnSpMk id="15" creationId="{FCBBCB80-74C1-446B-98DA-377867567D05}"/>
          </ac:cxnSpMkLst>
        </pc:cxnChg>
        <pc:cxnChg chg="mod">
          <ac:chgData name="Lim Kelvin" userId="624f6ae12bb7b72b" providerId="LiveId" clId="{B272414D-B18A-4D81-997D-E20EBAE48599}" dt="2024-12-22T13:50:24.961" v="7998"/>
          <ac:cxnSpMkLst>
            <pc:docMk/>
            <pc:sldMk cId="2361083677" sldId="297"/>
            <ac:cxnSpMk id="21" creationId="{44178F1F-716B-4256-9B8D-86C6813CDCA9}"/>
          </ac:cxnSpMkLst>
        </pc:cxnChg>
        <pc:cxnChg chg="mod">
          <ac:chgData name="Lim Kelvin" userId="624f6ae12bb7b72b" providerId="LiveId" clId="{B272414D-B18A-4D81-997D-E20EBAE48599}" dt="2024-12-22T13:50:24.961" v="7998"/>
          <ac:cxnSpMkLst>
            <pc:docMk/>
            <pc:sldMk cId="2361083677" sldId="297"/>
            <ac:cxnSpMk id="22" creationId="{B5925E5C-8703-4E20-B9EF-E49AE8709437}"/>
          </ac:cxnSpMkLst>
        </pc:cxnChg>
        <pc:cxnChg chg="mod">
          <ac:chgData name="Lim Kelvin" userId="624f6ae12bb7b72b" providerId="LiveId" clId="{B272414D-B18A-4D81-997D-E20EBAE48599}" dt="2024-12-22T13:50:24.961" v="7998"/>
          <ac:cxnSpMkLst>
            <pc:docMk/>
            <pc:sldMk cId="2361083677" sldId="297"/>
            <ac:cxnSpMk id="23" creationId="{ACCF02F0-FCA3-4B14-A381-E94C86A01DB5}"/>
          </ac:cxnSpMkLst>
        </pc:cxnChg>
        <pc:cxnChg chg="mod">
          <ac:chgData name="Lim Kelvin" userId="624f6ae12bb7b72b" providerId="LiveId" clId="{B272414D-B18A-4D81-997D-E20EBAE48599}" dt="2024-12-22T13:50:24.961" v="7998"/>
          <ac:cxnSpMkLst>
            <pc:docMk/>
            <pc:sldMk cId="2361083677" sldId="297"/>
            <ac:cxnSpMk id="24" creationId="{6EF4A87D-9550-4B75-A591-AC9FDFB4DBFC}"/>
          </ac:cxnSpMkLst>
        </pc:cxnChg>
        <pc:cxnChg chg="mod">
          <ac:chgData name="Lim Kelvin" userId="624f6ae12bb7b72b" providerId="LiveId" clId="{B272414D-B18A-4D81-997D-E20EBAE48599}" dt="2024-12-22T13:50:24.961" v="7998"/>
          <ac:cxnSpMkLst>
            <pc:docMk/>
            <pc:sldMk cId="2361083677" sldId="297"/>
            <ac:cxnSpMk id="25" creationId="{B79ECC42-AE49-418B-A55D-6751E289B4D6}"/>
          </ac:cxnSpMkLst>
        </pc:cxnChg>
        <pc:cxnChg chg="mod">
          <ac:chgData name="Lim Kelvin" userId="624f6ae12bb7b72b" providerId="LiveId" clId="{B272414D-B18A-4D81-997D-E20EBAE48599}" dt="2024-12-22T13:50:24.961" v="7998"/>
          <ac:cxnSpMkLst>
            <pc:docMk/>
            <pc:sldMk cId="2361083677" sldId="297"/>
            <ac:cxnSpMk id="26" creationId="{951671C6-2960-4E2A-A0DA-1A26B1ACF8E7}"/>
          </ac:cxnSpMkLst>
        </pc:cxnChg>
      </pc:sldChg>
      <pc:sldChg chg="addSp delSp modSp mod ord modTransition modAnim">
        <pc:chgData name="Lim Kelvin" userId="624f6ae12bb7b72b" providerId="LiveId" clId="{B272414D-B18A-4D81-997D-E20EBAE48599}" dt="2024-12-22T14:19:44.633" v="9139"/>
        <pc:sldMkLst>
          <pc:docMk/>
          <pc:sldMk cId="1415293658" sldId="298"/>
        </pc:sldMkLst>
        <pc:spChg chg="add mod">
          <ac:chgData name="Lim Kelvin" userId="624f6ae12bb7b72b" providerId="LiveId" clId="{B272414D-B18A-4D81-997D-E20EBAE48599}" dt="2024-12-21T12:53:25.692" v="129" actId="20577"/>
          <ac:spMkLst>
            <pc:docMk/>
            <pc:sldMk cId="1415293658" sldId="298"/>
            <ac:spMk id="5" creationId="{00A707D0-488E-4157-9E67-87421790D421}"/>
          </ac:spMkLst>
        </pc:spChg>
        <pc:spChg chg="add mod">
          <ac:chgData name="Lim Kelvin" userId="624f6ae12bb7b72b" providerId="LiveId" clId="{B272414D-B18A-4D81-997D-E20EBAE48599}" dt="2024-12-21T12:54:09.620" v="154" actId="20577"/>
          <ac:spMkLst>
            <pc:docMk/>
            <pc:sldMk cId="1415293658" sldId="298"/>
            <ac:spMk id="7" creationId="{244691EC-0613-4EF3-87A6-CF34207629ED}"/>
          </ac:spMkLst>
        </pc:spChg>
        <pc:spChg chg="mod">
          <ac:chgData name="Lim Kelvin" userId="624f6ae12bb7b72b" providerId="LiveId" clId="{B272414D-B18A-4D81-997D-E20EBAE48599}" dt="2024-12-21T13:12:14.559" v="315"/>
          <ac:spMkLst>
            <pc:docMk/>
            <pc:sldMk cId="1415293658" sldId="298"/>
            <ac:spMk id="9" creationId="{5F2E3E83-0C57-4E10-8E7B-D50A5BB7D006}"/>
          </ac:spMkLst>
        </pc:spChg>
        <pc:spChg chg="mod">
          <ac:chgData name="Lim Kelvin" userId="624f6ae12bb7b72b" providerId="LiveId" clId="{B272414D-B18A-4D81-997D-E20EBAE48599}" dt="2024-12-21T13:12:14.559" v="315"/>
          <ac:spMkLst>
            <pc:docMk/>
            <pc:sldMk cId="1415293658" sldId="298"/>
            <ac:spMk id="10" creationId="{EA223D97-D246-430B-913F-DD1CDB5B6748}"/>
          </ac:spMkLst>
        </pc:spChg>
        <pc:spChg chg="mod">
          <ac:chgData name="Lim Kelvin" userId="624f6ae12bb7b72b" providerId="LiveId" clId="{B272414D-B18A-4D81-997D-E20EBAE48599}" dt="2024-12-21T13:16:32.600" v="356"/>
          <ac:spMkLst>
            <pc:docMk/>
            <pc:sldMk cId="1415293658" sldId="298"/>
            <ac:spMk id="12" creationId="{248D8ADA-04E7-406C-ACB5-402F0983609D}"/>
          </ac:spMkLst>
        </pc:spChg>
        <pc:spChg chg="mod">
          <ac:chgData name="Lim Kelvin" userId="624f6ae12bb7b72b" providerId="LiveId" clId="{B272414D-B18A-4D81-997D-E20EBAE48599}" dt="2024-12-21T13:16:32.600" v="356"/>
          <ac:spMkLst>
            <pc:docMk/>
            <pc:sldMk cId="1415293658" sldId="298"/>
            <ac:spMk id="13" creationId="{B39FB9BC-8BD1-42D0-95A1-69A260CF9218}"/>
          </ac:spMkLst>
        </pc:spChg>
        <pc:spChg chg="mod">
          <ac:chgData name="Lim Kelvin" userId="624f6ae12bb7b72b" providerId="LiveId" clId="{B272414D-B18A-4D81-997D-E20EBAE48599}" dt="2024-12-21T13:17:42.621" v="366"/>
          <ac:spMkLst>
            <pc:docMk/>
            <pc:sldMk cId="1415293658" sldId="298"/>
            <ac:spMk id="15" creationId="{E12E1B34-C8EB-48AB-AE0C-73F0F8F4A5B4}"/>
          </ac:spMkLst>
        </pc:spChg>
        <pc:spChg chg="mod">
          <ac:chgData name="Lim Kelvin" userId="624f6ae12bb7b72b" providerId="LiveId" clId="{B272414D-B18A-4D81-997D-E20EBAE48599}" dt="2024-12-21T13:17:42.621" v="366"/>
          <ac:spMkLst>
            <pc:docMk/>
            <pc:sldMk cId="1415293658" sldId="298"/>
            <ac:spMk id="16" creationId="{587D0E6A-8DA3-4C57-999A-17143A94DC71}"/>
          </ac:spMkLst>
        </pc:spChg>
        <pc:spChg chg="mod">
          <ac:chgData name="Lim Kelvin" userId="624f6ae12bb7b72b" providerId="LiveId" clId="{B272414D-B18A-4D81-997D-E20EBAE48599}" dt="2024-12-21T13:18:56.267" v="375"/>
          <ac:spMkLst>
            <pc:docMk/>
            <pc:sldMk cId="1415293658" sldId="298"/>
            <ac:spMk id="18" creationId="{EC3E7A48-3A94-46AC-B6B5-16EB8A091096}"/>
          </ac:spMkLst>
        </pc:spChg>
        <pc:spChg chg="mod">
          <ac:chgData name="Lim Kelvin" userId="624f6ae12bb7b72b" providerId="LiveId" clId="{B272414D-B18A-4D81-997D-E20EBAE48599}" dt="2024-12-21T13:18:56.267" v="375"/>
          <ac:spMkLst>
            <pc:docMk/>
            <pc:sldMk cId="1415293658" sldId="298"/>
            <ac:spMk id="19" creationId="{BFD02109-274E-417D-8E73-7963397275A7}"/>
          </ac:spMkLst>
        </pc:spChg>
        <pc:spChg chg="add mod">
          <ac:chgData name="Lim Kelvin" userId="624f6ae12bb7b72b" providerId="LiveId" clId="{B272414D-B18A-4D81-997D-E20EBAE48599}" dt="2024-12-22T14:19:39.631" v="9137" actId="1076"/>
          <ac:spMkLst>
            <pc:docMk/>
            <pc:sldMk cId="1415293658" sldId="298"/>
            <ac:spMk id="31" creationId="{D238EC74-B09B-4A08-B08F-442E5651BD63}"/>
          </ac:spMkLst>
        </pc:spChg>
        <pc:spChg chg="add mod">
          <ac:chgData name="Lim Kelvin" userId="624f6ae12bb7b72b" providerId="LiveId" clId="{B272414D-B18A-4D81-997D-E20EBAE48599}" dt="2024-12-22T14:13:40.899" v="8863"/>
          <ac:spMkLst>
            <pc:docMk/>
            <pc:sldMk cId="1415293658" sldId="298"/>
            <ac:spMk id="32" creationId="{87984826-F4D6-45AD-AAD3-E018E76B53DE}"/>
          </ac:spMkLst>
        </pc:spChg>
        <pc:spChg chg="add mod">
          <ac:chgData name="Lim Kelvin" userId="624f6ae12bb7b72b" providerId="LiveId" clId="{B272414D-B18A-4D81-997D-E20EBAE48599}" dt="2024-12-22T14:18:21.114" v="9045" actId="1076"/>
          <ac:spMkLst>
            <pc:docMk/>
            <pc:sldMk cId="1415293658" sldId="298"/>
            <ac:spMk id="33" creationId="{672C90D5-B239-4CB9-BCF1-7F3D9559085A}"/>
          </ac:spMkLst>
        </pc:spChg>
        <pc:grpChg chg="add del mod">
          <ac:chgData name="Lim Kelvin" userId="624f6ae12bb7b72b" providerId="LiveId" clId="{B272414D-B18A-4D81-997D-E20EBAE48599}" dt="2024-12-21T13:14:07.846" v="334" actId="478"/>
          <ac:grpSpMkLst>
            <pc:docMk/>
            <pc:sldMk cId="1415293658" sldId="298"/>
            <ac:grpSpMk id="8" creationId="{43D08B5F-8512-404D-8FA6-E89EB8EC3700}"/>
          </ac:grpSpMkLst>
        </pc:grpChg>
        <pc:grpChg chg="add mod">
          <ac:chgData name="Lim Kelvin" userId="624f6ae12bb7b72b" providerId="LiveId" clId="{B272414D-B18A-4D81-997D-E20EBAE48599}" dt="2024-12-22T13:50:30.400" v="7999"/>
          <ac:grpSpMkLst>
            <pc:docMk/>
            <pc:sldMk cId="1415293658" sldId="298"/>
            <ac:grpSpMk id="9" creationId="{65A19ABE-B93D-4397-8B44-8E8269CACF3E}"/>
          </ac:grpSpMkLst>
        </pc:grpChg>
        <pc:grpChg chg="add del mod">
          <ac:chgData name="Lim Kelvin" userId="624f6ae12bb7b72b" providerId="LiveId" clId="{B272414D-B18A-4D81-997D-E20EBAE48599}" dt="2024-12-21T13:17:41.689" v="365" actId="478"/>
          <ac:grpSpMkLst>
            <pc:docMk/>
            <pc:sldMk cId="1415293658" sldId="298"/>
            <ac:grpSpMk id="11" creationId="{5BDBCC0C-1772-44DD-B612-077C4CCD35D7}"/>
          </ac:grpSpMkLst>
        </pc:grpChg>
        <pc:grpChg chg="add del mod">
          <ac:chgData name="Lim Kelvin" userId="624f6ae12bb7b72b" providerId="LiveId" clId="{B272414D-B18A-4D81-997D-E20EBAE48599}" dt="2024-12-21T13:18:55.486" v="374" actId="478"/>
          <ac:grpSpMkLst>
            <pc:docMk/>
            <pc:sldMk cId="1415293658" sldId="298"/>
            <ac:grpSpMk id="14" creationId="{2F002092-0FED-4041-A96F-B50C856C7530}"/>
          </ac:grpSpMkLst>
        </pc:grpChg>
        <pc:grpChg chg="add mod">
          <ac:chgData name="Lim Kelvin" userId="624f6ae12bb7b72b" providerId="LiveId" clId="{B272414D-B18A-4D81-997D-E20EBAE48599}" dt="2024-12-22T13:50:30.400" v="7999"/>
          <ac:grpSpMkLst>
            <pc:docMk/>
            <pc:sldMk cId="1415293658" sldId="298"/>
            <ac:grpSpMk id="16" creationId="{A3BE86F8-E84D-4B93-A0C7-F45A3CC8C61D}"/>
          </ac:grpSpMkLst>
        </pc:grpChg>
        <pc:grpChg chg="add mod">
          <ac:chgData name="Lim Kelvin" userId="624f6ae12bb7b72b" providerId="LiveId" clId="{B272414D-B18A-4D81-997D-E20EBAE48599}" dt="2024-12-21T13:18:56.267" v="375"/>
          <ac:grpSpMkLst>
            <pc:docMk/>
            <pc:sldMk cId="1415293658" sldId="298"/>
            <ac:grpSpMk id="17" creationId="{C4DB7552-4EFD-49FF-A1E1-49CB1766F600}"/>
          </ac:grpSpMkLst>
        </pc:grpChg>
        <pc:grpChg chg="add mod">
          <ac:chgData name="Lim Kelvin" userId="624f6ae12bb7b72b" providerId="LiveId" clId="{B272414D-B18A-4D81-997D-E20EBAE48599}" dt="2024-12-22T13:50:30.400" v="7999"/>
          <ac:grpSpMkLst>
            <pc:docMk/>
            <pc:sldMk cId="1415293658" sldId="298"/>
            <ac:grpSpMk id="24" creationId="{E95493D2-FFA7-4A77-8CB1-29D0A84BFFED}"/>
          </ac:grpSpMkLst>
        </pc:grpChg>
        <pc:cxnChg chg="mod">
          <ac:chgData name="Lim Kelvin" userId="624f6ae12bb7b72b" providerId="LiveId" clId="{B272414D-B18A-4D81-997D-E20EBAE48599}" dt="2024-12-22T13:50:30.400" v="7999"/>
          <ac:cxnSpMkLst>
            <pc:docMk/>
            <pc:sldMk cId="1415293658" sldId="298"/>
            <ac:cxnSpMk id="10" creationId="{957F8FB8-F6C2-47D4-9FA3-1CAA9D346D50}"/>
          </ac:cxnSpMkLst>
        </pc:cxnChg>
        <pc:cxnChg chg="mod">
          <ac:chgData name="Lim Kelvin" userId="624f6ae12bb7b72b" providerId="LiveId" clId="{B272414D-B18A-4D81-997D-E20EBAE48599}" dt="2024-12-22T13:50:30.400" v="7999"/>
          <ac:cxnSpMkLst>
            <pc:docMk/>
            <pc:sldMk cId="1415293658" sldId="298"/>
            <ac:cxnSpMk id="11" creationId="{0E49B0BD-3AD8-4846-AB1B-05E8B53E407A}"/>
          </ac:cxnSpMkLst>
        </pc:cxnChg>
        <pc:cxnChg chg="mod">
          <ac:chgData name="Lim Kelvin" userId="624f6ae12bb7b72b" providerId="LiveId" clId="{B272414D-B18A-4D81-997D-E20EBAE48599}" dt="2024-12-22T13:50:30.400" v="7999"/>
          <ac:cxnSpMkLst>
            <pc:docMk/>
            <pc:sldMk cId="1415293658" sldId="298"/>
            <ac:cxnSpMk id="12" creationId="{499631FE-4948-48F2-AC23-1542195B2CA4}"/>
          </ac:cxnSpMkLst>
        </pc:cxnChg>
        <pc:cxnChg chg="mod">
          <ac:chgData name="Lim Kelvin" userId="624f6ae12bb7b72b" providerId="LiveId" clId="{B272414D-B18A-4D81-997D-E20EBAE48599}" dt="2024-12-22T13:50:30.400" v="7999"/>
          <ac:cxnSpMkLst>
            <pc:docMk/>
            <pc:sldMk cId="1415293658" sldId="298"/>
            <ac:cxnSpMk id="13" creationId="{C041CF29-160F-46A2-852D-E3094FD0D1F8}"/>
          </ac:cxnSpMkLst>
        </pc:cxnChg>
        <pc:cxnChg chg="mod">
          <ac:chgData name="Lim Kelvin" userId="624f6ae12bb7b72b" providerId="LiveId" clId="{B272414D-B18A-4D81-997D-E20EBAE48599}" dt="2024-12-22T13:50:30.400" v="7999"/>
          <ac:cxnSpMkLst>
            <pc:docMk/>
            <pc:sldMk cId="1415293658" sldId="298"/>
            <ac:cxnSpMk id="14" creationId="{FDD752BE-299B-41C4-90C7-B5FF13B1C611}"/>
          </ac:cxnSpMkLst>
        </pc:cxnChg>
        <pc:cxnChg chg="mod">
          <ac:chgData name="Lim Kelvin" userId="624f6ae12bb7b72b" providerId="LiveId" clId="{B272414D-B18A-4D81-997D-E20EBAE48599}" dt="2024-12-22T13:50:30.400" v="7999"/>
          <ac:cxnSpMkLst>
            <pc:docMk/>
            <pc:sldMk cId="1415293658" sldId="298"/>
            <ac:cxnSpMk id="15" creationId="{727489B4-2D3F-4A3C-BB7D-66E0E7698246}"/>
          </ac:cxnSpMkLst>
        </pc:cxnChg>
        <pc:cxnChg chg="mod">
          <ac:chgData name="Lim Kelvin" userId="624f6ae12bb7b72b" providerId="LiveId" clId="{B272414D-B18A-4D81-997D-E20EBAE48599}" dt="2024-12-22T13:50:30.400" v="7999"/>
          <ac:cxnSpMkLst>
            <pc:docMk/>
            <pc:sldMk cId="1415293658" sldId="298"/>
            <ac:cxnSpMk id="20" creationId="{7943620A-8AAB-4903-888E-A0225B9EFB01}"/>
          </ac:cxnSpMkLst>
        </pc:cxnChg>
        <pc:cxnChg chg="mod">
          <ac:chgData name="Lim Kelvin" userId="624f6ae12bb7b72b" providerId="LiveId" clId="{B272414D-B18A-4D81-997D-E20EBAE48599}" dt="2024-12-22T13:50:30.400" v="7999"/>
          <ac:cxnSpMkLst>
            <pc:docMk/>
            <pc:sldMk cId="1415293658" sldId="298"/>
            <ac:cxnSpMk id="21" creationId="{B43879AE-CC3F-4D41-A51A-CCD562C098B5}"/>
          </ac:cxnSpMkLst>
        </pc:cxnChg>
        <pc:cxnChg chg="mod">
          <ac:chgData name="Lim Kelvin" userId="624f6ae12bb7b72b" providerId="LiveId" clId="{B272414D-B18A-4D81-997D-E20EBAE48599}" dt="2024-12-22T13:50:30.400" v="7999"/>
          <ac:cxnSpMkLst>
            <pc:docMk/>
            <pc:sldMk cId="1415293658" sldId="298"/>
            <ac:cxnSpMk id="22" creationId="{B891254A-159E-43F7-8B86-95B214FFA1ED}"/>
          </ac:cxnSpMkLst>
        </pc:cxnChg>
        <pc:cxnChg chg="mod">
          <ac:chgData name="Lim Kelvin" userId="624f6ae12bb7b72b" providerId="LiveId" clId="{B272414D-B18A-4D81-997D-E20EBAE48599}" dt="2024-12-22T13:50:30.400" v="7999"/>
          <ac:cxnSpMkLst>
            <pc:docMk/>
            <pc:sldMk cId="1415293658" sldId="298"/>
            <ac:cxnSpMk id="23" creationId="{459F8D5D-FACA-4550-99BC-C6607C7BA7D4}"/>
          </ac:cxnSpMkLst>
        </pc:cxnChg>
        <pc:cxnChg chg="mod">
          <ac:chgData name="Lim Kelvin" userId="624f6ae12bb7b72b" providerId="LiveId" clId="{B272414D-B18A-4D81-997D-E20EBAE48599}" dt="2024-12-22T13:50:30.400" v="7999"/>
          <ac:cxnSpMkLst>
            <pc:docMk/>
            <pc:sldMk cId="1415293658" sldId="298"/>
            <ac:cxnSpMk id="25" creationId="{5BE7A9CA-06B7-411A-AD22-221E1189DCC4}"/>
          </ac:cxnSpMkLst>
        </pc:cxnChg>
        <pc:cxnChg chg="mod">
          <ac:chgData name="Lim Kelvin" userId="624f6ae12bb7b72b" providerId="LiveId" clId="{B272414D-B18A-4D81-997D-E20EBAE48599}" dt="2024-12-22T13:50:30.400" v="7999"/>
          <ac:cxnSpMkLst>
            <pc:docMk/>
            <pc:sldMk cId="1415293658" sldId="298"/>
            <ac:cxnSpMk id="26" creationId="{B3B5CECF-37DF-4180-B591-0BF2B9C97B58}"/>
          </ac:cxnSpMkLst>
        </pc:cxnChg>
        <pc:cxnChg chg="mod">
          <ac:chgData name="Lim Kelvin" userId="624f6ae12bb7b72b" providerId="LiveId" clId="{B272414D-B18A-4D81-997D-E20EBAE48599}" dt="2024-12-22T13:50:30.400" v="7999"/>
          <ac:cxnSpMkLst>
            <pc:docMk/>
            <pc:sldMk cId="1415293658" sldId="298"/>
            <ac:cxnSpMk id="27" creationId="{6E16DD8A-5964-4F4A-8D48-0158A4659550}"/>
          </ac:cxnSpMkLst>
        </pc:cxnChg>
        <pc:cxnChg chg="mod">
          <ac:chgData name="Lim Kelvin" userId="624f6ae12bb7b72b" providerId="LiveId" clId="{B272414D-B18A-4D81-997D-E20EBAE48599}" dt="2024-12-22T13:50:30.400" v="7999"/>
          <ac:cxnSpMkLst>
            <pc:docMk/>
            <pc:sldMk cId="1415293658" sldId="298"/>
            <ac:cxnSpMk id="28" creationId="{D80DD192-DCDA-43C2-B011-A9457EF8647F}"/>
          </ac:cxnSpMkLst>
        </pc:cxnChg>
        <pc:cxnChg chg="mod">
          <ac:chgData name="Lim Kelvin" userId="624f6ae12bb7b72b" providerId="LiveId" clId="{B272414D-B18A-4D81-997D-E20EBAE48599}" dt="2024-12-22T13:50:30.400" v="7999"/>
          <ac:cxnSpMkLst>
            <pc:docMk/>
            <pc:sldMk cId="1415293658" sldId="298"/>
            <ac:cxnSpMk id="29" creationId="{5445E2F2-9420-464E-A1CA-00D13F20E4B2}"/>
          </ac:cxnSpMkLst>
        </pc:cxnChg>
        <pc:cxnChg chg="mod">
          <ac:chgData name="Lim Kelvin" userId="624f6ae12bb7b72b" providerId="LiveId" clId="{B272414D-B18A-4D81-997D-E20EBAE48599}" dt="2024-12-22T13:50:30.400" v="7999"/>
          <ac:cxnSpMkLst>
            <pc:docMk/>
            <pc:sldMk cId="1415293658" sldId="298"/>
            <ac:cxnSpMk id="30" creationId="{1E1A9FD2-82C5-4872-8557-FE19257ECD49}"/>
          </ac:cxnSpMkLst>
        </pc:cxnChg>
      </pc:sldChg>
      <pc:sldChg chg="addSp delSp modSp mod modTransition addAnim delAnim modAnim">
        <pc:chgData name="Lim Kelvin" userId="624f6ae12bb7b72b" providerId="LiveId" clId="{B272414D-B18A-4D81-997D-E20EBAE48599}" dt="2024-12-22T13:13:59.724" v="7444" actId="1076"/>
        <pc:sldMkLst>
          <pc:docMk/>
          <pc:sldMk cId="497070582" sldId="299"/>
        </pc:sldMkLst>
        <pc:spChg chg="add del mod">
          <ac:chgData name="Lim Kelvin" userId="624f6ae12bb7b72b" providerId="LiveId" clId="{B272414D-B18A-4D81-997D-E20EBAE48599}" dt="2024-12-22T13:08:05.702" v="7214" actId="1076"/>
          <ac:spMkLst>
            <pc:docMk/>
            <pc:sldMk cId="497070582" sldId="299"/>
            <ac:spMk id="4" creationId="{5D67279F-68D0-483F-A3FA-C45395D27168}"/>
          </ac:spMkLst>
        </pc:spChg>
        <pc:spChg chg="add del mod">
          <ac:chgData name="Lim Kelvin" userId="624f6ae12bb7b72b" providerId="LiveId" clId="{B272414D-B18A-4D81-997D-E20EBAE48599}" dt="2024-12-22T13:05:39.915" v="7192" actId="478"/>
          <ac:spMkLst>
            <pc:docMk/>
            <pc:sldMk cId="497070582" sldId="299"/>
            <ac:spMk id="9" creationId="{F642AFAC-6F66-444F-BE8B-159854FF8BEB}"/>
          </ac:spMkLst>
        </pc:spChg>
        <pc:spChg chg="add del mod">
          <ac:chgData name="Lim Kelvin" userId="624f6ae12bb7b72b" providerId="LiveId" clId="{B272414D-B18A-4D81-997D-E20EBAE48599}" dt="2024-12-22T13:05:39.915" v="7192" actId="478"/>
          <ac:spMkLst>
            <pc:docMk/>
            <pc:sldMk cId="497070582" sldId="299"/>
            <ac:spMk id="10" creationId="{3BAC49BD-0612-4DBD-B52F-74F90E94F436}"/>
          </ac:spMkLst>
        </pc:spChg>
        <pc:spChg chg="add del mod">
          <ac:chgData name="Lim Kelvin" userId="624f6ae12bb7b72b" providerId="LiveId" clId="{B272414D-B18A-4D81-997D-E20EBAE48599}" dt="2024-12-22T13:05:39.915" v="7192" actId="478"/>
          <ac:spMkLst>
            <pc:docMk/>
            <pc:sldMk cId="497070582" sldId="299"/>
            <ac:spMk id="11" creationId="{58BF95DD-801D-4D74-838D-EB5008551AB0}"/>
          </ac:spMkLst>
        </pc:spChg>
        <pc:spChg chg="add del mod">
          <ac:chgData name="Lim Kelvin" userId="624f6ae12bb7b72b" providerId="LiveId" clId="{B272414D-B18A-4D81-997D-E20EBAE48599}" dt="2024-12-22T13:05:39.915" v="7192" actId="478"/>
          <ac:spMkLst>
            <pc:docMk/>
            <pc:sldMk cId="497070582" sldId="299"/>
            <ac:spMk id="12" creationId="{7FE00B54-79D5-4359-9122-0200D05F7D81}"/>
          </ac:spMkLst>
        </pc:spChg>
        <pc:spChg chg="add del mod">
          <ac:chgData name="Lim Kelvin" userId="624f6ae12bb7b72b" providerId="LiveId" clId="{B272414D-B18A-4D81-997D-E20EBAE48599}" dt="2024-12-22T13:05:39.915" v="7192" actId="478"/>
          <ac:spMkLst>
            <pc:docMk/>
            <pc:sldMk cId="497070582" sldId="299"/>
            <ac:spMk id="13" creationId="{9DBE81D3-4B62-42B1-BBCB-C34EA7848695}"/>
          </ac:spMkLst>
        </pc:spChg>
        <pc:spChg chg="add del mod">
          <ac:chgData name="Lim Kelvin" userId="624f6ae12bb7b72b" providerId="LiveId" clId="{B272414D-B18A-4D81-997D-E20EBAE48599}" dt="2024-12-22T13:05:39.915" v="7192" actId="478"/>
          <ac:spMkLst>
            <pc:docMk/>
            <pc:sldMk cId="497070582" sldId="299"/>
            <ac:spMk id="14" creationId="{DB66EB1E-554C-421D-B424-0589CD008158}"/>
          </ac:spMkLst>
        </pc:spChg>
        <pc:spChg chg="add mod">
          <ac:chgData name="Lim Kelvin" userId="624f6ae12bb7b72b" providerId="LiveId" clId="{B272414D-B18A-4D81-997D-E20EBAE48599}" dt="2024-12-22T13:08:38.774" v="7234"/>
          <ac:spMkLst>
            <pc:docMk/>
            <pc:sldMk cId="497070582" sldId="299"/>
            <ac:spMk id="15" creationId="{3B28AEF7-3F47-4E9F-88C0-EA03CBABBC5B}"/>
          </ac:spMkLst>
        </pc:spChg>
        <pc:spChg chg="mod">
          <ac:chgData name="Lim Kelvin" userId="624f6ae12bb7b72b" providerId="LiveId" clId="{B272414D-B18A-4D81-997D-E20EBAE48599}" dt="2024-12-22T13:13:54.393" v="7442"/>
          <ac:spMkLst>
            <pc:docMk/>
            <pc:sldMk cId="497070582" sldId="299"/>
            <ac:spMk id="17" creationId="{AC7E39F3-83F0-42A0-9927-3E1BEEB98AD9}"/>
          </ac:spMkLst>
        </pc:spChg>
        <pc:spChg chg="mod">
          <ac:chgData name="Lim Kelvin" userId="624f6ae12bb7b72b" providerId="LiveId" clId="{B272414D-B18A-4D81-997D-E20EBAE48599}" dt="2024-12-22T13:13:54.393" v="7442"/>
          <ac:spMkLst>
            <pc:docMk/>
            <pc:sldMk cId="497070582" sldId="299"/>
            <ac:spMk id="18" creationId="{9E8DF434-BA87-4972-8B63-937172728294}"/>
          </ac:spMkLst>
        </pc:spChg>
        <pc:grpChg chg="add mod">
          <ac:chgData name="Lim Kelvin" userId="624f6ae12bb7b72b" providerId="LiveId" clId="{B272414D-B18A-4D81-997D-E20EBAE48599}" dt="2024-12-22T13:13:59.724" v="7444" actId="1076"/>
          <ac:grpSpMkLst>
            <pc:docMk/>
            <pc:sldMk cId="497070582" sldId="299"/>
            <ac:grpSpMk id="16" creationId="{0DD09BE1-71DD-41F6-A37F-33641E424EBA}"/>
          </ac:grpSpMkLst>
        </pc:grpChg>
        <pc:picChg chg="add del mod">
          <ac:chgData name="Lim Kelvin" userId="624f6ae12bb7b72b" providerId="LiveId" clId="{B272414D-B18A-4D81-997D-E20EBAE48599}" dt="2024-12-22T13:05:41.582" v="7193" actId="478"/>
          <ac:picMkLst>
            <pc:docMk/>
            <pc:sldMk cId="497070582" sldId="299"/>
            <ac:picMk id="3" creationId="{A587F01D-6614-436F-9F03-F864BD041A12}"/>
          </ac:picMkLst>
        </pc:picChg>
        <pc:picChg chg="add del mod">
          <ac:chgData name="Lim Kelvin" userId="624f6ae12bb7b72b" providerId="LiveId" clId="{B272414D-B18A-4D81-997D-E20EBAE48599}" dt="2024-12-22T13:05:39.915" v="7192" actId="478"/>
          <ac:picMkLst>
            <pc:docMk/>
            <pc:sldMk cId="497070582" sldId="299"/>
            <ac:picMk id="5" creationId="{6B42138B-959E-4D2A-8CD3-70BDDC55FCD9}"/>
          </ac:picMkLst>
        </pc:picChg>
        <pc:picChg chg="add del mod">
          <ac:chgData name="Lim Kelvin" userId="624f6ae12bb7b72b" providerId="LiveId" clId="{B272414D-B18A-4D81-997D-E20EBAE48599}" dt="2024-12-22T13:05:39.915" v="7192" actId="478"/>
          <ac:picMkLst>
            <pc:docMk/>
            <pc:sldMk cId="497070582" sldId="299"/>
            <ac:picMk id="7" creationId="{25BDAF3D-8F69-4BD2-ABAE-CE8E88683303}"/>
          </ac:picMkLst>
        </pc:picChg>
        <pc:picChg chg="add del mod">
          <ac:chgData name="Lim Kelvin" userId="624f6ae12bb7b72b" providerId="LiveId" clId="{B272414D-B18A-4D81-997D-E20EBAE48599}" dt="2024-12-22T13:05:39.915" v="7192" actId="478"/>
          <ac:picMkLst>
            <pc:docMk/>
            <pc:sldMk cId="497070582" sldId="299"/>
            <ac:picMk id="8" creationId="{09BCC2D2-DBB8-459D-8A68-C94F7E4723A1}"/>
          </ac:picMkLst>
        </pc:picChg>
      </pc:sldChg>
      <pc:sldChg chg="addSp modSp mod ord modAnim">
        <pc:chgData name="Lim Kelvin" userId="624f6ae12bb7b72b" providerId="LiveId" clId="{B272414D-B18A-4D81-997D-E20EBAE48599}" dt="2024-12-22T13:13:50.559" v="7441" actId="1076"/>
        <pc:sldMkLst>
          <pc:docMk/>
          <pc:sldMk cId="4227735067" sldId="300"/>
        </pc:sldMkLst>
        <pc:spChg chg="add mod">
          <ac:chgData name="Lim Kelvin" userId="624f6ae12bb7b72b" providerId="LiveId" clId="{B272414D-B18A-4D81-997D-E20EBAE48599}" dt="2024-12-22T13:13:50.559" v="7441" actId="1076"/>
          <ac:spMkLst>
            <pc:docMk/>
            <pc:sldMk cId="4227735067" sldId="300"/>
            <ac:spMk id="3" creationId="{190DC119-43A2-431B-B556-5891BFF951BC}"/>
          </ac:spMkLst>
        </pc:spChg>
        <pc:spChg chg="add mod">
          <ac:chgData name="Lim Kelvin" userId="624f6ae12bb7b72b" providerId="LiveId" clId="{B272414D-B18A-4D81-997D-E20EBAE48599}" dt="2024-12-22T13:05:57.264" v="7194"/>
          <ac:spMkLst>
            <pc:docMk/>
            <pc:sldMk cId="4227735067" sldId="300"/>
            <ac:spMk id="5" creationId="{CDB8682E-FBB5-4912-A6FA-1B41D0C8AD82}"/>
          </ac:spMkLst>
        </pc:spChg>
        <pc:spChg chg="mod">
          <ac:chgData name="Lim Kelvin" userId="624f6ae12bb7b72b" providerId="LiveId" clId="{B272414D-B18A-4D81-997D-E20EBAE48599}" dt="2024-12-22T13:05:57.264" v="7194"/>
          <ac:spMkLst>
            <pc:docMk/>
            <pc:sldMk cId="4227735067" sldId="300"/>
            <ac:spMk id="9" creationId="{AF7457B0-382F-4717-A8FB-453DFEA004B6}"/>
          </ac:spMkLst>
        </pc:spChg>
        <pc:spChg chg="add mod">
          <ac:chgData name="Lim Kelvin" userId="624f6ae12bb7b72b" providerId="LiveId" clId="{B272414D-B18A-4D81-997D-E20EBAE48599}" dt="2024-12-22T13:05:57.264" v="7194"/>
          <ac:spMkLst>
            <pc:docMk/>
            <pc:sldMk cId="4227735067" sldId="300"/>
            <ac:spMk id="10" creationId="{E27FEC66-DE09-42EE-A624-0E71B83879CC}"/>
          </ac:spMkLst>
        </pc:spChg>
        <pc:spChg chg="add mod">
          <ac:chgData name="Lim Kelvin" userId="624f6ae12bb7b72b" providerId="LiveId" clId="{B272414D-B18A-4D81-997D-E20EBAE48599}" dt="2024-12-22T13:09:15.861" v="7243"/>
          <ac:spMkLst>
            <pc:docMk/>
            <pc:sldMk cId="4227735067" sldId="300"/>
            <ac:spMk id="11" creationId="{E290568C-8739-40AE-A84E-81743D58E2A7}"/>
          </ac:spMkLst>
        </pc:spChg>
        <pc:spChg chg="mod">
          <ac:chgData name="Lim Kelvin" userId="624f6ae12bb7b72b" providerId="LiveId" clId="{B272414D-B18A-4D81-997D-E20EBAE48599}" dt="2024-12-22T13:13:45.259" v="7439"/>
          <ac:spMkLst>
            <pc:docMk/>
            <pc:sldMk cId="4227735067" sldId="300"/>
            <ac:spMk id="13" creationId="{14A45CF8-0537-427A-B982-C93A3B680FBB}"/>
          </ac:spMkLst>
        </pc:spChg>
        <pc:spChg chg="mod">
          <ac:chgData name="Lim Kelvin" userId="624f6ae12bb7b72b" providerId="LiveId" clId="{B272414D-B18A-4D81-997D-E20EBAE48599}" dt="2024-12-22T13:13:45.259" v="7439"/>
          <ac:spMkLst>
            <pc:docMk/>
            <pc:sldMk cId="4227735067" sldId="300"/>
            <ac:spMk id="14" creationId="{875E2710-FA9D-4B84-BC8A-D87FDBC22C23}"/>
          </ac:spMkLst>
        </pc:spChg>
        <pc:grpChg chg="add mod">
          <ac:chgData name="Lim Kelvin" userId="624f6ae12bb7b72b" providerId="LiveId" clId="{B272414D-B18A-4D81-997D-E20EBAE48599}" dt="2024-12-22T13:05:57.264" v="7194"/>
          <ac:grpSpMkLst>
            <pc:docMk/>
            <pc:sldMk cId="4227735067" sldId="300"/>
            <ac:grpSpMk id="7" creationId="{8206216D-6D08-4E05-86A8-E73EF470A222}"/>
          </ac:grpSpMkLst>
        </pc:grpChg>
        <pc:grpChg chg="add mod">
          <ac:chgData name="Lim Kelvin" userId="624f6ae12bb7b72b" providerId="LiveId" clId="{B272414D-B18A-4D81-997D-E20EBAE48599}" dt="2024-12-22T13:13:46.829" v="7440" actId="1076"/>
          <ac:grpSpMkLst>
            <pc:docMk/>
            <pc:sldMk cId="4227735067" sldId="300"/>
            <ac:grpSpMk id="12" creationId="{98A7D7B6-15DB-4A11-AEF2-625EDD8058CC}"/>
          </ac:grpSpMkLst>
        </pc:grpChg>
        <pc:picChg chg="add mod">
          <ac:chgData name="Lim Kelvin" userId="624f6ae12bb7b72b" providerId="LiveId" clId="{B272414D-B18A-4D81-997D-E20EBAE48599}" dt="2024-12-22T13:05:57.264" v="7194"/>
          <ac:picMkLst>
            <pc:docMk/>
            <pc:sldMk cId="4227735067" sldId="300"/>
            <ac:picMk id="4" creationId="{11B8FDFB-4966-4F42-9736-84893AAFF718}"/>
          </ac:picMkLst>
        </pc:picChg>
        <pc:picChg chg="mod">
          <ac:chgData name="Lim Kelvin" userId="624f6ae12bb7b72b" providerId="LiveId" clId="{B272414D-B18A-4D81-997D-E20EBAE48599}" dt="2024-12-22T13:05:57.264" v="7194"/>
          <ac:picMkLst>
            <pc:docMk/>
            <pc:sldMk cId="4227735067" sldId="300"/>
            <ac:picMk id="8" creationId="{803754A3-0529-4FC0-874D-040186349318}"/>
          </ac:picMkLst>
        </pc:picChg>
      </pc:sldChg>
      <pc:sldChg chg="addSp modSp mod ord modTransition">
        <pc:chgData name="Lim Kelvin" userId="624f6ae12bb7b72b" providerId="LiveId" clId="{B272414D-B18A-4D81-997D-E20EBAE48599}" dt="2024-12-22T13:05:28.982" v="7189"/>
        <pc:sldMkLst>
          <pc:docMk/>
          <pc:sldMk cId="840083161" sldId="301"/>
        </pc:sldMkLst>
        <pc:spChg chg="mod">
          <ac:chgData name="Lim Kelvin" userId="624f6ae12bb7b72b" providerId="LiveId" clId="{B272414D-B18A-4D81-997D-E20EBAE48599}" dt="2024-12-21T13:43:28.828" v="625"/>
          <ac:spMkLst>
            <pc:docMk/>
            <pc:sldMk cId="840083161" sldId="301"/>
            <ac:spMk id="5" creationId="{F0158459-2351-4B37-9144-E329E376817D}"/>
          </ac:spMkLst>
        </pc:spChg>
        <pc:spChg chg="mod">
          <ac:chgData name="Lim Kelvin" userId="624f6ae12bb7b72b" providerId="LiveId" clId="{B272414D-B18A-4D81-997D-E20EBAE48599}" dt="2024-12-21T13:43:28.828" v="625"/>
          <ac:spMkLst>
            <pc:docMk/>
            <pc:sldMk cId="840083161" sldId="301"/>
            <ac:spMk id="7" creationId="{004AAC32-9BD5-4D7D-9EF6-94EDA45F4BE1}"/>
          </ac:spMkLst>
        </pc:spChg>
        <pc:grpChg chg="add mod">
          <ac:chgData name="Lim Kelvin" userId="624f6ae12bb7b72b" providerId="LiveId" clId="{B272414D-B18A-4D81-997D-E20EBAE48599}" dt="2024-12-21T13:43:31.976" v="626" actId="1076"/>
          <ac:grpSpMkLst>
            <pc:docMk/>
            <pc:sldMk cId="840083161" sldId="301"/>
            <ac:grpSpMk id="4" creationId="{4C270D83-A08B-4747-A5DB-0AF225B83647}"/>
          </ac:grpSpMkLst>
        </pc:grpChg>
      </pc:sldChg>
      <pc:sldChg chg="addSp delSp modSp add mod ord modTransition">
        <pc:chgData name="Lim Kelvin" userId="624f6ae12bb7b72b" providerId="LiveId" clId="{B272414D-B18A-4D81-997D-E20EBAE48599}" dt="2024-12-22T13:05:28.982" v="7189"/>
        <pc:sldMkLst>
          <pc:docMk/>
          <pc:sldMk cId="636038985" sldId="302"/>
        </pc:sldMkLst>
        <pc:spChg chg="mod ord">
          <ac:chgData name="Lim Kelvin" userId="624f6ae12bb7b72b" providerId="LiveId" clId="{B272414D-B18A-4D81-997D-E20EBAE48599}" dt="2024-12-21T12:46:04.902" v="61" actId="166"/>
          <ac:spMkLst>
            <pc:docMk/>
            <pc:sldMk cId="636038985" sldId="302"/>
            <ac:spMk id="3" creationId="{D818404A-881A-4BE3-B2D0-B65785486226}"/>
          </ac:spMkLst>
        </pc:spChg>
        <pc:spChg chg="del mod topLvl">
          <ac:chgData name="Lim Kelvin" userId="624f6ae12bb7b72b" providerId="LiveId" clId="{B272414D-B18A-4D81-997D-E20EBAE48599}" dt="2024-12-21T13:14:10.338" v="335" actId="478"/>
          <ac:spMkLst>
            <pc:docMk/>
            <pc:sldMk cId="636038985" sldId="302"/>
            <ac:spMk id="5" creationId="{E4F5D5C3-49C2-4AA9-9676-55CC6FD6D5B9}"/>
          </ac:spMkLst>
        </pc:spChg>
        <pc:spChg chg="del mod topLvl">
          <ac:chgData name="Lim Kelvin" userId="624f6ae12bb7b72b" providerId="LiveId" clId="{B272414D-B18A-4D81-997D-E20EBAE48599}" dt="2024-12-21T13:14:12.966" v="336" actId="478"/>
          <ac:spMkLst>
            <pc:docMk/>
            <pc:sldMk cId="636038985" sldId="302"/>
            <ac:spMk id="7" creationId="{A98DA00F-B747-42E7-8052-B4E98E8F9A1A}"/>
          </ac:spMkLst>
        </pc:spChg>
        <pc:spChg chg="mod">
          <ac:chgData name="Lim Kelvin" userId="624f6ae12bb7b72b" providerId="LiveId" clId="{B272414D-B18A-4D81-997D-E20EBAE48599}" dt="2024-12-21T13:16:33.654" v="357"/>
          <ac:spMkLst>
            <pc:docMk/>
            <pc:sldMk cId="636038985" sldId="302"/>
            <ac:spMk id="9" creationId="{3466457B-15EE-40BE-8EB0-658C0047FFF7}"/>
          </ac:spMkLst>
        </pc:spChg>
        <pc:spChg chg="mod">
          <ac:chgData name="Lim Kelvin" userId="624f6ae12bb7b72b" providerId="LiveId" clId="{B272414D-B18A-4D81-997D-E20EBAE48599}" dt="2024-12-21T13:16:33.654" v="357"/>
          <ac:spMkLst>
            <pc:docMk/>
            <pc:sldMk cId="636038985" sldId="302"/>
            <ac:spMk id="10" creationId="{9DC7D2EF-9AEF-4105-AC6F-781301EE1C0B}"/>
          </ac:spMkLst>
        </pc:spChg>
        <pc:spChg chg="mod">
          <ac:chgData name="Lim Kelvin" userId="624f6ae12bb7b72b" providerId="LiveId" clId="{B272414D-B18A-4D81-997D-E20EBAE48599}" dt="2024-12-21T13:19:00.127" v="377"/>
          <ac:spMkLst>
            <pc:docMk/>
            <pc:sldMk cId="636038985" sldId="302"/>
            <ac:spMk id="12" creationId="{68E279CE-E22B-4578-BE0C-64C791409A9D}"/>
          </ac:spMkLst>
        </pc:spChg>
        <pc:spChg chg="mod">
          <ac:chgData name="Lim Kelvin" userId="624f6ae12bb7b72b" providerId="LiveId" clId="{B272414D-B18A-4D81-997D-E20EBAE48599}" dt="2024-12-21T13:19:00.127" v="377"/>
          <ac:spMkLst>
            <pc:docMk/>
            <pc:sldMk cId="636038985" sldId="302"/>
            <ac:spMk id="13" creationId="{71226F58-7A02-441B-85C6-74A9076D14CB}"/>
          </ac:spMkLst>
        </pc:spChg>
        <pc:grpChg chg="add del mod">
          <ac:chgData name="Lim Kelvin" userId="624f6ae12bb7b72b" providerId="LiveId" clId="{B272414D-B18A-4D81-997D-E20EBAE48599}" dt="2024-12-21T13:12:24.782" v="317" actId="165"/>
          <ac:grpSpMkLst>
            <pc:docMk/>
            <pc:sldMk cId="636038985" sldId="302"/>
            <ac:grpSpMk id="4" creationId="{BDF6B9C0-70D6-407D-BCB2-8DCD48CBB16B}"/>
          </ac:grpSpMkLst>
        </pc:grpChg>
        <pc:grpChg chg="add del mod">
          <ac:chgData name="Lim Kelvin" userId="624f6ae12bb7b72b" providerId="LiveId" clId="{B272414D-B18A-4D81-997D-E20EBAE48599}" dt="2024-12-21T13:18:59.115" v="376" actId="478"/>
          <ac:grpSpMkLst>
            <pc:docMk/>
            <pc:sldMk cId="636038985" sldId="302"/>
            <ac:grpSpMk id="8" creationId="{861F3FCC-6ECA-49E9-9A00-9004DBC1491C}"/>
          </ac:grpSpMkLst>
        </pc:grpChg>
        <pc:grpChg chg="add mod">
          <ac:chgData name="Lim Kelvin" userId="624f6ae12bb7b72b" providerId="LiveId" clId="{B272414D-B18A-4D81-997D-E20EBAE48599}" dt="2024-12-21T13:19:03.742" v="378" actId="1076"/>
          <ac:grpSpMkLst>
            <pc:docMk/>
            <pc:sldMk cId="636038985" sldId="302"/>
            <ac:grpSpMk id="11" creationId="{0357472C-207F-4421-B420-CEC3CF40ABBF}"/>
          </ac:grpSpMkLst>
        </pc:grpChg>
        <pc:picChg chg="ord">
          <ac:chgData name="Lim Kelvin" userId="624f6ae12bb7b72b" providerId="LiveId" clId="{B272414D-B18A-4D81-997D-E20EBAE48599}" dt="2024-12-21T12:45:59.121" v="60" actId="167"/>
          <ac:picMkLst>
            <pc:docMk/>
            <pc:sldMk cId="636038985" sldId="302"/>
            <ac:picMk id="6" creationId="{A7404CD2-8F3E-4464-B8C9-80179280227B}"/>
          </ac:picMkLst>
        </pc:picChg>
      </pc:sldChg>
      <pc:sldChg chg="addSp modSp add del mod ord modTransition">
        <pc:chgData name="Lim Kelvin" userId="624f6ae12bb7b72b" providerId="LiveId" clId="{B272414D-B18A-4D81-997D-E20EBAE48599}" dt="2024-12-22T13:15:36.013" v="7446" actId="47"/>
        <pc:sldMkLst>
          <pc:docMk/>
          <pc:sldMk cId="1295060850" sldId="303"/>
        </pc:sldMkLst>
        <pc:spChg chg="mod">
          <ac:chgData name="Lim Kelvin" userId="624f6ae12bb7b72b" providerId="LiveId" clId="{B272414D-B18A-4D81-997D-E20EBAE48599}" dt="2024-12-21T13:08:39.299" v="290" actId="20577"/>
          <ac:spMkLst>
            <pc:docMk/>
            <pc:sldMk cId="1295060850" sldId="303"/>
            <ac:spMk id="3" creationId="{D818404A-881A-4BE3-B2D0-B65785486226}"/>
          </ac:spMkLst>
        </pc:spChg>
        <pc:spChg chg="mod">
          <ac:chgData name="Lim Kelvin" userId="624f6ae12bb7b72b" providerId="LiveId" clId="{B272414D-B18A-4D81-997D-E20EBAE48599}" dt="2024-12-21T13:19:10.148" v="379"/>
          <ac:spMkLst>
            <pc:docMk/>
            <pc:sldMk cId="1295060850" sldId="303"/>
            <ac:spMk id="5" creationId="{919BB76A-9FF8-4280-A42E-8142AF06CE33}"/>
          </ac:spMkLst>
        </pc:spChg>
        <pc:spChg chg="mod">
          <ac:chgData name="Lim Kelvin" userId="624f6ae12bb7b72b" providerId="LiveId" clId="{B272414D-B18A-4D81-997D-E20EBAE48599}" dt="2024-12-21T13:19:10.148" v="379"/>
          <ac:spMkLst>
            <pc:docMk/>
            <pc:sldMk cId="1295060850" sldId="303"/>
            <ac:spMk id="7" creationId="{B9ED0E50-4D79-412E-9EBE-8862726B650C}"/>
          </ac:spMkLst>
        </pc:spChg>
        <pc:grpChg chg="add mod">
          <ac:chgData name="Lim Kelvin" userId="624f6ae12bb7b72b" providerId="LiveId" clId="{B272414D-B18A-4D81-997D-E20EBAE48599}" dt="2024-12-21T13:19:17.246" v="382" actId="1076"/>
          <ac:grpSpMkLst>
            <pc:docMk/>
            <pc:sldMk cId="1295060850" sldId="303"/>
            <ac:grpSpMk id="4" creationId="{292EECAF-FC74-450C-A9A4-E6905F12109E}"/>
          </ac:grpSpMkLst>
        </pc:grpChg>
        <pc:picChg chg="mod">
          <ac:chgData name="Lim Kelvin" userId="624f6ae12bb7b72b" providerId="LiveId" clId="{B272414D-B18A-4D81-997D-E20EBAE48599}" dt="2024-12-21T13:19:12.104" v="381" actId="1076"/>
          <ac:picMkLst>
            <pc:docMk/>
            <pc:sldMk cId="1295060850" sldId="303"/>
            <ac:picMk id="6" creationId="{A7404CD2-8F3E-4464-B8C9-80179280227B}"/>
          </ac:picMkLst>
        </pc:picChg>
      </pc:sldChg>
      <pc:sldChg chg="addSp delSp modSp add del mod ord modTransition modAnim">
        <pc:chgData name="Lim Kelvin" userId="624f6ae12bb7b72b" providerId="LiveId" clId="{B272414D-B18A-4D81-997D-E20EBAE48599}" dt="2024-12-21T12:57:06.420" v="172" actId="47"/>
        <pc:sldMkLst>
          <pc:docMk/>
          <pc:sldMk cId="2468988522" sldId="303"/>
        </pc:sldMkLst>
        <pc:spChg chg="mod ord">
          <ac:chgData name="Lim Kelvin" userId="624f6ae12bb7b72b" providerId="LiveId" clId="{B272414D-B18A-4D81-997D-E20EBAE48599}" dt="2024-12-21T12:51:20.092" v="110" actId="404"/>
          <ac:spMkLst>
            <pc:docMk/>
            <pc:sldMk cId="2468988522" sldId="303"/>
            <ac:spMk id="3" creationId="{D818404A-881A-4BE3-B2D0-B65785486226}"/>
          </ac:spMkLst>
        </pc:spChg>
        <pc:picChg chg="add mod ord">
          <ac:chgData name="Lim Kelvin" userId="624f6ae12bb7b72b" providerId="LiveId" clId="{B272414D-B18A-4D81-997D-E20EBAE48599}" dt="2024-12-21T12:45:56.435" v="59" actId="167"/>
          <ac:picMkLst>
            <pc:docMk/>
            <pc:sldMk cId="2468988522" sldId="303"/>
            <ac:picMk id="4" creationId="{D46EC8C6-4AFE-494B-A270-51FC8D972B34}"/>
          </ac:picMkLst>
        </pc:picChg>
        <pc:picChg chg="del mod">
          <ac:chgData name="Lim Kelvin" userId="624f6ae12bb7b72b" providerId="LiveId" clId="{B272414D-B18A-4D81-997D-E20EBAE48599}" dt="2024-12-21T12:45:14.160" v="52" actId="478"/>
          <ac:picMkLst>
            <pc:docMk/>
            <pc:sldMk cId="2468988522" sldId="303"/>
            <ac:picMk id="6" creationId="{A7404CD2-8F3E-4464-B8C9-80179280227B}"/>
          </ac:picMkLst>
        </pc:picChg>
      </pc:sldChg>
      <pc:sldChg chg="add del ord">
        <pc:chgData name="Lim Kelvin" userId="624f6ae12bb7b72b" providerId="LiveId" clId="{B272414D-B18A-4D81-997D-E20EBAE48599}" dt="2024-12-21T12:45:17.474" v="53" actId="47"/>
        <pc:sldMkLst>
          <pc:docMk/>
          <pc:sldMk cId="1884166747" sldId="304"/>
        </pc:sldMkLst>
      </pc:sldChg>
      <pc:sldChg chg="addSp modSp add mod modTransition">
        <pc:chgData name="Lim Kelvin" userId="624f6ae12bb7b72b" providerId="LiveId" clId="{B272414D-B18A-4D81-997D-E20EBAE48599}" dt="2024-12-21T13:44:29.625" v="627"/>
        <pc:sldMkLst>
          <pc:docMk/>
          <pc:sldMk cId="3634514076" sldId="304"/>
        </pc:sldMkLst>
        <pc:spChg chg="mod">
          <ac:chgData name="Lim Kelvin" userId="624f6ae12bb7b72b" providerId="LiveId" clId="{B272414D-B18A-4D81-997D-E20EBAE48599}" dt="2024-12-21T13:03:53.584" v="222"/>
          <ac:spMkLst>
            <pc:docMk/>
            <pc:sldMk cId="3634514076" sldId="304"/>
            <ac:spMk id="3" creationId="{D818404A-881A-4BE3-B2D0-B65785486226}"/>
          </ac:spMkLst>
        </pc:spChg>
        <pc:spChg chg="mod">
          <ac:chgData name="Lim Kelvin" userId="624f6ae12bb7b72b" providerId="LiveId" clId="{B272414D-B18A-4D81-997D-E20EBAE48599}" dt="2024-12-21T13:19:20.576" v="383"/>
          <ac:spMkLst>
            <pc:docMk/>
            <pc:sldMk cId="3634514076" sldId="304"/>
            <ac:spMk id="5" creationId="{A3CD6996-ED50-4E1C-B763-E8CB6212E00F}"/>
          </ac:spMkLst>
        </pc:spChg>
        <pc:spChg chg="mod">
          <ac:chgData name="Lim Kelvin" userId="624f6ae12bb7b72b" providerId="LiveId" clId="{B272414D-B18A-4D81-997D-E20EBAE48599}" dt="2024-12-21T13:19:20.576" v="383"/>
          <ac:spMkLst>
            <pc:docMk/>
            <pc:sldMk cId="3634514076" sldId="304"/>
            <ac:spMk id="7" creationId="{EF1D1E3C-F66C-4535-8170-C1A68A1C269B}"/>
          </ac:spMkLst>
        </pc:spChg>
        <pc:grpChg chg="add mod">
          <ac:chgData name="Lim Kelvin" userId="624f6ae12bb7b72b" providerId="LiveId" clId="{B272414D-B18A-4D81-997D-E20EBAE48599}" dt="2024-12-21T13:19:25.429" v="384" actId="1076"/>
          <ac:grpSpMkLst>
            <pc:docMk/>
            <pc:sldMk cId="3634514076" sldId="304"/>
            <ac:grpSpMk id="4" creationId="{3715F933-248E-43A2-ABBF-E6453B74434B}"/>
          </ac:grpSpMkLst>
        </pc:grpChg>
      </pc:sldChg>
      <pc:sldChg chg="addSp delSp modSp add del mod ord addAnim delAnim modAnim">
        <pc:chgData name="Lim Kelvin" userId="624f6ae12bb7b72b" providerId="LiveId" clId="{B272414D-B18A-4D81-997D-E20EBAE48599}" dt="2024-12-21T19:12:17.336" v="3284" actId="47"/>
        <pc:sldMkLst>
          <pc:docMk/>
          <pc:sldMk cId="3777312577" sldId="305"/>
        </pc:sldMkLst>
        <pc:spChg chg="add del">
          <ac:chgData name="Lim Kelvin" userId="624f6ae12bb7b72b" providerId="LiveId" clId="{B272414D-B18A-4D81-997D-E20EBAE48599}" dt="2024-12-21T17:57:04.614" v="2990"/>
          <ac:spMkLst>
            <pc:docMk/>
            <pc:sldMk cId="3777312577" sldId="305"/>
            <ac:spMk id="2" creationId="{796F4AED-8372-4B03-8E4F-C6233B1984D5}"/>
          </ac:spMkLst>
        </pc:spChg>
        <pc:spChg chg="add del">
          <ac:chgData name="Lim Kelvin" userId="624f6ae12bb7b72b" providerId="LiveId" clId="{B272414D-B18A-4D81-997D-E20EBAE48599}" dt="2024-12-21T18:47:08.473" v="3076" actId="11529"/>
          <ac:spMkLst>
            <pc:docMk/>
            <pc:sldMk cId="3777312577" sldId="305"/>
            <ac:spMk id="2" creationId="{8D2B56F4-4FB0-4E8D-BA35-190FB485EE2D}"/>
          </ac:spMkLst>
        </pc:spChg>
        <pc:spChg chg="add del mod">
          <ac:chgData name="Lim Kelvin" userId="624f6ae12bb7b72b" providerId="LiveId" clId="{B272414D-B18A-4D81-997D-E20EBAE48599}" dt="2024-12-21T18:48:06.716" v="3089"/>
          <ac:spMkLst>
            <pc:docMk/>
            <pc:sldMk cId="3777312577" sldId="305"/>
            <ac:spMk id="3" creationId="{448395AA-BB30-4DB2-A9C8-B37DEE8AEAC8}"/>
          </ac:spMkLst>
        </pc:spChg>
        <pc:spChg chg="add del">
          <ac:chgData name="Lim Kelvin" userId="624f6ae12bb7b72b" providerId="LiveId" clId="{B272414D-B18A-4D81-997D-E20EBAE48599}" dt="2024-12-21T17:56:40.026" v="2984" actId="11529"/>
          <ac:spMkLst>
            <pc:docMk/>
            <pc:sldMk cId="3777312577" sldId="305"/>
            <ac:spMk id="3" creationId="{A1E7B568-918E-4480-84B2-711C4580D309}"/>
          </ac:spMkLst>
        </pc:spChg>
        <pc:spChg chg="del">
          <ac:chgData name="Lim Kelvin" userId="624f6ae12bb7b72b" providerId="LiveId" clId="{B272414D-B18A-4D81-997D-E20EBAE48599}" dt="2024-12-21T13:04:05.096" v="224" actId="478"/>
          <ac:spMkLst>
            <pc:docMk/>
            <pc:sldMk cId="3777312577" sldId="305"/>
            <ac:spMk id="3" creationId="{D818404A-881A-4BE3-B2D0-B65785486226}"/>
          </ac:spMkLst>
        </pc:spChg>
        <pc:spChg chg="add del">
          <ac:chgData name="Lim Kelvin" userId="624f6ae12bb7b72b" providerId="LiveId" clId="{B272414D-B18A-4D81-997D-E20EBAE48599}" dt="2024-12-21T18:49:59.881" v="3119"/>
          <ac:spMkLst>
            <pc:docMk/>
            <pc:sldMk cId="3777312577" sldId="305"/>
            <ac:spMk id="4" creationId="{DCF662A5-2E25-4248-B633-6D0741D53AE5}"/>
          </ac:spMkLst>
        </pc:spChg>
        <pc:spChg chg="add del">
          <ac:chgData name="Lim Kelvin" userId="624f6ae12bb7b72b" providerId="LiveId" clId="{B272414D-B18A-4D81-997D-E20EBAE48599}" dt="2024-12-21T17:57:04.614" v="2990"/>
          <ac:spMkLst>
            <pc:docMk/>
            <pc:sldMk cId="3777312577" sldId="305"/>
            <ac:spMk id="4" creationId="{E460660C-AA17-4797-AD68-B474A8FAAD1F}"/>
          </ac:spMkLst>
        </pc:spChg>
        <pc:spChg chg="add del mod ord">
          <ac:chgData name="Lim Kelvin" userId="624f6ae12bb7b72b" providerId="LiveId" clId="{B272414D-B18A-4D81-997D-E20EBAE48599}" dt="2024-12-21T15:25:09.716" v="1596" actId="478"/>
          <ac:spMkLst>
            <pc:docMk/>
            <pc:sldMk cId="3777312577" sldId="305"/>
            <ac:spMk id="5" creationId="{82B19C37-9B61-4C63-B50E-EA5A405AF555}"/>
          </ac:spMkLst>
        </pc:spChg>
        <pc:spChg chg="add del mod">
          <ac:chgData name="Lim Kelvin" userId="624f6ae12bb7b72b" providerId="LiveId" clId="{B272414D-B18A-4D81-997D-E20EBAE48599}" dt="2024-12-21T18:02:24.304" v="3021" actId="21"/>
          <ac:spMkLst>
            <pc:docMk/>
            <pc:sldMk cId="3777312577" sldId="305"/>
            <ac:spMk id="5" creationId="{85B5FFF5-3D97-4C98-9100-646DF0BA8F11}"/>
          </ac:spMkLst>
        </pc:spChg>
        <pc:spChg chg="mod">
          <ac:chgData name="Lim Kelvin" userId="624f6ae12bb7b72b" providerId="LiveId" clId="{B272414D-B18A-4D81-997D-E20EBAE48599}" dt="2024-12-21T17:56:04.994" v="2967"/>
          <ac:spMkLst>
            <pc:docMk/>
            <pc:sldMk cId="3777312577" sldId="305"/>
            <ac:spMk id="7" creationId="{02ED0DAD-6F7C-4012-AA6B-CD2E89517261}"/>
          </ac:spMkLst>
        </pc:spChg>
        <pc:spChg chg="mod">
          <ac:chgData name="Lim Kelvin" userId="624f6ae12bb7b72b" providerId="LiveId" clId="{B272414D-B18A-4D81-997D-E20EBAE48599}" dt="2024-12-21T18:45:09.120" v="3069"/>
          <ac:spMkLst>
            <pc:docMk/>
            <pc:sldMk cId="3777312577" sldId="305"/>
            <ac:spMk id="7" creationId="{1D18A601-7821-4F16-89CA-D2111CFADBAC}"/>
          </ac:spMkLst>
        </pc:spChg>
        <pc:spChg chg="mod">
          <ac:chgData name="Lim Kelvin" userId="624f6ae12bb7b72b" providerId="LiveId" clId="{B272414D-B18A-4D81-997D-E20EBAE48599}" dt="2024-12-21T18:45:09.120" v="3069"/>
          <ac:spMkLst>
            <pc:docMk/>
            <pc:sldMk cId="3777312577" sldId="305"/>
            <ac:spMk id="8" creationId="{797D6294-1CE8-4CB9-AE7A-8CF129C7D4E0}"/>
          </ac:spMkLst>
        </pc:spChg>
        <pc:spChg chg="del mod">
          <ac:chgData name="Lim Kelvin" userId="624f6ae12bb7b72b" providerId="LiveId" clId="{B272414D-B18A-4D81-997D-E20EBAE48599}" dt="2024-12-21T18:44:46.926" v="3065" actId="478"/>
          <ac:spMkLst>
            <pc:docMk/>
            <pc:sldMk cId="3777312577" sldId="305"/>
            <ac:spMk id="9" creationId="{A1B7DA40-700E-4F8F-863F-D2AD4F3A7D86}"/>
          </ac:spMkLst>
        </pc:spChg>
        <pc:spChg chg="mod">
          <ac:chgData name="Lim Kelvin" userId="624f6ae12bb7b72b" providerId="LiveId" clId="{B272414D-B18A-4D81-997D-E20EBAE48599}" dt="2024-12-21T15:07:46.796" v="1461"/>
          <ac:spMkLst>
            <pc:docMk/>
            <pc:sldMk cId="3777312577" sldId="305"/>
            <ac:spMk id="9" creationId="{DEA65010-DC1B-4993-B2D1-6DC2FE9587FB}"/>
          </ac:spMkLst>
        </pc:spChg>
        <pc:spChg chg="del mod topLvl">
          <ac:chgData name="Lim Kelvin" userId="624f6ae12bb7b72b" providerId="LiveId" clId="{B272414D-B18A-4D81-997D-E20EBAE48599}" dt="2024-12-21T18:48:06.716" v="3089"/>
          <ac:spMkLst>
            <pc:docMk/>
            <pc:sldMk cId="3777312577" sldId="305"/>
            <ac:spMk id="11" creationId="{595AEFD5-7BC7-4122-8E17-25E560C1C851}"/>
          </ac:spMkLst>
        </pc:spChg>
        <pc:spChg chg="del mod topLvl">
          <ac:chgData name="Lim Kelvin" userId="624f6ae12bb7b72b" providerId="LiveId" clId="{B272414D-B18A-4D81-997D-E20EBAE48599}" dt="2024-12-21T18:48:06.716" v="3089"/>
          <ac:spMkLst>
            <pc:docMk/>
            <pc:sldMk cId="3777312577" sldId="305"/>
            <ac:spMk id="12" creationId="{D8FE6224-FA2E-4B58-A2CD-70B316F54269}"/>
          </ac:spMkLst>
        </pc:spChg>
        <pc:spChg chg="del mod">
          <ac:chgData name="Lim Kelvin" userId="624f6ae12bb7b72b" providerId="LiveId" clId="{B272414D-B18A-4D81-997D-E20EBAE48599}" dt="2024-12-21T18:49:05.480" v="3108" actId="478"/>
          <ac:spMkLst>
            <pc:docMk/>
            <pc:sldMk cId="3777312577" sldId="305"/>
            <ac:spMk id="13" creationId="{5F006539-4008-4921-ABC2-9FF864954C75}"/>
          </ac:spMkLst>
        </pc:spChg>
        <pc:spChg chg="mod">
          <ac:chgData name="Lim Kelvin" userId="624f6ae12bb7b72b" providerId="LiveId" clId="{B272414D-B18A-4D81-997D-E20EBAE48599}" dt="2024-12-21T17:58:45" v="3011"/>
          <ac:spMkLst>
            <pc:docMk/>
            <pc:sldMk cId="3777312577" sldId="305"/>
            <ac:spMk id="13" creationId="{7E7F4E0E-C957-4E63-88E3-206787392916}"/>
          </ac:spMkLst>
        </pc:spChg>
        <pc:spChg chg="add del mod">
          <ac:chgData name="Lim Kelvin" userId="624f6ae12bb7b72b" providerId="LiveId" clId="{B272414D-B18A-4D81-997D-E20EBAE48599}" dt="2024-12-21T15:14:50.757" v="1524" actId="478"/>
          <ac:spMkLst>
            <pc:docMk/>
            <pc:sldMk cId="3777312577" sldId="305"/>
            <ac:spMk id="13" creationId="{D0DC6126-A155-476C-9CD6-A4398B2F70EB}"/>
          </ac:spMkLst>
        </pc:spChg>
        <pc:spChg chg="add del mod">
          <ac:chgData name="Lim Kelvin" userId="624f6ae12bb7b72b" providerId="LiveId" clId="{B272414D-B18A-4D81-997D-E20EBAE48599}" dt="2024-12-21T17:56:44.740" v="2988" actId="478"/>
          <ac:spMkLst>
            <pc:docMk/>
            <pc:sldMk cId="3777312577" sldId="305"/>
            <ac:spMk id="14" creationId="{878E9B8E-568D-4FF8-A64A-62B46D81EFF2}"/>
          </ac:spMkLst>
        </pc:spChg>
        <pc:spChg chg="add del">
          <ac:chgData name="Lim Kelvin" userId="624f6ae12bb7b72b" providerId="LiveId" clId="{B272414D-B18A-4D81-997D-E20EBAE48599}" dt="2024-12-21T15:24:59.295" v="1576" actId="11529"/>
          <ac:spMkLst>
            <pc:docMk/>
            <pc:sldMk cId="3777312577" sldId="305"/>
            <ac:spMk id="15" creationId="{07117827-62E2-413A-A23D-38D6047C0448}"/>
          </ac:spMkLst>
        </pc:spChg>
        <pc:spChg chg="mod">
          <ac:chgData name="Lim Kelvin" userId="624f6ae12bb7b72b" providerId="LiveId" clId="{B272414D-B18A-4D81-997D-E20EBAE48599}" dt="2024-12-21T18:49:02.032" v="3106"/>
          <ac:spMkLst>
            <pc:docMk/>
            <pc:sldMk cId="3777312577" sldId="305"/>
            <ac:spMk id="15" creationId="{126FCB8D-DD0A-4F26-A1E4-9B10D12CF2DF}"/>
          </ac:spMkLst>
        </pc:spChg>
        <pc:spChg chg="add del mod">
          <ac:chgData name="Lim Kelvin" userId="624f6ae12bb7b72b" providerId="LiveId" clId="{B272414D-B18A-4D81-997D-E20EBAE48599}" dt="2024-12-21T18:04:52.339" v="3054"/>
          <ac:spMkLst>
            <pc:docMk/>
            <pc:sldMk cId="3777312577" sldId="305"/>
            <ac:spMk id="15" creationId="{22A31898-7B08-447A-B213-B342425564E4}"/>
          </ac:spMkLst>
        </pc:spChg>
        <pc:spChg chg="add del mod">
          <ac:chgData name="Lim Kelvin" userId="624f6ae12bb7b72b" providerId="LiveId" clId="{B272414D-B18A-4D81-997D-E20EBAE48599}" dt="2024-12-21T15:26:20.384" v="1602"/>
          <ac:spMkLst>
            <pc:docMk/>
            <pc:sldMk cId="3777312577" sldId="305"/>
            <ac:spMk id="16" creationId="{0BCE03B4-0D95-4BD9-B9E4-06F74D6DCF29}"/>
          </ac:spMkLst>
        </pc:spChg>
        <pc:spChg chg="add del mod ord">
          <ac:chgData name="Lim Kelvin" userId="624f6ae12bb7b72b" providerId="LiveId" clId="{B272414D-B18A-4D81-997D-E20EBAE48599}" dt="2024-12-21T18:04:52.339" v="3054"/>
          <ac:spMkLst>
            <pc:docMk/>
            <pc:sldMk cId="3777312577" sldId="305"/>
            <ac:spMk id="16" creationId="{A7AA51B9-73B6-48D1-8760-5DD85961F414}"/>
          </ac:spMkLst>
        </pc:spChg>
        <pc:spChg chg="mod">
          <ac:chgData name="Lim Kelvin" userId="624f6ae12bb7b72b" providerId="LiveId" clId="{B272414D-B18A-4D81-997D-E20EBAE48599}" dt="2024-12-21T18:49:02.032" v="3106"/>
          <ac:spMkLst>
            <pc:docMk/>
            <pc:sldMk cId="3777312577" sldId="305"/>
            <ac:spMk id="16" creationId="{FF4C7600-A87C-4972-A833-123A202B6577}"/>
          </ac:spMkLst>
        </pc:spChg>
        <pc:spChg chg="del mod">
          <ac:chgData name="Lim Kelvin" userId="624f6ae12bb7b72b" providerId="LiveId" clId="{B272414D-B18A-4D81-997D-E20EBAE48599}" dt="2024-12-21T17:55:29.849" v="2962" actId="478"/>
          <ac:spMkLst>
            <pc:docMk/>
            <pc:sldMk cId="3777312577" sldId="305"/>
            <ac:spMk id="17" creationId="{39481ED4-6E0E-402C-A591-D7099AD3F463}"/>
          </ac:spMkLst>
        </pc:spChg>
        <pc:spChg chg="del mod">
          <ac:chgData name="Lim Kelvin" userId="624f6ae12bb7b72b" providerId="LiveId" clId="{B272414D-B18A-4D81-997D-E20EBAE48599}" dt="2024-12-21T18:04:57.425" v="3056" actId="478"/>
          <ac:spMkLst>
            <pc:docMk/>
            <pc:sldMk cId="3777312577" sldId="305"/>
            <ac:spMk id="18" creationId="{6331B6D0-3020-4C67-BEE8-2E7232634A82}"/>
          </ac:spMkLst>
        </pc:spChg>
        <pc:spChg chg="del mod topLvl">
          <ac:chgData name="Lim Kelvin" userId="624f6ae12bb7b72b" providerId="LiveId" clId="{B272414D-B18A-4D81-997D-E20EBAE48599}" dt="2024-12-21T18:49:59.881" v="3119"/>
          <ac:spMkLst>
            <pc:docMk/>
            <pc:sldMk cId="3777312577" sldId="305"/>
            <ac:spMk id="18" creationId="{80A9814E-37E7-4CB2-B649-711116B007C4}"/>
          </ac:spMkLst>
        </pc:spChg>
        <pc:spChg chg="del mod">
          <ac:chgData name="Lim Kelvin" userId="624f6ae12bb7b72b" providerId="LiveId" clId="{B272414D-B18A-4D81-997D-E20EBAE48599}" dt="2024-12-21T18:44:47.987" v="3066" actId="478"/>
          <ac:spMkLst>
            <pc:docMk/>
            <pc:sldMk cId="3777312577" sldId="305"/>
            <ac:spMk id="19" creationId="{917C8E2B-87B7-4DE4-85FF-415DD4E96AE7}"/>
          </ac:spMkLst>
        </pc:spChg>
        <pc:spChg chg="del mod topLvl">
          <ac:chgData name="Lim Kelvin" userId="624f6ae12bb7b72b" providerId="LiveId" clId="{B272414D-B18A-4D81-997D-E20EBAE48599}" dt="2024-12-21T18:49:59.881" v="3119"/>
          <ac:spMkLst>
            <pc:docMk/>
            <pc:sldMk cId="3777312577" sldId="305"/>
            <ac:spMk id="20" creationId="{E56348A8-983A-4A98-BEAA-BA9705ABFAB9}"/>
          </ac:spMkLst>
        </pc:spChg>
        <pc:spChg chg="mod">
          <ac:chgData name="Lim Kelvin" userId="624f6ae12bb7b72b" providerId="LiveId" clId="{B272414D-B18A-4D81-997D-E20EBAE48599}" dt="2024-12-21T18:50:42.034" v="3123" actId="207"/>
          <ac:spMkLst>
            <pc:docMk/>
            <pc:sldMk cId="3777312577" sldId="305"/>
            <ac:spMk id="21" creationId="{47BE6534-3090-4B3A-B947-AFA3B64C3A5C}"/>
          </ac:spMkLst>
        </pc:spChg>
        <pc:grpChg chg="add mod">
          <ac:chgData name="Lim Kelvin" userId="624f6ae12bb7b72b" providerId="LiveId" clId="{B272414D-B18A-4D81-997D-E20EBAE48599}" dt="2024-12-21T18:49:00.323" v="3105" actId="1076"/>
          <ac:grpSpMkLst>
            <pc:docMk/>
            <pc:sldMk cId="3777312577" sldId="305"/>
            <ac:grpSpMk id="5" creationId="{FD70DBA9-5752-4A63-B66E-A8F4BAB4D597}"/>
          </ac:grpSpMkLst>
        </pc:grpChg>
        <pc:grpChg chg="add del mod">
          <ac:chgData name="Lim Kelvin" userId="624f6ae12bb7b72b" providerId="LiveId" clId="{B272414D-B18A-4D81-997D-E20EBAE48599}" dt="2024-12-21T18:48:00.499" v="3088" actId="165"/>
          <ac:grpSpMkLst>
            <pc:docMk/>
            <pc:sldMk cId="3777312577" sldId="305"/>
            <ac:grpSpMk id="10" creationId="{77F2732E-8B78-4478-8DD3-551C748775B5}"/>
          </ac:grpSpMkLst>
        </pc:grpChg>
        <pc:grpChg chg="add mod">
          <ac:chgData name="Lim Kelvin" userId="624f6ae12bb7b72b" providerId="LiveId" clId="{B272414D-B18A-4D81-997D-E20EBAE48599}" dt="2024-12-21T18:49:02.771" v="3107" actId="1076"/>
          <ac:grpSpMkLst>
            <pc:docMk/>
            <pc:sldMk cId="3777312577" sldId="305"/>
            <ac:grpSpMk id="14" creationId="{92E3EDCA-A5DF-49AA-8FBB-DB455CE504EF}"/>
          </ac:grpSpMkLst>
        </pc:grpChg>
        <pc:grpChg chg="add del mod ord">
          <ac:chgData name="Lim Kelvin" userId="624f6ae12bb7b72b" providerId="LiveId" clId="{B272414D-B18A-4D81-997D-E20EBAE48599}" dt="2024-12-21T18:49:30.054" v="3114" actId="165"/>
          <ac:grpSpMkLst>
            <pc:docMk/>
            <pc:sldMk cId="3777312577" sldId="305"/>
            <ac:grpSpMk id="17" creationId="{059B8334-F13D-4773-9AAB-6185A28F8178}"/>
          </ac:grpSpMkLst>
        </pc:grpChg>
        <pc:picChg chg="add del mod">
          <ac:chgData name="Lim Kelvin" userId="624f6ae12bb7b72b" providerId="LiveId" clId="{B272414D-B18A-4D81-997D-E20EBAE48599}" dt="2024-12-21T15:00:37.395" v="1386" actId="478"/>
          <ac:picMkLst>
            <pc:docMk/>
            <pc:sldMk cId="3777312577" sldId="305"/>
            <ac:picMk id="4" creationId="{750642FF-1BB7-46C2-8EB3-7E50BB254459}"/>
          </ac:picMkLst>
        </pc:picChg>
        <pc:picChg chg="del mod modVis">
          <ac:chgData name="Lim Kelvin" userId="624f6ae12bb7b72b" providerId="LiveId" clId="{B272414D-B18A-4D81-997D-E20EBAE48599}" dt="2024-12-21T18:48:11.760" v="3091" actId="478"/>
          <ac:picMkLst>
            <pc:docMk/>
            <pc:sldMk cId="3777312577" sldId="305"/>
            <ac:picMk id="6" creationId="{A7404CD2-8F3E-4464-B8C9-80179280227B}"/>
          </ac:picMkLst>
        </pc:picChg>
        <pc:picChg chg="add del mod ord">
          <ac:chgData name="Lim Kelvin" userId="624f6ae12bb7b72b" providerId="LiveId" clId="{B272414D-B18A-4D81-997D-E20EBAE48599}" dt="2024-12-21T15:10:10.809" v="1477" actId="478"/>
          <ac:picMkLst>
            <pc:docMk/>
            <pc:sldMk cId="3777312577" sldId="305"/>
            <ac:picMk id="8" creationId="{CBB6324F-3C79-4CDE-9234-CDF37C0F28FA}"/>
          </ac:picMkLst>
        </pc:picChg>
        <pc:picChg chg="add del mod ord">
          <ac:chgData name="Lim Kelvin" userId="624f6ae12bb7b72b" providerId="LiveId" clId="{B272414D-B18A-4D81-997D-E20EBAE48599}" dt="2024-12-21T18:03:25.969" v="3038" actId="478"/>
          <ac:picMkLst>
            <pc:docMk/>
            <pc:sldMk cId="3777312577" sldId="305"/>
            <ac:picMk id="10" creationId="{37E355BD-C584-4392-860B-E013A37D2016}"/>
          </ac:picMkLst>
        </pc:picChg>
        <pc:picChg chg="mod">
          <ac:chgData name="Lim Kelvin" userId="624f6ae12bb7b72b" providerId="LiveId" clId="{B272414D-B18A-4D81-997D-E20EBAE48599}" dt="2024-12-21T15:09:10.715" v="1466"/>
          <ac:picMkLst>
            <pc:docMk/>
            <pc:sldMk cId="3777312577" sldId="305"/>
            <ac:picMk id="10" creationId="{C70FF0D7-6B93-4E42-AE9C-40CF7BF952CC}"/>
          </ac:picMkLst>
        </pc:picChg>
        <pc:picChg chg="add del mod">
          <ac:chgData name="Lim Kelvin" userId="624f6ae12bb7b72b" providerId="LiveId" clId="{B272414D-B18A-4D81-997D-E20EBAE48599}" dt="2024-12-21T18:01:06.649" v="3016" actId="478"/>
          <ac:picMkLst>
            <pc:docMk/>
            <pc:sldMk cId="3777312577" sldId="305"/>
            <ac:picMk id="11" creationId="{4B1BFC73-7DFD-4BF9-80DF-C25069B8B3F1}"/>
          </ac:picMkLst>
        </pc:picChg>
        <pc:picChg chg="add del mod ord">
          <ac:chgData name="Lim Kelvin" userId="624f6ae12bb7b72b" providerId="LiveId" clId="{B272414D-B18A-4D81-997D-E20EBAE48599}" dt="2024-12-21T15:19:42.450" v="1536" actId="478"/>
          <ac:picMkLst>
            <pc:docMk/>
            <pc:sldMk cId="3777312577" sldId="305"/>
            <ac:picMk id="11" creationId="{A6BABB62-14CB-4823-A4B5-3746DA29A1BB}"/>
          </ac:picMkLst>
        </pc:picChg>
        <pc:picChg chg="add del mod ord">
          <ac:chgData name="Lim Kelvin" userId="624f6ae12bb7b72b" providerId="LiveId" clId="{B272414D-B18A-4D81-997D-E20EBAE48599}" dt="2024-12-21T15:26:20.384" v="1602"/>
          <ac:picMkLst>
            <pc:docMk/>
            <pc:sldMk cId="3777312577" sldId="305"/>
            <ac:picMk id="12" creationId="{9DAE8E72-75B0-4791-B2B4-5FDAB7D64D96}"/>
          </ac:picMkLst>
        </pc:picChg>
        <pc:picChg chg="mod">
          <ac:chgData name="Lim Kelvin" userId="624f6ae12bb7b72b" providerId="LiveId" clId="{B272414D-B18A-4D81-997D-E20EBAE48599}" dt="2024-12-21T17:58:00.424" v="3007"/>
          <ac:picMkLst>
            <pc:docMk/>
            <pc:sldMk cId="3777312577" sldId="305"/>
            <ac:picMk id="12" creationId="{B35D8D60-220D-4F43-9D4E-69B72F26A352}"/>
          </ac:picMkLst>
        </pc:picChg>
      </pc:sldChg>
      <pc:sldChg chg="addSp delSp modSp add del mod ord">
        <pc:chgData name="Lim Kelvin" userId="624f6ae12bb7b72b" providerId="LiveId" clId="{B272414D-B18A-4D81-997D-E20EBAE48599}" dt="2024-12-21T13:44:54.650" v="628" actId="47"/>
        <pc:sldMkLst>
          <pc:docMk/>
          <pc:sldMk cId="1747792199" sldId="306"/>
        </pc:sldMkLst>
        <pc:spChg chg="add del">
          <ac:chgData name="Lim Kelvin" userId="624f6ae12bb7b72b" providerId="LiveId" clId="{B272414D-B18A-4D81-997D-E20EBAE48599}" dt="2024-12-21T13:06:28.502" v="247" actId="22"/>
          <ac:spMkLst>
            <pc:docMk/>
            <pc:sldMk cId="1747792199" sldId="306"/>
            <ac:spMk id="4" creationId="{D29CB0B7-8218-4414-BDB2-DD72249426F8}"/>
          </ac:spMkLst>
        </pc:spChg>
        <pc:spChg chg="add mod">
          <ac:chgData name="Lim Kelvin" userId="624f6ae12bb7b72b" providerId="LiveId" clId="{B272414D-B18A-4D81-997D-E20EBAE48599}" dt="2024-12-21T13:06:54.724" v="256" actId="1076"/>
          <ac:spMkLst>
            <pc:docMk/>
            <pc:sldMk cId="1747792199" sldId="306"/>
            <ac:spMk id="5" creationId="{852BB648-BC40-440F-A953-B44C0F78A004}"/>
          </ac:spMkLst>
        </pc:spChg>
        <pc:spChg chg="mod">
          <ac:chgData name="Lim Kelvin" userId="624f6ae12bb7b72b" providerId="LiveId" clId="{B272414D-B18A-4D81-997D-E20EBAE48599}" dt="2024-12-21T13:19:29.344" v="385"/>
          <ac:spMkLst>
            <pc:docMk/>
            <pc:sldMk cId="1747792199" sldId="306"/>
            <ac:spMk id="8" creationId="{74E726CD-4084-4482-8513-A85CEEF01809}"/>
          </ac:spMkLst>
        </pc:spChg>
        <pc:spChg chg="mod">
          <ac:chgData name="Lim Kelvin" userId="624f6ae12bb7b72b" providerId="LiveId" clId="{B272414D-B18A-4D81-997D-E20EBAE48599}" dt="2024-12-21T13:19:29.344" v="385"/>
          <ac:spMkLst>
            <pc:docMk/>
            <pc:sldMk cId="1747792199" sldId="306"/>
            <ac:spMk id="9" creationId="{3C750825-CF9D-4696-809F-DC0D0D1CC93E}"/>
          </ac:spMkLst>
        </pc:spChg>
        <pc:grpChg chg="add mod">
          <ac:chgData name="Lim Kelvin" userId="624f6ae12bb7b72b" providerId="LiveId" clId="{B272414D-B18A-4D81-997D-E20EBAE48599}" dt="2024-12-21T13:19:31.186" v="386" actId="1076"/>
          <ac:grpSpMkLst>
            <pc:docMk/>
            <pc:sldMk cId="1747792199" sldId="306"/>
            <ac:grpSpMk id="7" creationId="{72A8C42B-F39D-4AAA-B0A4-8105CABAA5B9}"/>
          </ac:grpSpMkLst>
        </pc:grpChg>
      </pc:sldChg>
      <pc:sldChg chg="addSp delSp modSp add mod modAnim">
        <pc:chgData name="Lim Kelvin" userId="624f6ae12bb7b72b" providerId="LiveId" clId="{B272414D-B18A-4D81-997D-E20EBAE48599}" dt="2024-12-21T19:57:29.978" v="3661"/>
        <pc:sldMkLst>
          <pc:docMk/>
          <pc:sldMk cId="3595532849" sldId="307"/>
        </pc:sldMkLst>
        <pc:spChg chg="add del mod topLvl">
          <ac:chgData name="Lim Kelvin" userId="624f6ae12bb7b72b" providerId="LiveId" clId="{B272414D-B18A-4D81-997D-E20EBAE48599}" dt="2024-12-21T15:03:27.169" v="1425" actId="21"/>
          <ac:spMkLst>
            <pc:docMk/>
            <pc:sldMk cId="3595532849" sldId="307"/>
            <ac:spMk id="2" creationId="{FA2E0400-898F-4CD5-AD95-E8DB765F7870}"/>
          </ac:spMkLst>
        </pc:spChg>
        <pc:spChg chg="add del mod">
          <ac:chgData name="Lim Kelvin" userId="624f6ae12bb7b72b" providerId="LiveId" clId="{B272414D-B18A-4D81-997D-E20EBAE48599}" dt="2024-12-21T14:25:33.612" v="1066" actId="478"/>
          <ac:spMkLst>
            <pc:docMk/>
            <pc:sldMk cId="3595532849" sldId="307"/>
            <ac:spMk id="3" creationId="{0560E8E8-DD0F-49ED-B403-D24F24E19743}"/>
          </ac:spMkLst>
        </pc:spChg>
        <pc:spChg chg="mod">
          <ac:chgData name="Lim Kelvin" userId="624f6ae12bb7b72b" providerId="LiveId" clId="{B272414D-B18A-4D81-997D-E20EBAE48599}" dt="2024-12-21T14:12:47.732" v="901"/>
          <ac:spMkLst>
            <pc:docMk/>
            <pc:sldMk cId="3595532849" sldId="307"/>
            <ac:spMk id="8" creationId="{6A277A89-4B41-4B95-88F5-12BC1E79CC94}"/>
          </ac:spMkLst>
        </pc:spChg>
        <pc:spChg chg="mod">
          <ac:chgData name="Lim Kelvin" userId="624f6ae12bb7b72b" providerId="LiveId" clId="{B272414D-B18A-4D81-997D-E20EBAE48599}" dt="2024-12-21T14:12:47.732" v="901"/>
          <ac:spMkLst>
            <pc:docMk/>
            <pc:sldMk cId="3595532849" sldId="307"/>
            <ac:spMk id="9" creationId="{C0DEDA0C-BA5F-4329-A99C-13353C820D16}"/>
          </ac:spMkLst>
        </pc:spChg>
        <pc:spChg chg="add mod ord modVis">
          <ac:chgData name="Lim Kelvin" userId="624f6ae12bb7b72b" providerId="LiveId" clId="{B272414D-B18A-4D81-997D-E20EBAE48599}" dt="2024-12-21T18:53:22.309" v="3141" actId="14100"/>
          <ac:spMkLst>
            <pc:docMk/>
            <pc:sldMk cId="3595532849" sldId="307"/>
            <ac:spMk id="12" creationId="{D7BDFF57-BDB3-462B-A87B-E8D4A2CBE38B}"/>
          </ac:spMkLst>
        </pc:spChg>
        <pc:spChg chg="add del mod topLvl">
          <ac:chgData name="Lim Kelvin" userId="624f6ae12bb7b72b" providerId="LiveId" clId="{B272414D-B18A-4D81-997D-E20EBAE48599}" dt="2024-12-21T15:03:37.255" v="1429" actId="21"/>
          <ac:spMkLst>
            <pc:docMk/>
            <pc:sldMk cId="3595532849" sldId="307"/>
            <ac:spMk id="13" creationId="{ACE5DA9D-BA6E-4E04-9F21-50C9CAB7458B}"/>
          </ac:spMkLst>
        </pc:spChg>
        <pc:spChg chg="add del mod topLvl">
          <ac:chgData name="Lim Kelvin" userId="624f6ae12bb7b72b" providerId="LiveId" clId="{B272414D-B18A-4D81-997D-E20EBAE48599}" dt="2024-12-21T15:03:43.336" v="1432" actId="21"/>
          <ac:spMkLst>
            <pc:docMk/>
            <pc:sldMk cId="3595532849" sldId="307"/>
            <ac:spMk id="14" creationId="{7601FF77-3703-49D9-BBE1-22540E3C3509}"/>
          </ac:spMkLst>
        </pc:spChg>
        <pc:spChg chg="add del">
          <ac:chgData name="Lim Kelvin" userId="624f6ae12bb7b72b" providerId="LiveId" clId="{B272414D-B18A-4D81-997D-E20EBAE48599}" dt="2024-12-21T19:57:04.964" v="3653" actId="22"/>
          <ac:spMkLst>
            <pc:docMk/>
            <pc:sldMk cId="3595532849" sldId="307"/>
            <ac:spMk id="15" creationId="{31224D5B-430A-4CC7-A07E-4BB966F0D802}"/>
          </ac:spMkLst>
        </pc:spChg>
        <pc:spChg chg="add del">
          <ac:chgData name="Lim Kelvin" userId="624f6ae12bb7b72b" providerId="LiveId" clId="{B272414D-B18A-4D81-997D-E20EBAE48599}" dt="2024-12-21T14:26:03.956" v="1068" actId="11529"/>
          <ac:spMkLst>
            <pc:docMk/>
            <pc:sldMk cId="3595532849" sldId="307"/>
            <ac:spMk id="15" creationId="{964A9471-8A16-483A-853D-B2D08AF3FCF8}"/>
          </ac:spMkLst>
        </pc:spChg>
        <pc:spChg chg="add del mod">
          <ac:chgData name="Lim Kelvin" userId="624f6ae12bb7b72b" providerId="LiveId" clId="{B272414D-B18A-4D81-997D-E20EBAE48599}" dt="2024-12-21T14:26:37.609" v="1071" actId="478"/>
          <ac:spMkLst>
            <pc:docMk/>
            <pc:sldMk cId="3595532849" sldId="307"/>
            <ac:spMk id="16" creationId="{17199D14-E3C6-44A6-B1BC-98EE9D66A36B}"/>
          </ac:spMkLst>
        </pc:spChg>
        <pc:spChg chg="add mod">
          <ac:chgData name="Lim Kelvin" userId="624f6ae12bb7b72b" providerId="LiveId" clId="{B272414D-B18A-4D81-997D-E20EBAE48599}" dt="2024-12-21T19:57:11.715" v="3656"/>
          <ac:spMkLst>
            <pc:docMk/>
            <pc:sldMk cId="3595532849" sldId="307"/>
            <ac:spMk id="16" creationId="{D067DD50-DCEE-4800-9C65-68CACC504197}"/>
          </ac:spMkLst>
        </pc:spChg>
        <pc:spChg chg="add mod">
          <ac:chgData name="Lim Kelvin" userId="624f6ae12bb7b72b" providerId="LiveId" clId="{B272414D-B18A-4D81-997D-E20EBAE48599}" dt="2024-12-21T19:57:29.978" v="3661"/>
          <ac:spMkLst>
            <pc:docMk/>
            <pc:sldMk cId="3595532849" sldId="307"/>
            <ac:spMk id="17" creationId="{55C95324-D37B-4B94-B8A0-F2223255C50B}"/>
          </ac:spMkLst>
        </pc:spChg>
        <pc:spChg chg="add mod">
          <ac:chgData name="Lim Kelvin" userId="624f6ae12bb7b72b" providerId="LiveId" clId="{B272414D-B18A-4D81-997D-E20EBAE48599}" dt="2024-12-21T19:57:29.978" v="3661"/>
          <ac:spMkLst>
            <pc:docMk/>
            <pc:sldMk cId="3595532849" sldId="307"/>
            <ac:spMk id="18" creationId="{2B418493-2174-4071-94B3-431FEAAE8A49}"/>
          </ac:spMkLst>
        </pc:spChg>
        <pc:spChg chg="add del">
          <ac:chgData name="Lim Kelvin" userId="624f6ae12bb7b72b" providerId="LiveId" clId="{B272414D-B18A-4D81-997D-E20EBAE48599}" dt="2024-12-21T14:27:30.593" v="1078" actId="11529"/>
          <ac:spMkLst>
            <pc:docMk/>
            <pc:sldMk cId="3595532849" sldId="307"/>
            <ac:spMk id="22" creationId="{493685C5-CA75-4652-AC5E-C045B85D247F}"/>
          </ac:spMkLst>
        </pc:spChg>
        <pc:spChg chg="add del mod ord">
          <ac:chgData name="Lim Kelvin" userId="624f6ae12bb7b72b" providerId="LiveId" clId="{B272414D-B18A-4D81-997D-E20EBAE48599}" dt="2024-12-21T14:34:31.612" v="1132" actId="478"/>
          <ac:spMkLst>
            <pc:docMk/>
            <pc:sldMk cId="3595532849" sldId="307"/>
            <ac:spMk id="23" creationId="{04441CF2-D7B5-4267-A6F0-CD7C1775B42F}"/>
          </ac:spMkLst>
        </pc:spChg>
        <pc:spChg chg="mod">
          <ac:chgData name="Lim Kelvin" userId="624f6ae12bb7b72b" providerId="LiveId" clId="{B272414D-B18A-4D81-997D-E20EBAE48599}" dt="2024-12-21T14:30:44.684" v="1105"/>
          <ac:spMkLst>
            <pc:docMk/>
            <pc:sldMk cId="3595532849" sldId="307"/>
            <ac:spMk id="28" creationId="{4D728D4A-05ED-4474-B372-D5701B28F373}"/>
          </ac:spMkLst>
        </pc:spChg>
        <pc:spChg chg="mod">
          <ac:chgData name="Lim Kelvin" userId="624f6ae12bb7b72b" providerId="LiveId" clId="{B272414D-B18A-4D81-997D-E20EBAE48599}" dt="2024-12-21T14:30:52.549" v="1107"/>
          <ac:spMkLst>
            <pc:docMk/>
            <pc:sldMk cId="3595532849" sldId="307"/>
            <ac:spMk id="29" creationId="{FECA4D18-4DD3-4653-B1CE-200877BFCB48}"/>
          </ac:spMkLst>
        </pc:spChg>
        <pc:spChg chg="mod">
          <ac:chgData name="Lim Kelvin" userId="624f6ae12bb7b72b" providerId="LiveId" clId="{B272414D-B18A-4D81-997D-E20EBAE48599}" dt="2024-12-21T14:32:48.010" v="1128"/>
          <ac:spMkLst>
            <pc:docMk/>
            <pc:sldMk cId="3595532849" sldId="307"/>
            <ac:spMk id="31" creationId="{9855B753-009A-482D-B79C-9698D1BF970A}"/>
          </ac:spMkLst>
        </pc:spChg>
        <pc:spChg chg="add del mod ord">
          <ac:chgData name="Lim Kelvin" userId="624f6ae12bb7b72b" providerId="LiveId" clId="{B272414D-B18A-4D81-997D-E20EBAE48599}" dt="2024-12-21T14:32:47.738" v="1127"/>
          <ac:spMkLst>
            <pc:docMk/>
            <pc:sldMk cId="3595532849" sldId="307"/>
            <ac:spMk id="32" creationId="{494D0BA3-C342-43C4-8C5B-76B6453443BA}"/>
          </ac:spMkLst>
        </pc:spChg>
        <pc:spChg chg="add del">
          <ac:chgData name="Lim Kelvin" userId="624f6ae12bb7b72b" providerId="LiveId" clId="{B272414D-B18A-4D81-997D-E20EBAE48599}" dt="2024-12-21T14:37:29.367" v="1146" actId="11529"/>
          <ac:spMkLst>
            <pc:docMk/>
            <pc:sldMk cId="3595532849" sldId="307"/>
            <ac:spMk id="35" creationId="{D58D3758-911C-49EC-A6FF-EFEF73923C09}"/>
          </ac:spMkLst>
        </pc:spChg>
        <pc:spChg chg="add del mod">
          <ac:chgData name="Lim Kelvin" userId="624f6ae12bb7b72b" providerId="LiveId" clId="{B272414D-B18A-4D81-997D-E20EBAE48599}" dt="2024-12-21T14:37:53.748" v="1152" actId="11529"/>
          <ac:spMkLst>
            <pc:docMk/>
            <pc:sldMk cId="3595532849" sldId="307"/>
            <ac:spMk id="36" creationId="{A1087227-151D-474D-908C-F08032DF1A08}"/>
          </ac:spMkLst>
        </pc:spChg>
        <pc:spChg chg="mod">
          <ac:chgData name="Lim Kelvin" userId="624f6ae12bb7b72b" providerId="LiveId" clId="{B272414D-B18A-4D81-997D-E20EBAE48599}" dt="2024-12-21T14:37:47.420" v="1149"/>
          <ac:spMkLst>
            <pc:docMk/>
            <pc:sldMk cId="3595532849" sldId="307"/>
            <ac:spMk id="37" creationId="{0612148E-874F-4CD7-B31F-B2F26078B190}"/>
          </ac:spMkLst>
        </pc:spChg>
        <pc:spChg chg="add del">
          <ac:chgData name="Lim Kelvin" userId="624f6ae12bb7b72b" providerId="LiveId" clId="{B272414D-B18A-4D81-997D-E20EBAE48599}" dt="2024-12-21T14:38:10.891" v="1154" actId="11529"/>
          <ac:spMkLst>
            <pc:docMk/>
            <pc:sldMk cId="3595532849" sldId="307"/>
            <ac:spMk id="38" creationId="{6ABC1C84-A670-4E73-B556-1491F0857F9A}"/>
          </ac:spMkLst>
        </pc:spChg>
        <pc:spChg chg="add del">
          <ac:chgData name="Lim Kelvin" userId="624f6ae12bb7b72b" providerId="LiveId" clId="{B272414D-B18A-4D81-997D-E20EBAE48599}" dt="2024-12-21T14:39:03.204" v="1162" actId="11529"/>
          <ac:spMkLst>
            <pc:docMk/>
            <pc:sldMk cId="3595532849" sldId="307"/>
            <ac:spMk id="39" creationId="{E86629CC-8787-464E-81E9-59882C5F318F}"/>
          </ac:spMkLst>
        </pc:spChg>
        <pc:spChg chg="mod">
          <ac:chgData name="Lim Kelvin" userId="624f6ae12bb7b72b" providerId="LiveId" clId="{B272414D-B18A-4D81-997D-E20EBAE48599}" dt="2024-12-21T14:39:02.054" v="1161"/>
          <ac:spMkLst>
            <pc:docMk/>
            <pc:sldMk cId="3595532849" sldId="307"/>
            <ac:spMk id="40" creationId="{ABB9ADB3-A5F2-4A82-A116-8A536660883F}"/>
          </ac:spMkLst>
        </pc:spChg>
        <pc:spChg chg="add del">
          <ac:chgData name="Lim Kelvin" userId="624f6ae12bb7b72b" providerId="LiveId" clId="{B272414D-B18A-4D81-997D-E20EBAE48599}" dt="2024-12-21T14:41:40.739" v="1251" actId="478"/>
          <ac:spMkLst>
            <pc:docMk/>
            <pc:sldMk cId="3595532849" sldId="307"/>
            <ac:spMk id="41" creationId="{C6FB24C3-469D-42F3-B491-39030AB86EAF}"/>
          </ac:spMkLst>
        </pc:spChg>
        <pc:spChg chg="add del">
          <ac:chgData name="Lim Kelvin" userId="624f6ae12bb7b72b" providerId="LiveId" clId="{B272414D-B18A-4D81-997D-E20EBAE48599}" dt="2024-12-21T14:42:12.254" v="1253" actId="478"/>
          <ac:spMkLst>
            <pc:docMk/>
            <pc:sldMk cId="3595532849" sldId="307"/>
            <ac:spMk id="42" creationId="{A673E0DC-CF0E-4DB7-9F60-020A41DD949D}"/>
          </ac:spMkLst>
        </pc:spChg>
        <pc:spChg chg="add del">
          <ac:chgData name="Lim Kelvin" userId="624f6ae12bb7b72b" providerId="LiveId" clId="{B272414D-B18A-4D81-997D-E20EBAE48599}" dt="2024-12-21T14:42:30.569" v="1255" actId="478"/>
          <ac:spMkLst>
            <pc:docMk/>
            <pc:sldMk cId="3595532849" sldId="307"/>
            <ac:spMk id="43" creationId="{3AF2E4A1-B35F-48F3-9CBD-F268ED22A672}"/>
          </ac:spMkLst>
        </pc:spChg>
        <pc:spChg chg="add del mod ord topLvl">
          <ac:chgData name="Lim Kelvin" userId="624f6ae12bb7b72b" providerId="LiveId" clId="{B272414D-B18A-4D81-997D-E20EBAE48599}" dt="2024-12-21T15:01:09.975" v="1393" actId="478"/>
          <ac:spMkLst>
            <pc:docMk/>
            <pc:sldMk cId="3595532849" sldId="307"/>
            <ac:spMk id="44" creationId="{83DA6E35-E4E1-40AF-AD69-020FB50D9D9F}"/>
          </ac:spMkLst>
        </pc:spChg>
        <pc:spChg chg="add del mod ord topLvl">
          <ac:chgData name="Lim Kelvin" userId="624f6ae12bb7b72b" providerId="LiveId" clId="{B272414D-B18A-4D81-997D-E20EBAE48599}" dt="2024-12-21T15:01:12.252" v="1396" actId="478"/>
          <ac:spMkLst>
            <pc:docMk/>
            <pc:sldMk cId="3595532849" sldId="307"/>
            <ac:spMk id="45" creationId="{FF10BEFB-24B0-4FDA-8DAA-F64C2EEFF4EE}"/>
          </ac:spMkLst>
        </pc:spChg>
        <pc:spChg chg="add del mod ord">
          <ac:chgData name="Lim Kelvin" userId="624f6ae12bb7b72b" providerId="LiveId" clId="{B272414D-B18A-4D81-997D-E20EBAE48599}" dt="2024-12-21T14:48:32.519" v="1281" actId="478"/>
          <ac:spMkLst>
            <pc:docMk/>
            <pc:sldMk cId="3595532849" sldId="307"/>
            <ac:spMk id="46" creationId="{3D786AD9-13E1-4BA7-9FBA-C3E47C588148}"/>
          </ac:spMkLst>
        </pc:spChg>
        <pc:spChg chg="add del mod topLvl">
          <ac:chgData name="Lim Kelvin" userId="624f6ae12bb7b72b" providerId="LiveId" clId="{B272414D-B18A-4D81-997D-E20EBAE48599}" dt="2024-12-21T15:01:10.549" v="1394" actId="478"/>
          <ac:spMkLst>
            <pc:docMk/>
            <pc:sldMk cId="3595532849" sldId="307"/>
            <ac:spMk id="47" creationId="{879512CB-B15F-44B7-97B4-020246401C40}"/>
          </ac:spMkLst>
        </pc:spChg>
        <pc:spChg chg="add del mod topLvl">
          <ac:chgData name="Lim Kelvin" userId="624f6ae12bb7b72b" providerId="LiveId" clId="{B272414D-B18A-4D81-997D-E20EBAE48599}" dt="2024-12-21T15:01:11.601" v="1395" actId="478"/>
          <ac:spMkLst>
            <pc:docMk/>
            <pc:sldMk cId="3595532849" sldId="307"/>
            <ac:spMk id="48" creationId="{87289963-CF96-4632-BC32-FB07FD0B45FD}"/>
          </ac:spMkLst>
        </pc:spChg>
        <pc:spChg chg="add del mod">
          <ac:chgData name="Lim Kelvin" userId="624f6ae12bb7b72b" providerId="LiveId" clId="{B272414D-B18A-4D81-997D-E20EBAE48599}" dt="2024-12-21T19:57:11.507" v="3655" actId="478"/>
          <ac:spMkLst>
            <pc:docMk/>
            <pc:sldMk cId="3595532849" sldId="307"/>
            <ac:spMk id="49" creationId="{89860FFF-249F-4483-A53D-C8A758BC92C1}"/>
          </ac:spMkLst>
        </pc:spChg>
        <pc:spChg chg="add del mod">
          <ac:chgData name="Lim Kelvin" userId="624f6ae12bb7b72b" providerId="LiveId" clId="{B272414D-B18A-4D81-997D-E20EBAE48599}" dt="2024-12-21T19:57:27.680" v="3659" actId="478"/>
          <ac:spMkLst>
            <pc:docMk/>
            <pc:sldMk cId="3595532849" sldId="307"/>
            <ac:spMk id="50" creationId="{4BF25231-FE05-4CFA-B7D9-E1F2B0410D1E}"/>
          </ac:spMkLst>
        </pc:spChg>
        <pc:spChg chg="add del mod">
          <ac:chgData name="Lim Kelvin" userId="624f6ae12bb7b72b" providerId="LiveId" clId="{B272414D-B18A-4D81-997D-E20EBAE48599}" dt="2024-12-21T19:57:29.687" v="3660" actId="478"/>
          <ac:spMkLst>
            <pc:docMk/>
            <pc:sldMk cId="3595532849" sldId="307"/>
            <ac:spMk id="51" creationId="{278A3C3D-06F6-42CC-ACDA-D0E6FE3515B9}"/>
          </ac:spMkLst>
        </pc:spChg>
        <pc:grpChg chg="add mod">
          <ac:chgData name="Lim Kelvin" userId="624f6ae12bb7b72b" providerId="LiveId" clId="{B272414D-B18A-4D81-997D-E20EBAE48599}" dt="2024-12-21T14:12:47.732" v="901"/>
          <ac:grpSpMkLst>
            <pc:docMk/>
            <pc:sldMk cId="3595532849" sldId="307"/>
            <ac:grpSpMk id="7" creationId="{1DAEC757-8BC5-47B4-AD1B-085CE8C22ED2}"/>
          </ac:grpSpMkLst>
        </pc:grpChg>
        <pc:grpChg chg="add mod">
          <ac:chgData name="Lim Kelvin" userId="624f6ae12bb7b72b" providerId="LiveId" clId="{B272414D-B18A-4D81-997D-E20EBAE48599}" dt="2024-12-21T14:31:10.136" v="1109" actId="164"/>
          <ac:grpSpMkLst>
            <pc:docMk/>
            <pc:sldMk cId="3595532849" sldId="307"/>
            <ac:grpSpMk id="30" creationId="{F23B10E0-0864-4973-B764-EAFB6AD6571A}"/>
          </ac:grpSpMkLst>
        </pc:grpChg>
        <pc:grpChg chg="add del mod topLvl">
          <ac:chgData name="Lim Kelvin" userId="624f6ae12bb7b72b" providerId="LiveId" clId="{B272414D-B18A-4D81-997D-E20EBAE48599}" dt="2024-12-21T14:56:18.823" v="1366" actId="165"/>
          <ac:grpSpMkLst>
            <pc:docMk/>
            <pc:sldMk cId="3595532849" sldId="307"/>
            <ac:grpSpMk id="52" creationId="{F7154545-6181-441C-B308-80FAA37CFD7D}"/>
          </ac:grpSpMkLst>
        </pc:grpChg>
        <pc:grpChg chg="add del mod">
          <ac:chgData name="Lim Kelvin" userId="624f6ae12bb7b72b" providerId="LiveId" clId="{B272414D-B18A-4D81-997D-E20EBAE48599}" dt="2024-12-21T14:56:16.013" v="1365" actId="164"/>
          <ac:grpSpMkLst>
            <pc:docMk/>
            <pc:sldMk cId="3595532849" sldId="307"/>
            <ac:grpSpMk id="53" creationId="{BE443E9E-E46F-427F-9C30-4241003A6C32}"/>
          </ac:grpSpMkLst>
        </pc:grpChg>
        <pc:grpChg chg="add mod">
          <ac:chgData name="Lim Kelvin" userId="624f6ae12bb7b72b" providerId="LiveId" clId="{B272414D-B18A-4D81-997D-E20EBAE48599}" dt="2024-12-21T14:56:15.642" v="1364" actId="164"/>
          <ac:grpSpMkLst>
            <pc:docMk/>
            <pc:sldMk cId="3595532849" sldId="307"/>
            <ac:grpSpMk id="54" creationId="{D98CDCD2-87DF-4642-AF46-EB7B9D9CEF0C}"/>
          </ac:grpSpMkLst>
        </pc:grpChg>
        <pc:grpChg chg="add mod">
          <ac:chgData name="Lim Kelvin" userId="624f6ae12bb7b72b" providerId="LiveId" clId="{B272414D-B18A-4D81-997D-E20EBAE48599}" dt="2024-12-21T14:56:13.581" v="1359" actId="164"/>
          <ac:grpSpMkLst>
            <pc:docMk/>
            <pc:sldMk cId="3595532849" sldId="307"/>
            <ac:grpSpMk id="55" creationId="{E159520B-97DD-4BC1-BC3B-CD7981AA6568}"/>
          </ac:grpSpMkLst>
        </pc:grpChg>
        <pc:grpChg chg="add del mod">
          <ac:chgData name="Lim Kelvin" userId="624f6ae12bb7b72b" providerId="LiveId" clId="{B272414D-B18A-4D81-997D-E20EBAE48599}" dt="2024-12-21T15:01:07.848" v="1392" actId="165"/>
          <ac:grpSpMkLst>
            <pc:docMk/>
            <pc:sldMk cId="3595532849" sldId="307"/>
            <ac:grpSpMk id="56" creationId="{6B5756E1-6C19-4FB0-AAC9-AE1E2B07D51F}"/>
          </ac:grpSpMkLst>
        </pc:grpChg>
        <pc:picChg chg="add mod ord topLvl">
          <ac:chgData name="Lim Kelvin" userId="624f6ae12bb7b72b" providerId="LiveId" clId="{B272414D-B18A-4D81-997D-E20EBAE48599}" dt="2024-12-21T14:56:16.013" v="1365" actId="164"/>
          <ac:picMkLst>
            <pc:docMk/>
            <pc:sldMk cId="3595532849" sldId="307"/>
            <ac:picMk id="4" creationId="{FDA727E8-11AB-4662-9CF7-D4F23FF75693}"/>
          </ac:picMkLst>
        </pc:picChg>
        <pc:picChg chg="add del mod ord">
          <ac:chgData name="Lim Kelvin" userId="624f6ae12bb7b72b" providerId="LiveId" clId="{B272414D-B18A-4D81-997D-E20EBAE48599}" dt="2024-12-21T14:56:15.642" v="1364" actId="164"/>
          <ac:picMkLst>
            <pc:docMk/>
            <pc:sldMk cId="3595532849" sldId="307"/>
            <ac:picMk id="10" creationId="{2EB13D59-24A7-4017-ABCE-5FDF676A8270}"/>
          </ac:picMkLst>
        </pc:picChg>
        <pc:picChg chg="add mod ord">
          <ac:chgData name="Lim Kelvin" userId="624f6ae12bb7b72b" providerId="LiveId" clId="{B272414D-B18A-4D81-997D-E20EBAE48599}" dt="2024-12-21T14:44:34.631" v="1270" actId="167"/>
          <ac:picMkLst>
            <pc:docMk/>
            <pc:sldMk cId="3595532849" sldId="307"/>
            <ac:picMk id="11" creationId="{F2FC451E-231E-4475-AB8F-9DF730C552D6}"/>
          </ac:picMkLst>
        </pc:picChg>
        <pc:picChg chg="mod">
          <ac:chgData name="Lim Kelvin" userId="624f6ae12bb7b72b" providerId="LiveId" clId="{B272414D-B18A-4D81-997D-E20EBAE48599}" dt="2024-12-21T14:29:00.421" v="1087"/>
          <ac:picMkLst>
            <pc:docMk/>
            <pc:sldMk cId="3595532849" sldId="307"/>
            <ac:picMk id="24" creationId="{CA9FF45F-319E-4869-93DB-189261269FF6}"/>
          </ac:picMkLst>
        </pc:picChg>
        <pc:picChg chg="mod">
          <ac:chgData name="Lim Kelvin" userId="624f6ae12bb7b72b" providerId="LiveId" clId="{B272414D-B18A-4D81-997D-E20EBAE48599}" dt="2024-12-21T14:29:45.951" v="1093"/>
          <ac:picMkLst>
            <pc:docMk/>
            <pc:sldMk cId="3595532849" sldId="307"/>
            <ac:picMk id="25" creationId="{7BA9124E-812D-41C4-9832-C61D17B2D74B}"/>
          </ac:picMkLst>
        </pc:picChg>
        <pc:picChg chg="add del mod">
          <ac:chgData name="Lim Kelvin" userId="624f6ae12bb7b72b" providerId="LiveId" clId="{B272414D-B18A-4D81-997D-E20EBAE48599}" dt="2024-12-21T14:29:45.645" v="1092"/>
          <ac:picMkLst>
            <pc:docMk/>
            <pc:sldMk cId="3595532849" sldId="307"/>
            <ac:picMk id="26" creationId="{00CA373E-1157-4805-A6AA-C647434A01D6}"/>
          </ac:picMkLst>
        </pc:picChg>
        <pc:picChg chg="add del mod">
          <ac:chgData name="Lim Kelvin" userId="624f6ae12bb7b72b" providerId="LiveId" clId="{B272414D-B18A-4D81-997D-E20EBAE48599}" dt="2024-12-21T14:30:31.875" v="1103"/>
          <ac:picMkLst>
            <pc:docMk/>
            <pc:sldMk cId="3595532849" sldId="307"/>
            <ac:picMk id="27" creationId="{EA8EC540-CEB2-4599-AD56-7994BE19591B}"/>
          </ac:picMkLst>
        </pc:picChg>
        <pc:picChg chg="add del mod">
          <ac:chgData name="Lim Kelvin" userId="624f6ae12bb7b72b" providerId="LiveId" clId="{B272414D-B18A-4D81-997D-E20EBAE48599}" dt="2024-12-21T14:37:07.836" v="1142"/>
          <ac:picMkLst>
            <pc:docMk/>
            <pc:sldMk cId="3595532849" sldId="307"/>
            <ac:picMk id="33" creationId="{66CD51E9-580E-4FC4-925E-29C45426EE05}"/>
          </ac:picMkLst>
        </pc:picChg>
        <pc:picChg chg="add del mod modCrop">
          <ac:chgData name="Lim Kelvin" userId="624f6ae12bb7b72b" providerId="LiveId" clId="{B272414D-B18A-4D81-997D-E20EBAE48599}" dt="2024-12-21T14:41:01.563" v="1249" actId="478"/>
          <ac:picMkLst>
            <pc:docMk/>
            <pc:sldMk cId="3595532849" sldId="307"/>
            <ac:picMk id="34" creationId="{47DAA79D-A22A-4EF4-AF4A-EAC1F5B50620}"/>
          </ac:picMkLst>
        </pc:picChg>
        <pc:picChg chg="add del mod">
          <ac:chgData name="Lim Kelvin" userId="624f6ae12bb7b72b" providerId="LiveId" clId="{B272414D-B18A-4D81-997D-E20EBAE48599}" dt="2024-12-21T15:01:52.348" v="1413" actId="478"/>
          <ac:picMkLst>
            <pc:docMk/>
            <pc:sldMk cId="3595532849" sldId="307"/>
            <ac:picMk id="57" creationId="{9F51FFB9-28FE-4230-9E68-DF814E8A7927}"/>
          </ac:picMkLst>
        </pc:picChg>
        <pc:picChg chg="add del mod">
          <ac:chgData name="Lim Kelvin" userId="624f6ae12bb7b72b" providerId="LiveId" clId="{B272414D-B18A-4D81-997D-E20EBAE48599}" dt="2024-12-21T15:01:51.819" v="1412" actId="478"/>
          <ac:picMkLst>
            <pc:docMk/>
            <pc:sldMk cId="3595532849" sldId="307"/>
            <ac:picMk id="58" creationId="{97F3BECF-ED18-43D7-A832-2C2984C96910}"/>
          </ac:picMkLst>
        </pc:picChg>
        <pc:picChg chg="add del mod">
          <ac:chgData name="Lim Kelvin" userId="624f6ae12bb7b72b" providerId="LiveId" clId="{B272414D-B18A-4D81-997D-E20EBAE48599}" dt="2024-12-21T15:02:53.745" v="1423" actId="478"/>
          <ac:picMkLst>
            <pc:docMk/>
            <pc:sldMk cId="3595532849" sldId="307"/>
            <ac:picMk id="59" creationId="{B650B71C-EC7D-4E1A-9ED5-7D16A15B5866}"/>
          </ac:picMkLst>
        </pc:picChg>
        <pc:picChg chg="add del mod">
          <ac:chgData name="Lim Kelvin" userId="624f6ae12bb7b72b" providerId="LiveId" clId="{B272414D-B18A-4D81-997D-E20EBAE48599}" dt="2024-12-21T15:02:52.844" v="1422" actId="478"/>
          <ac:picMkLst>
            <pc:docMk/>
            <pc:sldMk cId="3595532849" sldId="307"/>
            <ac:picMk id="60" creationId="{2FFEFE8B-2FCD-49B2-80AE-57C1834C9F58}"/>
          </ac:picMkLst>
        </pc:picChg>
        <pc:picChg chg="add del mod">
          <ac:chgData name="Lim Kelvin" userId="624f6ae12bb7b72b" providerId="LiveId" clId="{B272414D-B18A-4D81-997D-E20EBAE48599}" dt="2024-12-21T15:02:53.996" v="1424" actId="478"/>
          <ac:picMkLst>
            <pc:docMk/>
            <pc:sldMk cId="3595532849" sldId="307"/>
            <ac:picMk id="61" creationId="{C552F399-137F-42D0-97CB-D60030927038}"/>
          </ac:picMkLst>
        </pc:picChg>
        <pc:cxnChg chg="add del mod">
          <ac:chgData name="Lim Kelvin" userId="624f6ae12bb7b72b" providerId="LiveId" clId="{B272414D-B18A-4D81-997D-E20EBAE48599}" dt="2024-12-21T14:27:11.909" v="1076" actId="478"/>
          <ac:cxnSpMkLst>
            <pc:docMk/>
            <pc:sldMk cId="3595532849" sldId="307"/>
            <ac:cxnSpMk id="18" creationId="{FA67143A-6302-4071-93BA-E5043B6D45A7}"/>
          </ac:cxnSpMkLst>
        </pc:cxnChg>
      </pc:sldChg>
      <pc:sldChg chg="addSp delSp modSp add mod modTransition delAnim modAnim">
        <pc:chgData name="Lim Kelvin" userId="624f6ae12bb7b72b" providerId="LiveId" clId="{B272414D-B18A-4D81-997D-E20EBAE48599}" dt="2024-12-21T20:24:09.947" v="3681"/>
        <pc:sldMkLst>
          <pc:docMk/>
          <pc:sldMk cId="1936434406" sldId="308"/>
        </pc:sldMkLst>
        <pc:spChg chg="add del mod">
          <ac:chgData name="Lim Kelvin" userId="624f6ae12bb7b72b" providerId="LiveId" clId="{B272414D-B18A-4D81-997D-E20EBAE48599}" dt="2024-12-21T13:32:40.443" v="549" actId="11529"/>
          <ac:spMkLst>
            <pc:docMk/>
            <pc:sldMk cId="1936434406" sldId="308"/>
            <ac:spMk id="2" creationId="{CCC89728-20D2-412F-95B6-A0ED7B92983F}"/>
          </ac:spMkLst>
        </pc:spChg>
        <pc:spChg chg="mod">
          <ac:chgData name="Lim Kelvin" userId="624f6ae12bb7b72b" providerId="LiveId" clId="{B272414D-B18A-4D81-997D-E20EBAE48599}" dt="2024-12-21T13:21:30.832" v="416" actId="1076"/>
          <ac:spMkLst>
            <pc:docMk/>
            <pc:sldMk cId="1936434406" sldId="308"/>
            <ac:spMk id="5" creationId="{852BB648-BC40-440F-A953-B44C0F78A004}"/>
          </ac:spMkLst>
        </pc:spChg>
        <pc:spChg chg="mod topLvl">
          <ac:chgData name="Lim Kelvin" userId="624f6ae12bb7b72b" providerId="LiveId" clId="{B272414D-B18A-4D81-997D-E20EBAE48599}" dt="2024-12-21T13:37:29.233" v="611" actId="164"/>
          <ac:spMkLst>
            <pc:docMk/>
            <pc:sldMk cId="1936434406" sldId="308"/>
            <ac:spMk id="16" creationId="{B82A4398-EE5E-4927-B013-B69B0D10593B}"/>
          </ac:spMkLst>
        </pc:spChg>
        <pc:spChg chg="mod topLvl">
          <ac:chgData name="Lim Kelvin" userId="624f6ae12bb7b72b" providerId="LiveId" clId="{B272414D-B18A-4D81-997D-E20EBAE48599}" dt="2024-12-21T13:37:29.233" v="611" actId="164"/>
          <ac:spMkLst>
            <pc:docMk/>
            <pc:sldMk cId="1936434406" sldId="308"/>
            <ac:spMk id="17" creationId="{F9EA98A4-318E-43FB-B60B-1D690DE733BD}"/>
          </ac:spMkLst>
        </pc:spChg>
        <pc:spChg chg="add del mod">
          <ac:chgData name="Lim Kelvin" userId="624f6ae12bb7b72b" providerId="LiveId" clId="{B272414D-B18A-4D81-997D-E20EBAE48599}" dt="2024-12-21T13:22:14.532" v="426" actId="478"/>
          <ac:spMkLst>
            <pc:docMk/>
            <pc:sldMk cId="1936434406" sldId="308"/>
            <ac:spMk id="18" creationId="{D446C0F6-3AE6-4279-B8B0-A962FE69180D}"/>
          </ac:spMkLst>
        </pc:spChg>
        <pc:spChg chg="add mod topLvl">
          <ac:chgData name="Lim Kelvin" userId="624f6ae12bb7b72b" providerId="LiveId" clId="{B272414D-B18A-4D81-997D-E20EBAE48599}" dt="2024-12-21T13:37:29.233" v="611" actId="164"/>
          <ac:spMkLst>
            <pc:docMk/>
            <pc:sldMk cId="1936434406" sldId="308"/>
            <ac:spMk id="19" creationId="{1D160DD8-64FA-49E0-AAD7-7FEF7F0239ED}"/>
          </ac:spMkLst>
        </pc:spChg>
        <pc:spChg chg="add mod topLvl">
          <ac:chgData name="Lim Kelvin" userId="624f6ae12bb7b72b" providerId="LiveId" clId="{B272414D-B18A-4D81-997D-E20EBAE48599}" dt="2024-12-21T13:37:29.233" v="611" actId="164"/>
          <ac:spMkLst>
            <pc:docMk/>
            <pc:sldMk cId="1936434406" sldId="308"/>
            <ac:spMk id="20" creationId="{86F86ADA-FE65-41E0-8536-F35D707F2474}"/>
          </ac:spMkLst>
        </pc:spChg>
        <pc:spChg chg="add mod">
          <ac:chgData name="Lim Kelvin" userId="624f6ae12bb7b72b" providerId="LiveId" clId="{B272414D-B18A-4D81-997D-E20EBAE48599}" dt="2024-12-21T14:01:27.725" v="791" actId="1076"/>
          <ac:spMkLst>
            <pc:docMk/>
            <pc:sldMk cId="1936434406" sldId="308"/>
            <ac:spMk id="21" creationId="{6B90169B-0DCF-4469-AB0D-A779B275B656}"/>
          </ac:spMkLst>
        </pc:spChg>
        <pc:spChg chg="add mod">
          <ac:chgData name="Lim Kelvin" userId="624f6ae12bb7b72b" providerId="LiveId" clId="{B272414D-B18A-4D81-997D-E20EBAE48599}" dt="2024-12-21T16:12:04.778" v="1703" actId="403"/>
          <ac:spMkLst>
            <pc:docMk/>
            <pc:sldMk cId="1936434406" sldId="308"/>
            <ac:spMk id="22" creationId="{70522713-F060-46E0-AB1D-45CB99E9EC3E}"/>
          </ac:spMkLst>
        </pc:spChg>
        <pc:spChg chg="mod">
          <ac:chgData name="Lim Kelvin" userId="624f6ae12bb7b72b" providerId="LiveId" clId="{B272414D-B18A-4D81-997D-E20EBAE48599}" dt="2024-12-21T13:51:02.378" v="663"/>
          <ac:spMkLst>
            <pc:docMk/>
            <pc:sldMk cId="1936434406" sldId="308"/>
            <ac:spMk id="24" creationId="{6D25F965-F4CD-4C78-BBD7-73D03BCD1824}"/>
          </ac:spMkLst>
        </pc:spChg>
        <pc:spChg chg="mod">
          <ac:chgData name="Lim Kelvin" userId="624f6ae12bb7b72b" providerId="LiveId" clId="{B272414D-B18A-4D81-997D-E20EBAE48599}" dt="2024-12-21T13:51:02.378" v="663"/>
          <ac:spMkLst>
            <pc:docMk/>
            <pc:sldMk cId="1936434406" sldId="308"/>
            <ac:spMk id="25" creationId="{483B8F96-548E-45EF-8C21-25079F871A6B}"/>
          </ac:spMkLst>
        </pc:spChg>
        <pc:spChg chg="mod">
          <ac:chgData name="Lim Kelvin" userId="624f6ae12bb7b72b" providerId="LiveId" clId="{B272414D-B18A-4D81-997D-E20EBAE48599}" dt="2024-12-21T17:15:23.983" v="2635"/>
          <ac:spMkLst>
            <pc:docMk/>
            <pc:sldMk cId="1936434406" sldId="308"/>
            <ac:spMk id="26" creationId="{E74983B8-150C-477D-B62F-B1AC8036A2BE}"/>
          </ac:spMkLst>
        </pc:spChg>
        <pc:spChg chg="mod">
          <ac:chgData name="Lim Kelvin" userId="624f6ae12bb7b72b" providerId="LiveId" clId="{B272414D-B18A-4D81-997D-E20EBAE48599}" dt="2024-12-21T17:15:23.983" v="2635"/>
          <ac:spMkLst>
            <pc:docMk/>
            <pc:sldMk cId="1936434406" sldId="308"/>
            <ac:spMk id="27" creationId="{B3B08B87-6C37-4DD2-9680-C8734D3EAD99}"/>
          </ac:spMkLst>
        </pc:spChg>
        <pc:spChg chg="mod">
          <ac:chgData name="Lim Kelvin" userId="624f6ae12bb7b72b" providerId="LiveId" clId="{B272414D-B18A-4D81-997D-E20EBAE48599}" dt="2024-12-21T13:51:05.032" v="665"/>
          <ac:spMkLst>
            <pc:docMk/>
            <pc:sldMk cId="1936434406" sldId="308"/>
            <ac:spMk id="27" creationId="{E2105B2D-3673-4B7E-B7B8-CDEF6DD5AEEC}"/>
          </ac:spMkLst>
        </pc:spChg>
        <pc:spChg chg="mod">
          <ac:chgData name="Lim Kelvin" userId="624f6ae12bb7b72b" providerId="LiveId" clId="{B272414D-B18A-4D81-997D-E20EBAE48599}" dt="2024-12-21T13:51:05.032" v="665"/>
          <ac:spMkLst>
            <pc:docMk/>
            <pc:sldMk cId="1936434406" sldId="308"/>
            <ac:spMk id="28" creationId="{90D7B1AC-A7C7-4683-8E86-DA5A56112A7C}"/>
          </ac:spMkLst>
        </pc:spChg>
        <pc:spChg chg="mod">
          <ac:chgData name="Lim Kelvin" userId="624f6ae12bb7b72b" providerId="LiveId" clId="{B272414D-B18A-4D81-997D-E20EBAE48599}" dt="2024-12-21T17:15:23.983" v="2635"/>
          <ac:spMkLst>
            <pc:docMk/>
            <pc:sldMk cId="1936434406" sldId="308"/>
            <ac:spMk id="28" creationId="{BFD85DDB-7227-48E6-AF10-9C9F537D6289}"/>
          </ac:spMkLst>
        </pc:spChg>
        <pc:spChg chg="mod">
          <ac:chgData name="Lim Kelvin" userId="624f6ae12bb7b72b" providerId="LiveId" clId="{B272414D-B18A-4D81-997D-E20EBAE48599}" dt="2024-12-21T17:15:23.983" v="2635"/>
          <ac:spMkLst>
            <pc:docMk/>
            <pc:sldMk cId="1936434406" sldId="308"/>
            <ac:spMk id="29" creationId="{3BB58235-9FD5-45A6-B9B9-0936BA945E73}"/>
          </ac:spMkLst>
        </pc:spChg>
        <pc:spChg chg="add mod">
          <ac:chgData name="Lim Kelvin" userId="624f6ae12bb7b72b" providerId="LiveId" clId="{B272414D-B18A-4D81-997D-E20EBAE48599}" dt="2024-12-21T19:12:06.926" v="3283" actId="20577"/>
          <ac:spMkLst>
            <pc:docMk/>
            <pc:sldMk cId="1936434406" sldId="308"/>
            <ac:spMk id="31" creationId="{81EA6943-436E-4B2B-9CD4-318061722669}"/>
          </ac:spMkLst>
        </pc:spChg>
        <pc:spChg chg="add mod ord">
          <ac:chgData name="Lim Kelvin" userId="624f6ae12bb7b72b" providerId="LiveId" clId="{B272414D-B18A-4D81-997D-E20EBAE48599}" dt="2024-12-21T19:38:34.091" v="3482" actId="1076"/>
          <ac:spMkLst>
            <pc:docMk/>
            <pc:sldMk cId="1936434406" sldId="308"/>
            <ac:spMk id="32" creationId="{B3FAE4FD-3122-4873-B53B-E873C0371B69}"/>
          </ac:spMkLst>
        </pc:spChg>
        <pc:spChg chg="add del">
          <ac:chgData name="Lim Kelvin" userId="624f6ae12bb7b72b" providerId="LiveId" clId="{B272414D-B18A-4D81-997D-E20EBAE48599}" dt="2024-12-21T13:53:21.222" v="695" actId="22"/>
          <ac:spMkLst>
            <pc:docMk/>
            <pc:sldMk cId="1936434406" sldId="308"/>
            <ac:spMk id="32" creationId="{F6BB782E-DEAE-4480-AF78-05FCA7783E0E}"/>
          </ac:spMkLst>
        </pc:spChg>
        <pc:spChg chg="add del mod">
          <ac:chgData name="Lim Kelvin" userId="624f6ae12bb7b72b" providerId="LiveId" clId="{B272414D-B18A-4D81-997D-E20EBAE48599}" dt="2024-12-21T13:54:51.548" v="713" actId="478"/>
          <ac:spMkLst>
            <pc:docMk/>
            <pc:sldMk cId="1936434406" sldId="308"/>
            <ac:spMk id="35" creationId="{23F02827-A5F9-4D28-BBD9-507798990935}"/>
          </ac:spMkLst>
        </pc:spChg>
        <pc:spChg chg="add mod">
          <ac:chgData name="Lim Kelvin" userId="624f6ae12bb7b72b" providerId="LiveId" clId="{B272414D-B18A-4D81-997D-E20EBAE48599}" dt="2024-12-21T14:23:46.953" v="1050" actId="403"/>
          <ac:spMkLst>
            <pc:docMk/>
            <pc:sldMk cId="1936434406" sldId="308"/>
            <ac:spMk id="40" creationId="{397051A3-B8CA-4A0F-BF94-C5EE4E03325A}"/>
          </ac:spMkLst>
        </pc:spChg>
        <pc:spChg chg="add del mod ord">
          <ac:chgData name="Lim Kelvin" userId="624f6ae12bb7b72b" providerId="LiveId" clId="{B272414D-B18A-4D81-997D-E20EBAE48599}" dt="2024-12-21T14:04:22.364" v="806" actId="21"/>
          <ac:spMkLst>
            <pc:docMk/>
            <pc:sldMk cId="1936434406" sldId="308"/>
            <ac:spMk id="42" creationId="{83BA095F-1CB7-498F-9CEC-F824DB88E16B}"/>
          </ac:spMkLst>
        </pc:spChg>
        <pc:spChg chg="add mod ord">
          <ac:chgData name="Lim Kelvin" userId="624f6ae12bb7b72b" providerId="LiveId" clId="{B272414D-B18A-4D81-997D-E20EBAE48599}" dt="2024-12-21T16:45:18.906" v="2421" actId="207"/>
          <ac:spMkLst>
            <pc:docMk/>
            <pc:sldMk cId="1936434406" sldId="308"/>
            <ac:spMk id="43" creationId="{CE16E3DF-9017-44E1-AD5B-4D16A6284275}"/>
          </ac:spMkLst>
        </pc:spChg>
        <pc:spChg chg="add del mod">
          <ac:chgData name="Lim Kelvin" userId="624f6ae12bb7b72b" providerId="LiveId" clId="{B272414D-B18A-4D81-997D-E20EBAE48599}" dt="2024-12-21T14:20:04.737" v="994" actId="478"/>
          <ac:spMkLst>
            <pc:docMk/>
            <pc:sldMk cId="1936434406" sldId="308"/>
            <ac:spMk id="44" creationId="{D5B35078-16EB-4CF2-AEB7-992BBDCEE741}"/>
          </ac:spMkLst>
        </pc:spChg>
        <pc:spChg chg="add mod">
          <ac:chgData name="Lim Kelvin" userId="624f6ae12bb7b72b" providerId="LiveId" clId="{B272414D-B18A-4D81-997D-E20EBAE48599}" dt="2024-12-21T16:12:10.330" v="1707" actId="403"/>
          <ac:spMkLst>
            <pc:docMk/>
            <pc:sldMk cId="1936434406" sldId="308"/>
            <ac:spMk id="45" creationId="{3D2E6198-FFAA-48F5-92E8-FB850AB5269F}"/>
          </ac:spMkLst>
        </pc:spChg>
        <pc:spChg chg="add mod">
          <ac:chgData name="Lim Kelvin" userId="624f6ae12bb7b72b" providerId="LiveId" clId="{B272414D-B18A-4D81-997D-E20EBAE48599}" dt="2024-12-21T19:52:02.570" v="3575"/>
          <ac:spMkLst>
            <pc:docMk/>
            <pc:sldMk cId="1936434406" sldId="308"/>
            <ac:spMk id="46" creationId="{9519CE6A-E8BA-4375-A218-0FE39F9C08B4}"/>
          </ac:spMkLst>
        </pc:spChg>
        <pc:grpChg chg="add del mod">
          <ac:chgData name="Lim Kelvin" userId="624f6ae12bb7b72b" providerId="LiveId" clId="{B272414D-B18A-4D81-997D-E20EBAE48599}" dt="2024-12-21T17:12:51.842" v="2621" actId="165"/>
          <ac:grpSpMkLst>
            <pc:docMk/>
            <pc:sldMk cId="1936434406" sldId="308"/>
            <ac:grpSpMk id="2" creationId="{B6B8FBFE-99B9-4E5C-BF6A-EEBD1FC6DD6A}"/>
          </ac:grpSpMkLst>
        </pc:grpChg>
        <pc:grpChg chg="add del mod">
          <ac:chgData name="Lim Kelvin" userId="624f6ae12bb7b72b" providerId="LiveId" clId="{B272414D-B18A-4D81-997D-E20EBAE48599}" dt="2024-12-21T13:37:11.851" v="606" actId="165"/>
          <ac:grpSpMkLst>
            <pc:docMk/>
            <pc:sldMk cId="1936434406" sldId="308"/>
            <ac:grpSpMk id="3" creationId="{7CEFF1C9-BFD9-4A58-B6D0-96F35088CB12}"/>
          </ac:grpSpMkLst>
        </pc:grpChg>
        <pc:grpChg chg="add mod">
          <ac:chgData name="Lim Kelvin" userId="624f6ae12bb7b72b" providerId="LiveId" clId="{B272414D-B18A-4D81-997D-E20EBAE48599}" dt="2024-12-21T13:37:29.233" v="611" actId="164"/>
          <ac:grpSpMkLst>
            <pc:docMk/>
            <pc:sldMk cId="1936434406" sldId="308"/>
            <ac:grpSpMk id="4" creationId="{DEE27C70-463B-45A8-9F35-A1C001D26E82}"/>
          </ac:grpSpMkLst>
        </pc:grpChg>
        <pc:grpChg chg="add del mod">
          <ac:chgData name="Lim Kelvin" userId="624f6ae12bb7b72b" providerId="LiveId" clId="{B272414D-B18A-4D81-997D-E20EBAE48599}" dt="2024-12-21T13:21:57.899" v="420" actId="165"/>
          <ac:grpSpMkLst>
            <pc:docMk/>
            <pc:sldMk cId="1936434406" sldId="308"/>
            <ac:grpSpMk id="15" creationId="{742CA8C1-79D2-4FD1-BBFA-474C63614906}"/>
          </ac:grpSpMkLst>
        </pc:grpChg>
        <pc:grpChg chg="add del mod">
          <ac:chgData name="Lim Kelvin" userId="624f6ae12bb7b72b" providerId="LiveId" clId="{B272414D-B18A-4D81-997D-E20EBAE48599}" dt="2024-12-21T13:51:03.604" v="664"/>
          <ac:grpSpMkLst>
            <pc:docMk/>
            <pc:sldMk cId="1936434406" sldId="308"/>
            <ac:grpSpMk id="23" creationId="{EA1B624F-899A-40F3-9EA0-B387FD3F756C}"/>
          </ac:grpSpMkLst>
        </pc:grpChg>
        <pc:grpChg chg="add mod">
          <ac:chgData name="Lim Kelvin" userId="624f6ae12bb7b72b" providerId="LiveId" clId="{B272414D-B18A-4D81-997D-E20EBAE48599}" dt="2024-12-21T17:15:48.459" v="2643" actId="1076"/>
          <ac:grpSpMkLst>
            <pc:docMk/>
            <pc:sldMk cId="1936434406" sldId="308"/>
            <ac:grpSpMk id="25" creationId="{25A6F240-8062-4690-9FCD-00826CD7C4B5}"/>
          </ac:grpSpMkLst>
        </pc:grpChg>
        <pc:grpChg chg="add del mod">
          <ac:chgData name="Lim Kelvin" userId="624f6ae12bb7b72b" providerId="LiveId" clId="{B272414D-B18A-4D81-997D-E20EBAE48599}" dt="2024-12-21T13:51:05.682" v="666"/>
          <ac:grpSpMkLst>
            <pc:docMk/>
            <pc:sldMk cId="1936434406" sldId="308"/>
            <ac:grpSpMk id="26" creationId="{FD4E2ADE-869D-4A94-BF6C-CED10F84B68C}"/>
          </ac:grpSpMkLst>
        </pc:grpChg>
        <pc:picChg chg="add mod topLvl">
          <ac:chgData name="Lim Kelvin" userId="624f6ae12bb7b72b" providerId="LiveId" clId="{B272414D-B18A-4D81-997D-E20EBAE48599}" dt="2024-12-21T13:37:11.851" v="606" actId="165"/>
          <ac:picMkLst>
            <pc:docMk/>
            <pc:sldMk cId="1936434406" sldId="308"/>
            <ac:picMk id="10" creationId="{1377A4D3-2C6D-4ECE-8BBE-0EE1C2C783C5}"/>
          </ac:picMkLst>
        </pc:picChg>
        <pc:picChg chg="add del mod">
          <ac:chgData name="Lim Kelvin" userId="624f6ae12bb7b72b" providerId="LiveId" clId="{B272414D-B18A-4D81-997D-E20EBAE48599}" dt="2024-12-21T13:20:40.772" v="399" actId="478"/>
          <ac:picMkLst>
            <pc:docMk/>
            <pc:sldMk cId="1936434406" sldId="308"/>
            <ac:picMk id="11" creationId="{C307A000-541D-4C8A-A635-F586C8740F5C}"/>
          </ac:picMkLst>
        </pc:picChg>
        <pc:picChg chg="add del mod">
          <ac:chgData name="Lim Kelvin" userId="624f6ae12bb7b72b" providerId="LiveId" clId="{B272414D-B18A-4D81-997D-E20EBAE48599}" dt="2024-12-21T13:20:41.112" v="400" actId="478"/>
          <ac:picMkLst>
            <pc:docMk/>
            <pc:sldMk cId="1936434406" sldId="308"/>
            <ac:picMk id="12" creationId="{134A3C0B-49FF-48E8-9069-03011239715A}"/>
          </ac:picMkLst>
        </pc:picChg>
        <pc:picChg chg="add mod">
          <ac:chgData name="Lim Kelvin" userId="624f6ae12bb7b72b" providerId="LiveId" clId="{B272414D-B18A-4D81-997D-E20EBAE48599}" dt="2024-12-21T13:38:14.669" v="619"/>
          <ac:picMkLst>
            <pc:docMk/>
            <pc:sldMk cId="1936434406" sldId="308"/>
            <ac:picMk id="13" creationId="{BB6D5D22-F62C-4D0E-BB44-A0354A2F4B86}"/>
          </ac:picMkLst>
        </pc:picChg>
        <pc:picChg chg="add mod">
          <ac:chgData name="Lim Kelvin" userId="624f6ae12bb7b72b" providerId="LiveId" clId="{B272414D-B18A-4D81-997D-E20EBAE48599}" dt="2024-12-21T13:34:21.562" v="561" actId="1076"/>
          <ac:picMkLst>
            <pc:docMk/>
            <pc:sldMk cId="1936434406" sldId="308"/>
            <ac:picMk id="14" creationId="{0C3601C3-BD92-41CF-AF43-1F461F94DAB8}"/>
          </ac:picMkLst>
        </pc:picChg>
        <pc:picChg chg="add mod topLvl">
          <ac:chgData name="Lim Kelvin" userId="624f6ae12bb7b72b" providerId="LiveId" clId="{B272414D-B18A-4D81-997D-E20EBAE48599}" dt="2024-12-21T17:12:51.842" v="2621" actId="165"/>
          <ac:picMkLst>
            <pc:docMk/>
            <pc:sldMk cId="1936434406" sldId="308"/>
            <ac:picMk id="30" creationId="{51D6C425-5FDF-4599-89A8-2A4CA0C94EA8}"/>
          </ac:picMkLst>
        </pc:picChg>
        <pc:picChg chg="add mod topLvl">
          <ac:chgData name="Lim Kelvin" userId="624f6ae12bb7b72b" providerId="LiveId" clId="{B272414D-B18A-4D81-997D-E20EBAE48599}" dt="2024-12-21T17:12:51.842" v="2621" actId="165"/>
          <ac:picMkLst>
            <pc:docMk/>
            <pc:sldMk cId="1936434406" sldId="308"/>
            <ac:picMk id="34" creationId="{85A10CA6-121F-4918-B959-39D1FAE540FE}"/>
          </ac:picMkLst>
        </pc:picChg>
        <pc:picChg chg="add del mod">
          <ac:chgData name="Lim Kelvin" userId="624f6ae12bb7b72b" providerId="LiveId" clId="{B272414D-B18A-4D81-997D-E20EBAE48599}" dt="2024-12-21T13:54:44.122" v="712" actId="22"/>
          <ac:picMkLst>
            <pc:docMk/>
            <pc:sldMk cId="1936434406" sldId="308"/>
            <ac:picMk id="37" creationId="{6F6BC44E-FD8D-444A-AEFD-EDE7EF61D971}"/>
          </ac:picMkLst>
        </pc:picChg>
        <pc:picChg chg="add mod topLvl">
          <ac:chgData name="Lim Kelvin" userId="624f6ae12bb7b72b" providerId="LiveId" clId="{B272414D-B18A-4D81-997D-E20EBAE48599}" dt="2024-12-21T17:13:18.179" v="2625" actId="1076"/>
          <ac:picMkLst>
            <pc:docMk/>
            <pc:sldMk cId="1936434406" sldId="308"/>
            <ac:picMk id="39" creationId="{3C0A87D4-DD57-4ABC-A743-8B8A62BEBDFF}"/>
          </ac:picMkLst>
        </pc:picChg>
        <pc:picChg chg="add del mod">
          <ac:chgData name="Lim Kelvin" userId="624f6ae12bb7b72b" providerId="LiveId" clId="{B272414D-B18A-4D81-997D-E20EBAE48599}" dt="2024-12-21T13:58:44.881" v="766" actId="478"/>
          <ac:picMkLst>
            <pc:docMk/>
            <pc:sldMk cId="1936434406" sldId="308"/>
            <ac:picMk id="41" creationId="{2C674109-187F-48B7-8ED0-C9716447F124}"/>
          </ac:picMkLst>
        </pc:picChg>
      </pc:sldChg>
      <pc:sldChg chg="addSp delSp modSp add mod modAnim">
        <pc:chgData name="Lim Kelvin" userId="624f6ae12bb7b72b" providerId="LiveId" clId="{B272414D-B18A-4D81-997D-E20EBAE48599}" dt="2024-12-21T20:26:02.356" v="3689"/>
        <pc:sldMkLst>
          <pc:docMk/>
          <pc:sldMk cId="339878300" sldId="309"/>
        </pc:sldMkLst>
        <pc:spChg chg="add mod ord">
          <ac:chgData name="Lim Kelvin" userId="624f6ae12bb7b72b" providerId="LiveId" clId="{B272414D-B18A-4D81-997D-E20EBAE48599}" dt="2024-12-21T16:45:33.154" v="2423" actId="207"/>
          <ac:spMkLst>
            <pc:docMk/>
            <pc:sldMk cId="339878300" sldId="309"/>
            <ac:spMk id="15" creationId="{BE6FADBD-D5BE-4F65-A70E-0479D83D1FE4}"/>
          </ac:spMkLst>
        </pc:spChg>
        <pc:spChg chg="add mod">
          <ac:chgData name="Lim Kelvin" userId="624f6ae12bb7b72b" providerId="LiveId" clId="{B272414D-B18A-4D81-997D-E20EBAE48599}" dt="2024-12-21T14:09:05.764" v="861" actId="20577"/>
          <ac:spMkLst>
            <pc:docMk/>
            <pc:sldMk cId="339878300" sldId="309"/>
            <ac:spMk id="18" creationId="{2CE8C8FC-FE0F-4524-AC89-3C18D515B753}"/>
          </ac:spMkLst>
        </pc:spChg>
        <pc:spChg chg="add mod ord">
          <ac:chgData name="Lim Kelvin" userId="624f6ae12bb7b72b" providerId="LiveId" clId="{B272414D-B18A-4D81-997D-E20EBAE48599}" dt="2024-12-21T19:40:21.301" v="3494" actId="167"/>
          <ac:spMkLst>
            <pc:docMk/>
            <pc:sldMk cId="339878300" sldId="309"/>
            <ac:spMk id="21" creationId="{52027FEF-0924-41D9-8C40-B8AF3CC5F8F4}"/>
          </ac:spMkLst>
        </pc:spChg>
        <pc:spChg chg="add del mod">
          <ac:chgData name="Lim Kelvin" userId="624f6ae12bb7b72b" providerId="LiveId" clId="{B272414D-B18A-4D81-997D-E20EBAE48599}" dt="2024-12-21T17:14:40.604" v="2630" actId="478"/>
          <ac:spMkLst>
            <pc:docMk/>
            <pc:sldMk cId="339878300" sldId="309"/>
            <ac:spMk id="25" creationId="{7E032301-6471-4825-B20B-3FEF1B6DC853}"/>
          </ac:spMkLst>
        </pc:spChg>
        <pc:spChg chg="add mod ord">
          <ac:chgData name="Lim Kelvin" userId="624f6ae12bb7b72b" providerId="LiveId" clId="{B272414D-B18A-4D81-997D-E20EBAE48599}" dt="2024-12-21T19:43:09.212" v="3509" actId="167"/>
          <ac:spMkLst>
            <pc:docMk/>
            <pc:sldMk cId="339878300" sldId="309"/>
            <ac:spMk id="26" creationId="{1516DFD1-B019-42B4-A2AD-3330CB025E30}"/>
          </ac:spMkLst>
        </pc:spChg>
        <pc:spChg chg="add mod ord">
          <ac:chgData name="Lim Kelvin" userId="624f6ae12bb7b72b" providerId="LiveId" clId="{B272414D-B18A-4D81-997D-E20EBAE48599}" dt="2024-12-21T19:43:43.820" v="3515" actId="167"/>
          <ac:spMkLst>
            <pc:docMk/>
            <pc:sldMk cId="339878300" sldId="309"/>
            <ac:spMk id="27" creationId="{3D26C459-2547-480A-ADB5-1850FF651432}"/>
          </ac:spMkLst>
        </pc:spChg>
        <pc:spChg chg="add mod">
          <ac:chgData name="Lim Kelvin" userId="624f6ae12bb7b72b" providerId="LiveId" clId="{B272414D-B18A-4D81-997D-E20EBAE48599}" dt="2024-12-21T19:11:40.019" v="3276" actId="20577"/>
          <ac:spMkLst>
            <pc:docMk/>
            <pc:sldMk cId="339878300" sldId="309"/>
            <ac:spMk id="29" creationId="{E9690885-D223-44B1-B551-7597C6C7438D}"/>
          </ac:spMkLst>
        </pc:spChg>
        <pc:spChg chg="mod">
          <ac:chgData name="Lim Kelvin" userId="624f6ae12bb7b72b" providerId="LiveId" clId="{B272414D-B18A-4D81-997D-E20EBAE48599}" dt="2024-12-21T17:15:54.678" v="2644"/>
          <ac:spMkLst>
            <pc:docMk/>
            <pc:sldMk cId="339878300" sldId="309"/>
            <ac:spMk id="34" creationId="{B771BD93-8258-4794-B66D-45A0644873B1}"/>
          </ac:spMkLst>
        </pc:spChg>
        <pc:spChg chg="mod">
          <ac:chgData name="Lim Kelvin" userId="624f6ae12bb7b72b" providerId="LiveId" clId="{B272414D-B18A-4D81-997D-E20EBAE48599}" dt="2024-12-21T17:15:54.678" v="2644"/>
          <ac:spMkLst>
            <pc:docMk/>
            <pc:sldMk cId="339878300" sldId="309"/>
            <ac:spMk id="35" creationId="{465178E0-0DCD-4B2F-8129-1F2E212AD0B4}"/>
          </ac:spMkLst>
        </pc:spChg>
        <pc:spChg chg="mod">
          <ac:chgData name="Lim Kelvin" userId="624f6ae12bb7b72b" providerId="LiveId" clId="{B272414D-B18A-4D81-997D-E20EBAE48599}" dt="2024-12-21T17:15:54.678" v="2644"/>
          <ac:spMkLst>
            <pc:docMk/>
            <pc:sldMk cId="339878300" sldId="309"/>
            <ac:spMk id="36" creationId="{385863A5-1812-409C-AB09-228CADA921ED}"/>
          </ac:spMkLst>
        </pc:spChg>
        <pc:spChg chg="mod">
          <ac:chgData name="Lim Kelvin" userId="624f6ae12bb7b72b" providerId="LiveId" clId="{B272414D-B18A-4D81-997D-E20EBAE48599}" dt="2024-12-21T17:15:54.678" v="2644"/>
          <ac:spMkLst>
            <pc:docMk/>
            <pc:sldMk cId="339878300" sldId="309"/>
            <ac:spMk id="37" creationId="{C6AAD831-A311-4992-85BF-5BC3C23ECF8E}"/>
          </ac:spMkLst>
        </pc:spChg>
        <pc:spChg chg="add mod ord">
          <ac:chgData name="Lim Kelvin" userId="624f6ae12bb7b72b" providerId="LiveId" clId="{B272414D-B18A-4D81-997D-E20EBAE48599}" dt="2024-12-21T19:38:41.672" v="3484" actId="167"/>
          <ac:spMkLst>
            <pc:docMk/>
            <pc:sldMk cId="339878300" sldId="309"/>
            <ac:spMk id="38" creationId="{95058954-DEA0-47E0-816C-EA1C668B7725}"/>
          </ac:spMkLst>
        </pc:spChg>
        <pc:grpChg chg="mod">
          <ac:chgData name="Lim Kelvin" userId="624f6ae12bb7b72b" providerId="LiveId" clId="{B272414D-B18A-4D81-997D-E20EBAE48599}" dt="2024-12-21T13:37:55.468" v="617" actId="1076"/>
          <ac:grpSpMkLst>
            <pc:docMk/>
            <pc:sldMk cId="339878300" sldId="309"/>
            <ac:grpSpMk id="4" creationId="{DEE27C70-463B-45A8-9F35-A1C001D26E82}"/>
          </ac:grpSpMkLst>
        </pc:grpChg>
        <pc:grpChg chg="add del mod">
          <ac:chgData name="Lim Kelvin" userId="624f6ae12bb7b72b" providerId="LiveId" clId="{B272414D-B18A-4D81-997D-E20EBAE48599}" dt="2024-12-21T17:12:53.032" v="2622" actId="165"/>
          <ac:grpSpMkLst>
            <pc:docMk/>
            <pc:sldMk cId="339878300" sldId="309"/>
            <ac:grpSpMk id="29" creationId="{F26DE07D-0022-4124-AB55-B7DC63D5F5C0}"/>
          </ac:grpSpMkLst>
        </pc:grpChg>
        <pc:grpChg chg="add mod">
          <ac:chgData name="Lim Kelvin" userId="624f6ae12bb7b72b" providerId="LiveId" clId="{B272414D-B18A-4D81-997D-E20EBAE48599}" dt="2024-12-21T17:15:54.678" v="2644"/>
          <ac:grpSpMkLst>
            <pc:docMk/>
            <pc:sldMk cId="339878300" sldId="309"/>
            <ac:grpSpMk id="33" creationId="{F047D3B3-E651-4D05-A3D7-76B43DDC263B}"/>
          </ac:grpSpMkLst>
        </pc:grpChg>
        <pc:picChg chg="mod">
          <ac:chgData name="Lim Kelvin" userId="624f6ae12bb7b72b" providerId="LiveId" clId="{B272414D-B18A-4D81-997D-E20EBAE48599}" dt="2024-12-21T13:38:02.702" v="618"/>
          <ac:picMkLst>
            <pc:docMk/>
            <pc:sldMk cId="339878300" sldId="309"/>
            <ac:picMk id="10" creationId="{1377A4D3-2C6D-4ECE-8BBE-0EE1C2C783C5}"/>
          </ac:picMkLst>
        </pc:picChg>
        <pc:picChg chg="mod">
          <ac:chgData name="Lim Kelvin" userId="624f6ae12bb7b72b" providerId="LiveId" clId="{B272414D-B18A-4D81-997D-E20EBAE48599}" dt="2024-12-21T13:38:22.284" v="620"/>
          <ac:picMkLst>
            <pc:docMk/>
            <pc:sldMk cId="339878300" sldId="309"/>
            <ac:picMk id="13" creationId="{BB6D5D22-F62C-4D0E-BB44-A0354A2F4B86}"/>
          </ac:picMkLst>
        </pc:picChg>
        <pc:picChg chg="add del mod">
          <ac:chgData name="Lim Kelvin" userId="624f6ae12bb7b72b" providerId="LiveId" clId="{B272414D-B18A-4D81-997D-E20EBAE48599}" dt="2024-12-21T17:12:07.230" v="2612" actId="478"/>
          <ac:picMkLst>
            <pc:docMk/>
            <pc:sldMk cId="339878300" sldId="309"/>
            <ac:picMk id="22" creationId="{572DD9C8-527E-470A-82F0-4ECDA87EACAE}"/>
          </ac:picMkLst>
        </pc:picChg>
        <pc:picChg chg="add del mod">
          <ac:chgData name="Lim Kelvin" userId="624f6ae12bb7b72b" providerId="LiveId" clId="{B272414D-B18A-4D81-997D-E20EBAE48599}" dt="2024-12-21T17:12:06.397" v="2609" actId="478"/>
          <ac:picMkLst>
            <pc:docMk/>
            <pc:sldMk cId="339878300" sldId="309"/>
            <ac:picMk id="23" creationId="{6CFDAD1F-2B37-4628-A177-48C47609B6D4}"/>
          </ac:picMkLst>
        </pc:picChg>
        <pc:picChg chg="add del mod">
          <ac:chgData name="Lim Kelvin" userId="624f6ae12bb7b72b" providerId="LiveId" clId="{B272414D-B18A-4D81-997D-E20EBAE48599}" dt="2024-12-21T17:12:06.804" v="2610" actId="478"/>
          <ac:picMkLst>
            <pc:docMk/>
            <pc:sldMk cId="339878300" sldId="309"/>
            <ac:picMk id="24" creationId="{0046D08B-ED91-4A5B-A065-9BBF38070108}"/>
          </ac:picMkLst>
        </pc:picChg>
        <pc:picChg chg="add del mod">
          <ac:chgData name="Lim Kelvin" userId="624f6ae12bb7b72b" providerId="LiveId" clId="{B272414D-B18A-4D81-997D-E20EBAE48599}" dt="2024-12-21T17:12:16.761" v="2618"/>
          <ac:picMkLst>
            <pc:docMk/>
            <pc:sldMk cId="339878300" sldId="309"/>
            <ac:picMk id="28" creationId="{6792E1F9-0E3E-4D27-8841-3B342B073A97}"/>
          </ac:picMkLst>
        </pc:picChg>
        <pc:picChg chg="mod topLvl">
          <ac:chgData name="Lim Kelvin" userId="624f6ae12bb7b72b" providerId="LiveId" clId="{B272414D-B18A-4D81-997D-E20EBAE48599}" dt="2024-12-21T17:12:53.032" v="2622" actId="165"/>
          <ac:picMkLst>
            <pc:docMk/>
            <pc:sldMk cId="339878300" sldId="309"/>
            <ac:picMk id="30" creationId="{8CA085A9-F328-40BC-B67D-34AF56AA8265}"/>
          </ac:picMkLst>
        </pc:picChg>
        <pc:picChg chg="mod topLvl">
          <ac:chgData name="Lim Kelvin" userId="624f6ae12bb7b72b" providerId="LiveId" clId="{B272414D-B18A-4D81-997D-E20EBAE48599}" dt="2024-12-21T17:12:53.032" v="2622" actId="165"/>
          <ac:picMkLst>
            <pc:docMk/>
            <pc:sldMk cId="339878300" sldId="309"/>
            <ac:picMk id="31" creationId="{A3F78AA5-5B0D-4D95-BD0C-0E1D93267103}"/>
          </ac:picMkLst>
        </pc:picChg>
        <pc:picChg chg="mod topLvl">
          <ac:chgData name="Lim Kelvin" userId="624f6ae12bb7b72b" providerId="LiveId" clId="{B272414D-B18A-4D81-997D-E20EBAE48599}" dt="2024-12-21T17:12:53.032" v="2622" actId="165"/>
          <ac:picMkLst>
            <pc:docMk/>
            <pc:sldMk cId="339878300" sldId="309"/>
            <ac:picMk id="32" creationId="{1A61872C-9E26-45AC-9E5E-38598D777CD9}"/>
          </ac:picMkLst>
        </pc:picChg>
      </pc:sldChg>
      <pc:sldChg chg="addSp delSp modSp add del mod">
        <pc:chgData name="Lim Kelvin" userId="624f6ae12bb7b72b" providerId="LiveId" clId="{B272414D-B18A-4D81-997D-E20EBAE48599}" dt="2024-12-21T13:37:09.097" v="604" actId="47"/>
        <pc:sldMkLst>
          <pc:docMk/>
          <pc:sldMk cId="652920547" sldId="309"/>
        </pc:sldMkLst>
        <pc:spChg chg="mod">
          <ac:chgData name="Lim Kelvin" userId="624f6ae12bb7b72b" providerId="LiveId" clId="{B272414D-B18A-4D81-997D-E20EBAE48599}" dt="2024-12-21T13:34:58.512" v="573"/>
          <ac:spMkLst>
            <pc:docMk/>
            <pc:sldMk cId="652920547" sldId="309"/>
            <ac:spMk id="22" creationId="{1BF6961D-850B-42BB-B6AC-F7B49A7CBEC3}"/>
          </ac:spMkLst>
        </pc:spChg>
        <pc:spChg chg="mod">
          <ac:chgData name="Lim Kelvin" userId="624f6ae12bb7b72b" providerId="LiveId" clId="{B272414D-B18A-4D81-997D-E20EBAE48599}" dt="2024-12-21T13:34:58.512" v="573"/>
          <ac:spMkLst>
            <pc:docMk/>
            <pc:sldMk cId="652920547" sldId="309"/>
            <ac:spMk id="23" creationId="{27650763-F2C0-4B7B-A973-47D9D4FCF76E}"/>
          </ac:spMkLst>
        </pc:spChg>
        <pc:spChg chg="mod">
          <ac:chgData name="Lim Kelvin" userId="624f6ae12bb7b72b" providerId="LiveId" clId="{B272414D-B18A-4D81-997D-E20EBAE48599}" dt="2024-12-21T13:34:58.512" v="573"/>
          <ac:spMkLst>
            <pc:docMk/>
            <pc:sldMk cId="652920547" sldId="309"/>
            <ac:spMk id="24" creationId="{C9602B0F-8A06-4A46-92EA-169C54B2C64B}"/>
          </ac:spMkLst>
        </pc:spChg>
        <pc:spChg chg="mod">
          <ac:chgData name="Lim Kelvin" userId="624f6ae12bb7b72b" providerId="LiveId" clId="{B272414D-B18A-4D81-997D-E20EBAE48599}" dt="2024-12-21T13:34:58.512" v="573"/>
          <ac:spMkLst>
            <pc:docMk/>
            <pc:sldMk cId="652920547" sldId="309"/>
            <ac:spMk id="25" creationId="{D6FAD43A-A75D-4F5C-A0CE-666628D492DA}"/>
          </ac:spMkLst>
        </pc:spChg>
        <pc:spChg chg="mod">
          <ac:chgData name="Lim Kelvin" userId="624f6ae12bb7b72b" providerId="LiveId" clId="{B272414D-B18A-4D81-997D-E20EBAE48599}" dt="2024-12-21T13:37:00.125" v="603"/>
          <ac:spMkLst>
            <pc:docMk/>
            <pc:sldMk cId="652920547" sldId="309"/>
            <ac:spMk id="28" creationId="{FBD05BDD-E24A-4287-B257-64665CE2D976}"/>
          </ac:spMkLst>
        </pc:spChg>
        <pc:spChg chg="mod">
          <ac:chgData name="Lim Kelvin" userId="624f6ae12bb7b72b" providerId="LiveId" clId="{B272414D-B18A-4D81-997D-E20EBAE48599}" dt="2024-12-21T13:37:00.125" v="603"/>
          <ac:spMkLst>
            <pc:docMk/>
            <pc:sldMk cId="652920547" sldId="309"/>
            <ac:spMk id="29" creationId="{575CF290-3E48-47C3-94C2-386A2F37C7A0}"/>
          </ac:spMkLst>
        </pc:spChg>
        <pc:spChg chg="mod">
          <ac:chgData name="Lim Kelvin" userId="624f6ae12bb7b72b" providerId="LiveId" clId="{B272414D-B18A-4D81-997D-E20EBAE48599}" dt="2024-12-21T13:37:00.125" v="603"/>
          <ac:spMkLst>
            <pc:docMk/>
            <pc:sldMk cId="652920547" sldId="309"/>
            <ac:spMk id="30" creationId="{35E9B015-4EC1-4A8D-B3A0-B18909356309}"/>
          </ac:spMkLst>
        </pc:spChg>
        <pc:spChg chg="mod">
          <ac:chgData name="Lim Kelvin" userId="624f6ae12bb7b72b" providerId="LiveId" clId="{B272414D-B18A-4D81-997D-E20EBAE48599}" dt="2024-12-21T13:37:00.125" v="603"/>
          <ac:spMkLst>
            <pc:docMk/>
            <pc:sldMk cId="652920547" sldId="309"/>
            <ac:spMk id="31" creationId="{05C750B1-39C0-4EFB-88D0-52D6B417F266}"/>
          </ac:spMkLst>
        </pc:spChg>
        <pc:grpChg chg="add del">
          <ac:chgData name="Lim Kelvin" userId="624f6ae12bb7b72b" providerId="LiveId" clId="{B272414D-B18A-4D81-997D-E20EBAE48599}" dt="2024-12-21T13:36:58.601" v="599" actId="478"/>
          <ac:grpSpMkLst>
            <pc:docMk/>
            <pc:sldMk cId="652920547" sldId="309"/>
            <ac:grpSpMk id="3" creationId="{7CEFF1C9-BFD9-4A58-B6D0-96F35088CB12}"/>
          </ac:grpSpMkLst>
        </pc:grpChg>
        <pc:grpChg chg="add mod">
          <ac:chgData name="Lim Kelvin" userId="624f6ae12bb7b72b" providerId="LiveId" clId="{B272414D-B18A-4D81-997D-E20EBAE48599}" dt="2024-12-21T13:34:58.512" v="573"/>
          <ac:grpSpMkLst>
            <pc:docMk/>
            <pc:sldMk cId="652920547" sldId="309"/>
            <ac:grpSpMk id="18" creationId="{3D7B6E06-42B5-4FCD-BF02-3B4834DF77A2}"/>
          </ac:grpSpMkLst>
        </pc:grpChg>
        <pc:grpChg chg="add mod">
          <ac:chgData name="Lim Kelvin" userId="624f6ae12bb7b72b" providerId="LiveId" clId="{B272414D-B18A-4D81-997D-E20EBAE48599}" dt="2024-12-21T13:37:00.125" v="603"/>
          <ac:grpSpMkLst>
            <pc:docMk/>
            <pc:sldMk cId="652920547" sldId="309"/>
            <ac:grpSpMk id="26" creationId="{D303F7CE-4CB0-407F-A0F4-C6F588967AC6}"/>
          </ac:grpSpMkLst>
        </pc:grpChg>
        <pc:picChg chg="add del mod">
          <ac:chgData name="Lim Kelvin" userId="624f6ae12bb7b72b" providerId="LiveId" clId="{B272414D-B18A-4D81-997D-E20EBAE48599}" dt="2024-12-21T13:36:57.812" v="596" actId="478"/>
          <ac:picMkLst>
            <pc:docMk/>
            <pc:sldMk cId="652920547" sldId="309"/>
            <ac:picMk id="13" creationId="{BB6D5D22-F62C-4D0E-BB44-A0354A2F4B86}"/>
          </ac:picMkLst>
        </pc:picChg>
        <pc:picChg chg="add mod">
          <ac:chgData name="Lim Kelvin" userId="624f6ae12bb7b72b" providerId="LiveId" clId="{B272414D-B18A-4D81-997D-E20EBAE48599}" dt="2024-12-21T13:34:59.819" v="575"/>
          <ac:picMkLst>
            <pc:docMk/>
            <pc:sldMk cId="652920547" sldId="309"/>
            <ac:picMk id="15" creationId="{D140810B-21A5-43A3-8B23-02705F76545E}"/>
          </ac:picMkLst>
        </pc:picChg>
        <pc:picChg chg="mod">
          <ac:chgData name="Lim Kelvin" userId="624f6ae12bb7b72b" providerId="LiveId" clId="{B272414D-B18A-4D81-997D-E20EBAE48599}" dt="2024-12-21T13:34:58.512" v="573"/>
          <ac:picMkLst>
            <pc:docMk/>
            <pc:sldMk cId="652920547" sldId="309"/>
            <ac:picMk id="21" creationId="{2265770B-0DBD-4A53-B975-55E2F294A028}"/>
          </ac:picMkLst>
        </pc:picChg>
        <pc:picChg chg="mod">
          <ac:chgData name="Lim Kelvin" userId="624f6ae12bb7b72b" providerId="LiveId" clId="{B272414D-B18A-4D81-997D-E20EBAE48599}" dt="2024-12-21T13:37:00.125" v="603"/>
          <ac:picMkLst>
            <pc:docMk/>
            <pc:sldMk cId="652920547" sldId="309"/>
            <ac:picMk id="27" creationId="{E609E71F-5A4B-4E01-A7AA-25FD6E72E999}"/>
          </ac:picMkLst>
        </pc:picChg>
        <pc:picChg chg="add mod">
          <ac:chgData name="Lim Kelvin" userId="624f6ae12bb7b72b" providerId="LiveId" clId="{B272414D-B18A-4D81-997D-E20EBAE48599}" dt="2024-12-21T13:36:59.047" v="601"/>
          <ac:picMkLst>
            <pc:docMk/>
            <pc:sldMk cId="652920547" sldId="309"/>
            <ac:picMk id="32" creationId="{7A447FCD-2818-4FD3-AC51-5C4C96A16331}"/>
          </ac:picMkLst>
        </pc:picChg>
      </pc:sldChg>
      <pc:sldChg chg="add del">
        <pc:chgData name="Lim Kelvin" userId="624f6ae12bb7b72b" providerId="LiveId" clId="{B272414D-B18A-4D81-997D-E20EBAE48599}" dt="2024-12-21T13:33:37.764" v="557" actId="47"/>
        <pc:sldMkLst>
          <pc:docMk/>
          <pc:sldMk cId="1877212372" sldId="309"/>
        </pc:sldMkLst>
      </pc:sldChg>
      <pc:sldChg chg="add del">
        <pc:chgData name="Lim Kelvin" userId="624f6ae12bb7b72b" providerId="LiveId" clId="{B272414D-B18A-4D81-997D-E20EBAE48599}" dt="2024-12-21T13:33:29.611" v="555" actId="47"/>
        <pc:sldMkLst>
          <pc:docMk/>
          <pc:sldMk cId="3234882260" sldId="309"/>
        </pc:sldMkLst>
      </pc:sldChg>
      <pc:sldChg chg="addSp delSp modSp add mod addAnim delAnim modAnim">
        <pc:chgData name="Lim Kelvin" userId="624f6ae12bb7b72b" providerId="LiveId" clId="{B272414D-B18A-4D81-997D-E20EBAE48599}" dt="2024-12-21T19:54:17.019" v="3596" actId="1076"/>
        <pc:sldMkLst>
          <pc:docMk/>
          <pc:sldMk cId="2045337599" sldId="310"/>
        </pc:sldMkLst>
        <pc:spChg chg="add mod">
          <ac:chgData name="Lim Kelvin" userId="624f6ae12bb7b72b" providerId="LiveId" clId="{B272414D-B18A-4D81-997D-E20EBAE48599}" dt="2024-12-21T19:10:52.183" v="3269" actId="20577"/>
          <ac:spMkLst>
            <pc:docMk/>
            <pc:sldMk cId="2045337599" sldId="310"/>
            <ac:spMk id="2" creationId="{EC2D5C40-488E-4CF6-A889-EA4640189FA5}"/>
          </ac:spMkLst>
        </pc:spChg>
        <pc:spChg chg="add mod ord">
          <ac:chgData name="Lim Kelvin" userId="624f6ae12bb7b72b" providerId="LiveId" clId="{B272414D-B18A-4D81-997D-E20EBAE48599}" dt="2024-12-21T16:45:39.597" v="2424" actId="207"/>
          <ac:spMkLst>
            <pc:docMk/>
            <pc:sldMk cId="2045337599" sldId="310"/>
            <ac:spMk id="15" creationId="{6EB560BF-7D9D-4B5C-8913-2ECCE047FC0B}"/>
          </ac:spMkLst>
        </pc:spChg>
        <pc:spChg chg="add mod">
          <ac:chgData name="Lim Kelvin" userId="624f6ae12bb7b72b" providerId="LiveId" clId="{B272414D-B18A-4D81-997D-E20EBAE48599}" dt="2024-12-21T14:09:03.469" v="859" actId="20577"/>
          <ac:spMkLst>
            <pc:docMk/>
            <pc:sldMk cId="2045337599" sldId="310"/>
            <ac:spMk id="18" creationId="{B7437E21-3705-4C87-B75B-806DAC830D80}"/>
          </ac:spMkLst>
        </pc:spChg>
        <pc:spChg chg="add del mod">
          <ac:chgData name="Lim Kelvin" userId="624f6ae12bb7b72b" providerId="LiveId" clId="{B272414D-B18A-4D81-997D-E20EBAE48599}" dt="2024-12-21T19:45:07.598" v="3519" actId="478"/>
          <ac:spMkLst>
            <pc:docMk/>
            <pc:sldMk cId="2045337599" sldId="310"/>
            <ac:spMk id="21" creationId="{1C605ED8-EFF5-46F2-BEED-1F3AB5411EB2}"/>
          </ac:spMkLst>
        </pc:spChg>
        <pc:spChg chg="add del mod">
          <ac:chgData name="Lim Kelvin" userId="624f6ae12bb7b72b" providerId="LiveId" clId="{B272414D-B18A-4D81-997D-E20EBAE48599}" dt="2024-12-21T17:14:45.547" v="2631" actId="478"/>
          <ac:spMkLst>
            <pc:docMk/>
            <pc:sldMk cId="2045337599" sldId="310"/>
            <ac:spMk id="25" creationId="{612AB778-4EC9-49F8-B89B-05A964BC9666}"/>
          </ac:spMkLst>
        </pc:spChg>
        <pc:spChg chg="add del mod">
          <ac:chgData name="Lim Kelvin" userId="624f6ae12bb7b72b" providerId="LiveId" clId="{B272414D-B18A-4D81-997D-E20EBAE48599}" dt="2024-12-21T14:20:00.540" v="992" actId="478"/>
          <ac:spMkLst>
            <pc:docMk/>
            <pc:sldMk cId="2045337599" sldId="310"/>
            <ac:spMk id="26" creationId="{20FB6C8D-B059-41A5-ACBF-3FE70F45EF5C}"/>
          </ac:spMkLst>
        </pc:spChg>
        <pc:spChg chg="add del mod">
          <ac:chgData name="Lim Kelvin" userId="624f6ae12bb7b72b" providerId="LiveId" clId="{B272414D-B18A-4D81-997D-E20EBAE48599}" dt="2024-12-21T19:53:07.008" v="3589" actId="478"/>
          <ac:spMkLst>
            <pc:docMk/>
            <pc:sldMk cId="2045337599" sldId="310"/>
            <ac:spMk id="27" creationId="{30A81F32-7A1F-4441-8309-8E2D9FFEA353}"/>
          </ac:spMkLst>
        </pc:spChg>
        <pc:spChg chg="add del mod">
          <ac:chgData name="Lim Kelvin" userId="624f6ae12bb7b72b" providerId="LiveId" clId="{B272414D-B18A-4D81-997D-E20EBAE48599}" dt="2024-12-21T19:53:06.526" v="3588" actId="478"/>
          <ac:spMkLst>
            <pc:docMk/>
            <pc:sldMk cId="2045337599" sldId="310"/>
            <ac:spMk id="28" creationId="{BF8C42C5-9308-4BA0-B9CA-2FC069B6FF52}"/>
          </ac:spMkLst>
        </pc:spChg>
        <pc:spChg chg="add mod">
          <ac:chgData name="Lim Kelvin" userId="624f6ae12bb7b72b" providerId="LiveId" clId="{B272414D-B18A-4D81-997D-E20EBAE48599}" dt="2024-12-21T17:14:45.823" v="2632"/>
          <ac:spMkLst>
            <pc:docMk/>
            <pc:sldMk cId="2045337599" sldId="310"/>
            <ac:spMk id="32" creationId="{F72E9157-8F80-40FD-9798-91F47C38218F}"/>
          </ac:spMkLst>
        </pc:spChg>
        <pc:spChg chg="add del mod ord">
          <ac:chgData name="Lim Kelvin" userId="624f6ae12bb7b72b" providerId="LiveId" clId="{B272414D-B18A-4D81-997D-E20EBAE48599}" dt="2024-12-21T19:53:20.528" v="3592" actId="478"/>
          <ac:spMkLst>
            <pc:docMk/>
            <pc:sldMk cId="2045337599" sldId="310"/>
            <ac:spMk id="33" creationId="{C9FC0DF3-1A23-4CEE-93DA-09B516DA30D0}"/>
          </ac:spMkLst>
        </pc:spChg>
        <pc:spChg chg="mod">
          <ac:chgData name="Lim Kelvin" userId="624f6ae12bb7b72b" providerId="LiveId" clId="{B272414D-B18A-4D81-997D-E20EBAE48599}" dt="2024-12-21T17:15:20.184" v="2633"/>
          <ac:spMkLst>
            <pc:docMk/>
            <pc:sldMk cId="2045337599" sldId="310"/>
            <ac:spMk id="34" creationId="{7A66F8E8-B02A-429C-A35E-9DA1BDAFD848}"/>
          </ac:spMkLst>
        </pc:spChg>
        <pc:spChg chg="add del mod ord">
          <ac:chgData name="Lim Kelvin" userId="624f6ae12bb7b72b" providerId="LiveId" clId="{B272414D-B18A-4D81-997D-E20EBAE48599}" dt="2024-12-21T19:53:23.743" v="3593" actId="478"/>
          <ac:spMkLst>
            <pc:docMk/>
            <pc:sldMk cId="2045337599" sldId="310"/>
            <ac:spMk id="34" creationId="{ED890592-AC93-4566-9F1A-8B93D61913FF}"/>
          </ac:spMkLst>
        </pc:spChg>
        <pc:spChg chg="mod">
          <ac:chgData name="Lim Kelvin" userId="624f6ae12bb7b72b" providerId="LiveId" clId="{B272414D-B18A-4D81-997D-E20EBAE48599}" dt="2024-12-21T17:15:20.184" v="2633"/>
          <ac:spMkLst>
            <pc:docMk/>
            <pc:sldMk cId="2045337599" sldId="310"/>
            <ac:spMk id="35" creationId="{6C5A0E95-2B97-47BA-9539-4DEB83AF020D}"/>
          </ac:spMkLst>
        </pc:spChg>
        <pc:spChg chg="add mod ord">
          <ac:chgData name="Lim Kelvin" userId="624f6ae12bb7b72b" providerId="LiveId" clId="{B272414D-B18A-4D81-997D-E20EBAE48599}" dt="2024-12-21T19:54:17.019" v="3596" actId="1076"/>
          <ac:spMkLst>
            <pc:docMk/>
            <pc:sldMk cId="2045337599" sldId="310"/>
            <ac:spMk id="35" creationId="{D968F247-852B-46B9-B44F-1C57B12F545A}"/>
          </ac:spMkLst>
        </pc:spChg>
        <pc:spChg chg="mod">
          <ac:chgData name="Lim Kelvin" userId="624f6ae12bb7b72b" providerId="LiveId" clId="{B272414D-B18A-4D81-997D-E20EBAE48599}" dt="2024-12-21T17:15:20.184" v="2633"/>
          <ac:spMkLst>
            <pc:docMk/>
            <pc:sldMk cId="2045337599" sldId="310"/>
            <ac:spMk id="36" creationId="{29BD6FD1-8CE0-4964-A561-B8E82BB7CC7A}"/>
          </ac:spMkLst>
        </pc:spChg>
        <pc:spChg chg="add del mod">
          <ac:chgData name="Lim Kelvin" userId="624f6ae12bb7b72b" providerId="LiveId" clId="{B272414D-B18A-4D81-997D-E20EBAE48599}" dt="2024-12-21T19:49:51.682" v="3542"/>
          <ac:spMkLst>
            <pc:docMk/>
            <pc:sldMk cId="2045337599" sldId="310"/>
            <ac:spMk id="36" creationId="{4B846D68-8397-474D-B529-95B09452BCCD}"/>
          </ac:spMkLst>
        </pc:spChg>
        <pc:spChg chg="mod">
          <ac:chgData name="Lim Kelvin" userId="624f6ae12bb7b72b" providerId="LiveId" clId="{B272414D-B18A-4D81-997D-E20EBAE48599}" dt="2024-12-21T17:15:20.184" v="2633"/>
          <ac:spMkLst>
            <pc:docMk/>
            <pc:sldMk cId="2045337599" sldId="310"/>
            <ac:spMk id="37" creationId="{294A86F8-DFF1-4DF0-B3DD-5925913EEB5A}"/>
          </ac:spMkLst>
        </pc:spChg>
        <pc:spChg chg="add del mod ord">
          <ac:chgData name="Lim Kelvin" userId="624f6ae12bb7b72b" providerId="LiveId" clId="{B272414D-B18A-4D81-997D-E20EBAE48599}" dt="2024-12-21T19:53:06.135" v="3587"/>
          <ac:spMkLst>
            <pc:docMk/>
            <pc:sldMk cId="2045337599" sldId="310"/>
            <ac:spMk id="37" creationId="{DA021790-F9B3-482A-8FE8-97315954FA82}"/>
          </ac:spMkLst>
        </pc:spChg>
        <pc:spChg chg="mod">
          <ac:chgData name="Lim Kelvin" userId="624f6ae12bb7b72b" providerId="LiveId" clId="{B272414D-B18A-4D81-997D-E20EBAE48599}" dt="2024-12-21T17:15:56.147" v="2645"/>
          <ac:spMkLst>
            <pc:docMk/>
            <pc:sldMk cId="2045337599" sldId="310"/>
            <ac:spMk id="39" creationId="{27C00795-52DE-49E3-B08D-D7165A82E0B3}"/>
          </ac:spMkLst>
        </pc:spChg>
        <pc:spChg chg="mod">
          <ac:chgData name="Lim Kelvin" userId="624f6ae12bb7b72b" providerId="LiveId" clId="{B272414D-B18A-4D81-997D-E20EBAE48599}" dt="2024-12-21T17:15:56.147" v="2645"/>
          <ac:spMkLst>
            <pc:docMk/>
            <pc:sldMk cId="2045337599" sldId="310"/>
            <ac:spMk id="40" creationId="{A3935557-1F7F-46B0-ADB7-9226D75EAA93}"/>
          </ac:spMkLst>
        </pc:spChg>
        <pc:spChg chg="mod">
          <ac:chgData name="Lim Kelvin" userId="624f6ae12bb7b72b" providerId="LiveId" clId="{B272414D-B18A-4D81-997D-E20EBAE48599}" dt="2024-12-21T17:15:56.147" v="2645"/>
          <ac:spMkLst>
            <pc:docMk/>
            <pc:sldMk cId="2045337599" sldId="310"/>
            <ac:spMk id="41" creationId="{C67468F1-D363-4837-9FC6-5AD3E7DF916B}"/>
          </ac:spMkLst>
        </pc:spChg>
        <pc:spChg chg="mod">
          <ac:chgData name="Lim Kelvin" userId="624f6ae12bb7b72b" providerId="LiveId" clId="{B272414D-B18A-4D81-997D-E20EBAE48599}" dt="2024-12-21T17:15:56.147" v="2645"/>
          <ac:spMkLst>
            <pc:docMk/>
            <pc:sldMk cId="2045337599" sldId="310"/>
            <ac:spMk id="42" creationId="{51021AD2-4295-43B0-9A62-24793C638F0E}"/>
          </ac:spMkLst>
        </pc:spChg>
        <pc:grpChg chg="mod">
          <ac:chgData name="Lim Kelvin" userId="624f6ae12bb7b72b" providerId="LiveId" clId="{B272414D-B18A-4D81-997D-E20EBAE48599}" dt="2024-12-21T13:38:59.878" v="622" actId="1076"/>
          <ac:grpSpMkLst>
            <pc:docMk/>
            <pc:sldMk cId="2045337599" sldId="310"/>
            <ac:grpSpMk id="4" creationId="{DEE27C70-463B-45A8-9F35-A1C001D26E82}"/>
          </ac:grpSpMkLst>
        </pc:grpChg>
        <pc:grpChg chg="mod">
          <ac:chgData name="Lim Kelvin" userId="624f6ae12bb7b72b" providerId="LiveId" clId="{B272414D-B18A-4D81-997D-E20EBAE48599}" dt="2024-12-21T15:39:46.584" v="1656" actId="1076"/>
          <ac:grpSpMkLst>
            <pc:docMk/>
            <pc:sldMk cId="2045337599" sldId="310"/>
            <ac:grpSpMk id="7" creationId="{72A8C42B-F39D-4AAA-B0A4-8105CABAA5B9}"/>
          </ac:grpSpMkLst>
        </pc:grpChg>
        <pc:grpChg chg="add del mod">
          <ac:chgData name="Lim Kelvin" userId="624f6ae12bb7b72b" providerId="LiveId" clId="{B272414D-B18A-4D81-997D-E20EBAE48599}" dt="2024-12-21T17:12:54.227" v="2623" actId="165"/>
          <ac:grpSpMkLst>
            <pc:docMk/>
            <pc:sldMk cId="2045337599" sldId="310"/>
            <ac:grpSpMk id="26" creationId="{BC411416-D6B0-4E14-9222-7554AF3DBC6C}"/>
          </ac:grpSpMkLst>
        </pc:grpChg>
        <pc:grpChg chg="add del mod">
          <ac:chgData name="Lim Kelvin" userId="624f6ae12bb7b72b" providerId="LiveId" clId="{B272414D-B18A-4D81-997D-E20EBAE48599}" dt="2024-12-21T17:15:22.600" v="2634"/>
          <ac:grpSpMkLst>
            <pc:docMk/>
            <pc:sldMk cId="2045337599" sldId="310"/>
            <ac:grpSpMk id="33" creationId="{1506F14F-4F2D-48C8-A0D0-661FBBEFFE17}"/>
          </ac:grpSpMkLst>
        </pc:grpChg>
        <pc:grpChg chg="add mod">
          <ac:chgData name="Lim Kelvin" userId="624f6ae12bb7b72b" providerId="LiveId" clId="{B272414D-B18A-4D81-997D-E20EBAE48599}" dt="2024-12-21T17:15:56.147" v="2645"/>
          <ac:grpSpMkLst>
            <pc:docMk/>
            <pc:sldMk cId="2045337599" sldId="310"/>
            <ac:grpSpMk id="38" creationId="{63EC2D84-475E-4F9F-A9C8-6EA277708A1D}"/>
          </ac:grpSpMkLst>
        </pc:grpChg>
        <pc:picChg chg="mod">
          <ac:chgData name="Lim Kelvin" userId="624f6ae12bb7b72b" providerId="LiveId" clId="{B272414D-B18A-4D81-997D-E20EBAE48599}" dt="2024-12-21T13:39:05.346" v="623"/>
          <ac:picMkLst>
            <pc:docMk/>
            <pc:sldMk cId="2045337599" sldId="310"/>
            <ac:picMk id="13" creationId="{BB6D5D22-F62C-4D0E-BB44-A0354A2F4B86}"/>
          </ac:picMkLst>
        </pc:picChg>
        <pc:picChg chg="mod">
          <ac:chgData name="Lim Kelvin" userId="624f6ae12bb7b72b" providerId="LiveId" clId="{B272414D-B18A-4D81-997D-E20EBAE48599}" dt="2024-12-21T13:39:09.710" v="624"/>
          <ac:picMkLst>
            <pc:docMk/>
            <pc:sldMk cId="2045337599" sldId="310"/>
            <ac:picMk id="14" creationId="{0C3601C3-BD92-41CF-AF43-1F461F94DAB8}"/>
          </ac:picMkLst>
        </pc:picChg>
        <pc:picChg chg="add del mod">
          <ac:chgData name="Lim Kelvin" userId="624f6ae12bb7b72b" providerId="LiveId" clId="{B272414D-B18A-4D81-997D-E20EBAE48599}" dt="2024-12-21T17:12:09.243" v="2615" actId="478"/>
          <ac:picMkLst>
            <pc:docMk/>
            <pc:sldMk cId="2045337599" sldId="310"/>
            <ac:picMk id="22" creationId="{AAE2A8FC-BDFF-4E21-A07C-6C5FAE8896C2}"/>
          </ac:picMkLst>
        </pc:picChg>
        <pc:picChg chg="add del mod">
          <ac:chgData name="Lim Kelvin" userId="624f6ae12bb7b72b" providerId="LiveId" clId="{B272414D-B18A-4D81-997D-E20EBAE48599}" dt="2024-12-21T17:12:08.892" v="2614" actId="478"/>
          <ac:picMkLst>
            <pc:docMk/>
            <pc:sldMk cId="2045337599" sldId="310"/>
            <ac:picMk id="23" creationId="{C78760C1-FD0E-4BB3-9B48-78A58EB55A9F}"/>
          </ac:picMkLst>
        </pc:picChg>
        <pc:picChg chg="add del mod">
          <ac:chgData name="Lim Kelvin" userId="624f6ae12bb7b72b" providerId="LiveId" clId="{B272414D-B18A-4D81-997D-E20EBAE48599}" dt="2024-12-21T17:12:08.649" v="2613" actId="478"/>
          <ac:picMkLst>
            <pc:docMk/>
            <pc:sldMk cId="2045337599" sldId="310"/>
            <ac:picMk id="24" creationId="{88116803-C5CB-474D-83B0-C8C1795C7B8B}"/>
          </ac:picMkLst>
        </pc:picChg>
        <pc:picChg chg="mod topLvl">
          <ac:chgData name="Lim Kelvin" userId="624f6ae12bb7b72b" providerId="LiveId" clId="{B272414D-B18A-4D81-997D-E20EBAE48599}" dt="2024-12-21T17:12:54.227" v="2623" actId="165"/>
          <ac:picMkLst>
            <pc:docMk/>
            <pc:sldMk cId="2045337599" sldId="310"/>
            <ac:picMk id="29" creationId="{FFFDE5C6-C931-491F-BF11-C260F1F22933}"/>
          </ac:picMkLst>
        </pc:picChg>
        <pc:picChg chg="mod topLvl">
          <ac:chgData name="Lim Kelvin" userId="624f6ae12bb7b72b" providerId="LiveId" clId="{B272414D-B18A-4D81-997D-E20EBAE48599}" dt="2024-12-21T17:12:54.227" v="2623" actId="165"/>
          <ac:picMkLst>
            <pc:docMk/>
            <pc:sldMk cId="2045337599" sldId="310"/>
            <ac:picMk id="30" creationId="{B5FF3754-DDE8-464F-8266-FABF8B52A7A8}"/>
          </ac:picMkLst>
        </pc:picChg>
        <pc:picChg chg="mod topLvl">
          <ac:chgData name="Lim Kelvin" userId="624f6ae12bb7b72b" providerId="LiveId" clId="{B272414D-B18A-4D81-997D-E20EBAE48599}" dt="2024-12-21T17:12:54.227" v="2623" actId="165"/>
          <ac:picMkLst>
            <pc:docMk/>
            <pc:sldMk cId="2045337599" sldId="310"/>
            <ac:picMk id="31" creationId="{FCBCBCAE-4E40-4A93-AAA2-6A87CB77BADB}"/>
          </ac:picMkLst>
        </pc:picChg>
      </pc:sldChg>
      <pc:sldChg chg="add del">
        <pc:chgData name="Lim Kelvin" userId="624f6ae12bb7b72b" providerId="LiveId" clId="{B272414D-B18A-4D81-997D-E20EBAE48599}" dt="2024-12-21T13:37:09.826" v="605" actId="47"/>
        <pc:sldMkLst>
          <pc:docMk/>
          <pc:sldMk cId="3180457138" sldId="310"/>
        </pc:sldMkLst>
      </pc:sldChg>
      <pc:sldChg chg="addSp delSp modSp add mod ord modTransition modAnim">
        <pc:chgData name="Lim Kelvin" userId="624f6ae12bb7b72b" providerId="LiveId" clId="{B272414D-B18A-4D81-997D-E20EBAE48599}" dt="2024-12-21T20:23:58.920" v="3680"/>
        <pc:sldMkLst>
          <pc:docMk/>
          <pc:sldMk cId="1229618248" sldId="311"/>
        </pc:sldMkLst>
        <pc:spChg chg="add mod ord">
          <ac:chgData name="Lim Kelvin" userId="624f6ae12bb7b72b" providerId="LiveId" clId="{B272414D-B18A-4D81-997D-E20EBAE48599}" dt="2024-12-21T16:45:27.898" v="2422" actId="207"/>
          <ac:spMkLst>
            <pc:docMk/>
            <pc:sldMk cId="1229618248" sldId="311"/>
            <ac:spMk id="15" creationId="{C5641C95-C5B9-45AD-988F-B4F9E3F38D77}"/>
          </ac:spMkLst>
        </pc:spChg>
        <pc:grpChg chg="del">
          <ac:chgData name="Lim Kelvin" userId="624f6ae12bb7b72b" providerId="LiveId" clId="{B272414D-B18A-4D81-997D-E20EBAE48599}" dt="2024-12-21T13:46:17.372" v="632" actId="478"/>
          <ac:grpSpMkLst>
            <pc:docMk/>
            <pc:sldMk cId="1229618248" sldId="311"/>
            <ac:grpSpMk id="4" creationId="{DEE27C70-463B-45A8-9F35-A1C001D26E82}"/>
          </ac:grpSpMkLst>
        </pc:grpChg>
        <pc:picChg chg="mod">
          <ac:chgData name="Lim Kelvin" userId="624f6ae12bb7b72b" providerId="LiveId" clId="{B272414D-B18A-4D81-997D-E20EBAE48599}" dt="2024-12-21T13:46:23.051" v="633"/>
          <ac:picMkLst>
            <pc:docMk/>
            <pc:sldMk cId="1229618248" sldId="311"/>
            <ac:picMk id="10" creationId="{1377A4D3-2C6D-4ECE-8BBE-0EE1C2C783C5}"/>
          </ac:picMkLst>
        </pc:picChg>
      </pc:sldChg>
      <pc:sldChg chg="add del">
        <pc:chgData name="Lim Kelvin" userId="624f6ae12bb7b72b" providerId="LiveId" clId="{B272414D-B18A-4D81-997D-E20EBAE48599}" dt="2024-12-21T14:05:28.224" v="813" actId="47"/>
        <pc:sldMkLst>
          <pc:docMk/>
          <pc:sldMk cId="725938123" sldId="312"/>
        </pc:sldMkLst>
      </pc:sldChg>
      <pc:sldChg chg="addSp delSp modSp add del mod delAnim">
        <pc:chgData name="Lim Kelvin" userId="624f6ae12bb7b72b" providerId="LiveId" clId="{B272414D-B18A-4D81-997D-E20EBAE48599}" dt="2024-12-21T19:57:18.866" v="3658" actId="207"/>
        <pc:sldMkLst>
          <pc:docMk/>
          <pc:sldMk cId="727292275" sldId="312"/>
        </pc:sldMkLst>
        <pc:spChg chg="del">
          <ac:chgData name="Lim Kelvin" userId="624f6ae12bb7b72b" providerId="LiveId" clId="{B272414D-B18A-4D81-997D-E20EBAE48599}" dt="2024-12-21T18:54:53.277" v="3148" actId="478"/>
          <ac:spMkLst>
            <pc:docMk/>
            <pc:sldMk cId="727292275" sldId="312"/>
            <ac:spMk id="2" creationId="{FA2E0400-898F-4CD5-AD95-E8DB765F7870}"/>
          </ac:spMkLst>
        </pc:spChg>
        <pc:spChg chg="add del mod">
          <ac:chgData name="Lim Kelvin" userId="624f6ae12bb7b72b" providerId="LiveId" clId="{B272414D-B18A-4D81-997D-E20EBAE48599}" dt="2024-12-21T17:24:28.755" v="2656" actId="478"/>
          <ac:spMkLst>
            <pc:docMk/>
            <pc:sldMk cId="727292275" sldId="312"/>
            <ac:spMk id="3" creationId="{E645A781-42E9-4A35-8A63-1246A6850285}"/>
          </ac:spMkLst>
        </pc:spChg>
        <pc:spChg chg="del mod modVis">
          <ac:chgData name="Lim Kelvin" userId="624f6ae12bb7b72b" providerId="LiveId" clId="{B272414D-B18A-4D81-997D-E20EBAE48599}" dt="2024-12-21T17:39:44.995" v="2853" actId="478"/>
          <ac:spMkLst>
            <pc:docMk/>
            <pc:sldMk cId="727292275" sldId="312"/>
            <ac:spMk id="12" creationId="{D7BDFF57-BDB3-462B-A87B-E8D4A2CBE38B}"/>
          </ac:spMkLst>
        </pc:spChg>
        <pc:spChg chg="del">
          <ac:chgData name="Lim Kelvin" userId="624f6ae12bb7b72b" providerId="LiveId" clId="{B272414D-B18A-4D81-997D-E20EBAE48599}" dt="2024-12-21T18:52:30.589" v="3136" actId="478"/>
          <ac:spMkLst>
            <pc:docMk/>
            <pc:sldMk cId="727292275" sldId="312"/>
            <ac:spMk id="13" creationId="{ACE5DA9D-BA6E-4E04-9F21-50C9CAB7458B}"/>
          </ac:spMkLst>
        </pc:spChg>
        <pc:spChg chg="del">
          <ac:chgData name="Lim Kelvin" userId="624f6ae12bb7b72b" providerId="LiveId" clId="{B272414D-B18A-4D81-997D-E20EBAE48599}" dt="2024-12-21T18:52:32.307" v="3138" actId="478"/>
          <ac:spMkLst>
            <pc:docMk/>
            <pc:sldMk cId="727292275" sldId="312"/>
            <ac:spMk id="14" creationId="{7601FF77-3703-49D9-BBE1-22540E3C3509}"/>
          </ac:spMkLst>
        </pc:spChg>
        <pc:spChg chg="add mod topLvl">
          <ac:chgData name="Lim Kelvin" userId="624f6ae12bb7b72b" providerId="LiveId" clId="{B272414D-B18A-4D81-997D-E20EBAE48599}" dt="2024-12-21T17:29:32.287" v="2708" actId="165"/>
          <ac:spMkLst>
            <pc:docMk/>
            <pc:sldMk cId="727292275" sldId="312"/>
            <ac:spMk id="15" creationId="{EAFA89D3-DC13-4AB1-B2EF-DE7CECE82AC3}"/>
          </ac:spMkLst>
        </pc:spChg>
        <pc:spChg chg="add del">
          <ac:chgData name="Lim Kelvin" userId="624f6ae12bb7b72b" providerId="LiveId" clId="{B272414D-B18A-4D81-997D-E20EBAE48599}" dt="2024-12-21T17:25:36.464" v="2661" actId="11529"/>
          <ac:spMkLst>
            <pc:docMk/>
            <pc:sldMk cId="727292275" sldId="312"/>
            <ac:spMk id="16" creationId="{6C49B318-9C7D-4E6B-BC9F-956370884012}"/>
          </ac:spMkLst>
        </pc:spChg>
        <pc:spChg chg="add del mod topLvl modVis">
          <ac:chgData name="Lim Kelvin" userId="624f6ae12bb7b72b" providerId="LiveId" clId="{B272414D-B18A-4D81-997D-E20EBAE48599}" dt="2024-12-21T17:29:32.287" v="2708" actId="165"/>
          <ac:spMkLst>
            <pc:docMk/>
            <pc:sldMk cId="727292275" sldId="312"/>
            <ac:spMk id="17" creationId="{4CEC256C-E348-49B4-9505-0E0E45E0B89D}"/>
          </ac:spMkLst>
        </pc:spChg>
        <pc:spChg chg="add del mod">
          <ac:chgData name="Lim Kelvin" userId="624f6ae12bb7b72b" providerId="LiveId" clId="{B272414D-B18A-4D81-997D-E20EBAE48599}" dt="2024-12-21T17:29:33.328" v="2709" actId="11529"/>
          <ac:spMkLst>
            <pc:docMk/>
            <pc:sldMk cId="727292275" sldId="312"/>
            <ac:spMk id="19" creationId="{3B8056D2-B9DC-4B3A-A1C2-AC941340659F}"/>
          </ac:spMkLst>
        </pc:spChg>
        <pc:spChg chg="add del mod">
          <ac:chgData name="Lim Kelvin" userId="624f6ae12bb7b72b" providerId="LiveId" clId="{B272414D-B18A-4D81-997D-E20EBAE48599}" dt="2024-12-21T18:55:08.038" v="3150" actId="478"/>
          <ac:spMkLst>
            <pc:docMk/>
            <pc:sldMk cId="727292275" sldId="312"/>
            <ac:spMk id="20" creationId="{C33F6C89-F7CE-4995-9830-DFD01887CC96}"/>
          </ac:spMkLst>
        </pc:spChg>
        <pc:spChg chg="add del mod ord">
          <ac:chgData name="Lim Kelvin" userId="624f6ae12bb7b72b" providerId="LiveId" clId="{B272414D-B18A-4D81-997D-E20EBAE48599}" dt="2024-12-21T18:55:08.821" v="3151" actId="478"/>
          <ac:spMkLst>
            <pc:docMk/>
            <pc:sldMk cId="727292275" sldId="312"/>
            <ac:spMk id="21" creationId="{7D544893-F6F5-4331-AA8E-CCD9A9241C82}"/>
          </ac:spMkLst>
        </pc:spChg>
        <pc:spChg chg="add del mod">
          <ac:chgData name="Lim Kelvin" userId="624f6ae12bb7b72b" providerId="LiveId" clId="{B272414D-B18A-4D81-997D-E20EBAE48599}" dt="2024-12-21T18:55:07.027" v="3149" actId="478"/>
          <ac:spMkLst>
            <pc:docMk/>
            <pc:sldMk cId="727292275" sldId="312"/>
            <ac:spMk id="22" creationId="{4564324B-2B0D-4D9B-8672-255BE7A0551A}"/>
          </ac:spMkLst>
        </pc:spChg>
        <pc:spChg chg="add del mod">
          <ac:chgData name="Lim Kelvin" userId="624f6ae12bb7b72b" providerId="LiveId" clId="{B272414D-B18A-4D81-997D-E20EBAE48599}" dt="2024-12-21T17:27:43.040" v="2685" actId="478"/>
          <ac:spMkLst>
            <pc:docMk/>
            <pc:sldMk cId="727292275" sldId="312"/>
            <ac:spMk id="23" creationId="{D80E3810-A1C0-458C-A9FE-5C117BB76D59}"/>
          </ac:spMkLst>
        </pc:spChg>
        <pc:spChg chg="add del mod">
          <ac:chgData name="Lim Kelvin" userId="624f6ae12bb7b72b" providerId="LiveId" clId="{B272414D-B18A-4D81-997D-E20EBAE48599}" dt="2024-12-21T18:52:10.504" v="3135" actId="478"/>
          <ac:spMkLst>
            <pc:docMk/>
            <pc:sldMk cId="727292275" sldId="312"/>
            <ac:spMk id="24" creationId="{9D624B8E-F011-4833-82F1-C1B4F23646E5}"/>
          </ac:spMkLst>
        </pc:spChg>
        <pc:spChg chg="add del mod">
          <ac:chgData name="Lim Kelvin" userId="624f6ae12bb7b72b" providerId="LiveId" clId="{B272414D-B18A-4D81-997D-E20EBAE48599}" dt="2024-12-21T15:30:06.169" v="1650"/>
          <ac:spMkLst>
            <pc:docMk/>
            <pc:sldMk cId="727292275" sldId="312"/>
            <ac:spMk id="25" creationId="{8F11917E-F608-4BA1-8D5E-4CEB2F01BCF0}"/>
          </ac:spMkLst>
        </pc:spChg>
        <pc:spChg chg="add del mod">
          <ac:chgData name="Lim Kelvin" userId="624f6ae12bb7b72b" providerId="LiveId" clId="{B272414D-B18A-4D81-997D-E20EBAE48599}" dt="2024-12-21T18:52:07.901" v="3133" actId="478"/>
          <ac:spMkLst>
            <pc:docMk/>
            <pc:sldMk cId="727292275" sldId="312"/>
            <ac:spMk id="25" creationId="{AE47D4F0-069E-4A18-88BA-808FD5E748D2}"/>
          </ac:spMkLst>
        </pc:spChg>
        <pc:spChg chg="add mod ord">
          <ac:chgData name="Lim Kelvin" userId="624f6ae12bb7b72b" providerId="LiveId" clId="{B272414D-B18A-4D81-997D-E20EBAE48599}" dt="2024-12-21T18:54:24.658" v="3146" actId="207"/>
          <ac:spMkLst>
            <pc:docMk/>
            <pc:sldMk cId="727292275" sldId="312"/>
            <ac:spMk id="28" creationId="{C67B5697-C5FC-479A-9FDC-193385C4ECEF}"/>
          </ac:spMkLst>
        </pc:spChg>
        <pc:spChg chg="add del mod">
          <ac:chgData name="Lim Kelvin" userId="624f6ae12bb7b72b" providerId="LiveId" clId="{B272414D-B18A-4D81-997D-E20EBAE48599}" dt="2024-12-21T19:00:04.292" v="3203" actId="478"/>
          <ac:spMkLst>
            <pc:docMk/>
            <pc:sldMk cId="727292275" sldId="312"/>
            <ac:spMk id="29" creationId="{4212FAC5-5274-4F3E-905D-81FBECED6658}"/>
          </ac:spMkLst>
        </pc:spChg>
        <pc:spChg chg="add del mod">
          <ac:chgData name="Lim Kelvin" userId="624f6ae12bb7b72b" providerId="LiveId" clId="{B272414D-B18A-4D81-997D-E20EBAE48599}" dt="2024-12-21T19:56:57.950" v="3650" actId="207"/>
          <ac:spMkLst>
            <pc:docMk/>
            <pc:sldMk cId="727292275" sldId="312"/>
            <ac:spMk id="30" creationId="{AC153A22-8B62-4673-B39C-9560FE3DFFBD}"/>
          </ac:spMkLst>
        </pc:spChg>
        <pc:spChg chg="add del mod">
          <ac:chgData name="Lim Kelvin" userId="624f6ae12bb7b72b" providerId="LiveId" clId="{B272414D-B18A-4D81-997D-E20EBAE48599}" dt="2024-12-21T18:03:21.873" v="3036" actId="21"/>
          <ac:spMkLst>
            <pc:docMk/>
            <pc:sldMk cId="727292275" sldId="312"/>
            <ac:spMk id="36" creationId="{042DD0B6-B71B-4214-ADBF-031B7AD3178D}"/>
          </ac:spMkLst>
        </pc:spChg>
        <pc:spChg chg="del">
          <ac:chgData name="Lim Kelvin" userId="624f6ae12bb7b72b" providerId="LiveId" clId="{B272414D-B18A-4D81-997D-E20EBAE48599}" dt="2024-12-21T18:52:31.423" v="3137" actId="478"/>
          <ac:spMkLst>
            <pc:docMk/>
            <pc:sldMk cId="727292275" sldId="312"/>
            <ac:spMk id="49" creationId="{89860FFF-249F-4483-A53D-C8A758BC92C1}"/>
          </ac:spMkLst>
        </pc:spChg>
        <pc:spChg chg="add del mod">
          <ac:chgData name="Lim Kelvin" userId="624f6ae12bb7b72b" providerId="LiveId" clId="{B272414D-B18A-4D81-997D-E20EBAE48599}" dt="2024-12-21T19:57:16.593" v="3657" actId="207"/>
          <ac:spMkLst>
            <pc:docMk/>
            <pc:sldMk cId="727292275" sldId="312"/>
            <ac:spMk id="50" creationId="{4BF25231-FE05-4CFA-B7D9-E1F2B0410D1E}"/>
          </ac:spMkLst>
        </pc:spChg>
        <pc:spChg chg="add del mod">
          <ac:chgData name="Lim Kelvin" userId="624f6ae12bb7b72b" providerId="LiveId" clId="{B272414D-B18A-4D81-997D-E20EBAE48599}" dt="2024-12-21T19:57:18.866" v="3658" actId="207"/>
          <ac:spMkLst>
            <pc:docMk/>
            <pc:sldMk cId="727292275" sldId="312"/>
            <ac:spMk id="51" creationId="{278A3C3D-06F6-42CC-ACDA-D0E6FE3515B9}"/>
          </ac:spMkLst>
        </pc:spChg>
        <pc:grpChg chg="add del mod">
          <ac:chgData name="Lim Kelvin" userId="624f6ae12bb7b72b" providerId="LiveId" clId="{B272414D-B18A-4D81-997D-E20EBAE48599}" dt="2024-12-21T18:52:08.854" v="3134" actId="478"/>
          <ac:grpSpMkLst>
            <pc:docMk/>
            <pc:sldMk cId="727292275" sldId="312"/>
            <ac:grpSpMk id="18" creationId="{17C0FDB5-C015-4255-8720-BC2DF2EC1874}"/>
          </ac:grpSpMkLst>
        </pc:grpChg>
        <pc:picChg chg="mod">
          <ac:chgData name="Lim Kelvin" userId="624f6ae12bb7b72b" providerId="LiveId" clId="{B272414D-B18A-4D81-997D-E20EBAE48599}" dt="2024-12-21T17:28:23.089" v="2696" actId="1076"/>
          <ac:picMkLst>
            <pc:docMk/>
            <pc:sldMk cId="727292275" sldId="312"/>
            <ac:picMk id="10" creationId="{2EB13D59-24A7-4017-ABCE-5FDF676A8270}"/>
          </ac:picMkLst>
        </pc:picChg>
        <pc:picChg chg="mod">
          <ac:chgData name="Lim Kelvin" userId="624f6ae12bb7b72b" providerId="LiveId" clId="{B272414D-B18A-4D81-997D-E20EBAE48599}" dt="2024-12-21T17:28:25.265" v="2699"/>
          <ac:picMkLst>
            <pc:docMk/>
            <pc:sldMk cId="727292275" sldId="312"/>
            <ac:picMk id="29" creationId="{F7425A4E-82BE-4E92-B7EC-F335294F94FB}"/>
          </ac:picMkLst>
        </pc:picChg>
        <pc:picChg chg="mod">
          <ac:chgData name="Lim Kelvin" userId="624f6ae12bb7b72b" providerId="LiveId" clId="{B272414D-B18A-4D81-997D-E20EBAE48599}" dt="2024-12-21T17:28:25.265" v="2699"/>
          <ac:picMkLst>
            <pc:docMk/>
            <pc:sldMk cId="727292275" sldId="312"/>
            <ac:picMk id="30" creationId="{8D16F008-F93F-40FE-9E42-650F1FE328A1}"/>
          </ac:picMkLst>
        </pc:picChg>
        <pc:picChg chg="mod">
          <ac:chgData name="Lim Kelvin" userId="624f6ae12bb7b72b" providerId="LiveId" clId="{B272414D-B18A-4D81-997D-E20EBAE48599}" dt="2024-12-21T17:28:25.265" v="2699"/>
          <ac:picMkLst>
            <pc:docMk/>
            <pc:sldMk cId="727292275" sldId="312"/>
            <ac:picMk id="31" creationId="{45ED91BF-6048-4DEF-BAE5-FB2A8796B2E7}"/>
          </ac:picMkLst>
        </pc:picChg>
        <pc:picChg chg="add del mod">
          <ac:chgData name="Lim Kelvin" userId="624f6ae12bb7b72b" providerId="LiveId" clId="{B272414D-B18A-4D81-997D-E20EBAE48599}" dt="2024-12-21T18:52:07.332" v="3132" actId="478"/>
          <ac:picMkLst>
            <pc:docMk/>
            <pc:sldMk cId="727292275" sldId="312"/>
            <ac:picMk id="35" creationId="{8661929C-C936-4F81-ACD3-ED53B7E87A66}"/>
          </ac:picMkLst>
        </pc:picChg>
        <pc:picChg chg="add del mod">
          <ac:chgData name="Lim Kelvin" userId="624f6ae12bb7b72b" providerId="LiveId" clId="{B272414D-B18A-4D81-997D-E20EBAE48599}" dt="2024-12-21T17:30:04.234" v="2718" actId="1076"/>
          <ac:picMkLst>
            <pc:docMk/>
            <pc:sldMk cId="727292275" sldId="312"/>
            <ac:picMk id="60" creationId="{2FFEFE8B-2FCD-49B2-80AE-57C1834C9F58}"/>
          </ac:picMkLst>
        </pc:picChg>
      </pc:sldChg>
      <pc:sldChg chg="add del setBg">
        <pc:chgData name="Lim Kelvin" userId="624f6ae12bb7b72b" providerId="LiveId" clId="{B272414D-B18A-4D81-997D-E20EBAE48599}" dt="2024-12-21T16:06:50.558" v="1658" actId="47"/>
        <pc:sldMkLst>
          <pc:docMk/>
          <pc:sldMk cId="2295278247" sldId="313"/>
        </pc:sldMkLst>
      </pc:sldChg>
      <pc:sldChg chg="add del setBg">
        <pc:chgData name="Lim Kelvin" userId="624f6ae12bb7b72b" providerId="LiveId" clId="{B272414D-B18A-4D81-997D-E20EBAE48599}" dt="2024-12-21T16:06:55.419" v="1660"/>
        <pc:sldMkLst>
          <pc:docMk/>
          <pc:sldMk cId="2521239336" sldId="313"/>
        </pc:sldMkLst>
      </pc:sldChg>
      <pc:sldChg chg="add del">
        <pc:chgData name="Lim Kelvin" userId="624f6ae12bb7b72b" providerId="LiveId" clId="{B272414D-B18A-4D81-997D-E20EBAE48599}" dt="2024-12-21T15:37:39.969" v="1654" actId="47"/>
        <pc:sldMkLst>
          <pc:docMk/>
          <pc:sldMk cId="3579618094" sldId="313"/>
        </pc:sldMkLst>
      </pc:sldChg>
      <pc:sldChg chg="addSp modSp add mod ord modTransition modAnim">
        <pc:chgData name="Lim Kelvin" userId="624f6ae12bb7b72b" providerId="LiveId" clId="{B272414D-B18A-4D81-997D-E20EBAE48599}" dt="2024-12-22T13:00:10.541" v="7171" actId="20577"/>
        <pc:sldMkLst>
          <pc:docMk/>
          <pc:sldMk cId="3660065273" sldId="313"/>
        </pc:sldMkLst>
        <pc:spChg chg="mod">
          <ac:chgData name="Lim Kelvin" userId="624f6ae12bb7b72b" providerId="LiveId" clId="{B272414D-B18A-4D81-997D-E20EBAE48599}" dt="2024-12-22T13:00:07.721" v="7166" actId="20577"/>
          <ac:spMkLst>
            <pc:docMk/>
            <pc:sldMk cId="3660065273" sldId="313"/>
            <ac:spMk id="17" creationId="{E10F6FDD-4AFB-4F10-8525-B80853CEA414}"/>
          </ac:spMkLst>
        </pc:spChg>
        <pc:spChg chg="mod">
          <ac:chgData name="Lim Kelvin" userId="624f6ae12bb7b72b" providerId="LiveId" clId="{B272414D-B18A-4D81-997D-E20EBAE48599}" dt="2024-12-22T13:00:09.203" v="7168" actId="20577"/>
          <ac:spMkLst>
            <pc:docMk/>
            <pc:sldMk cId="3660065273" sldId="313"/>
            <ac:spMk id="18" creationId="{0593CA46-7A1B-4455-A422-58A3B2FF7852}"/>
          </ac:spMkLst>
        </pc:spChg>
        <pc:spChg chg="mod">
          <ac:chgData name="Lim Kelvin" userId="624f6ae12bb7b72b" providerId="LiveId" clId="{B272414D-B18A-4D81-997D-E20EBAE48599}" dt="2024-12-22T13:00:10.541" v="7171" actId="20577"/>
          <ac:spMkLst>
            <pc:docMk/>
            <pc:sldMk cId="3660065273" sldId="313"/>
            <ac:spMk id="19" creationId="{A54EB0A8-7BB2-405C-9F8F-49CCD574DFA8}"/>
          </ac:spMkLst>
        </pc:spChg>
        <pc:spChg chg="add mod">
          <ac:chgData name="Lim Kelvin" userId="624f6ae12bb7b72b" providerId="LiveId" clId="{B272414D-B18A-4D81-997D-E20EBAE48599}" dt="2024-12-21T17:03:45.439" v="2551"/>
          <ac:spMkLst>
            <pc:docMk/>
            <pc:sldMk cId="3660065273" sldId="313"/>
            <ac:spMk id="20" creationId="{3D5A74A7-AF8D-4215-9BA1-EC4642ECEA56}"/>
          </ac:spMkLst>
        </pc:spChg>
        <pc:spChg chg="mod">
          <ac:chgData name="Lim Kelvin" userId="624f6ae12bb7b72b" providerId="LiveId" clId="{B272414D-B18A-4D81-997D-E20EBAE48599}" dt="2024-12-21T17:09:17.966" v="2604" actId="404"/>
          <ac:spMkLst>
            <pc:docMk/>
            <pc:sldMk cId="3660065273" sldId="313"/>
            <ac:spMk id="21" creationId="{8DF24981-3EDE-41DC-AE61-992334DD90ED}"/>
          </ac:spMkLst>
        </pc:spChg>
        <pc:spChg chg="mod">
          <ac:chgData name="Lim Kelvin" userId="624f6ae12bb7b72b" providerId="LiveId" clId="{B272414D-B18A-4D81-997D-E20EBAE48599}" dt="2024-12-21T17:09:38.898" v="2605" actId="207"/>
          <ac:spMkLst>
            <pc:docMk/>
            <pc:sldMk cId="3660065273" sldId="313"/>
            <ac:spMk id="22" creationId="{A101707A-6C64-4BEA-90CE-00624F47FC49}"/>
          </ac:spMkLst>
        </pc:spChg>
        <pc:spChg chg="mod">
          <ac:chgData name="Lim Kelvin" userId="624f6ae12bb7b72b" providerId="LiveId" clId="{B272414D-B18A-4D81-997D-E20EBAE48599}" dt="2024-12-21T17:10:29.080" v="2607" actId="207"/>
          <ac:spMkLst>
            <pc:docMk/>
            <pc:sldMk cId="3660065273" sldId="313"/>
            <ac:spMk id="23" creationId="{D625FFEA-EF17-42A2-8C4B-CEEF0471063D}"/>
          </ac:spMkLst>
        </pc:spChg>
        <pc:spChg chg="mod">
          <ac:chgData name="Lim Kelvin" userId="624f6ae12bb7b72b" providerId="LiveId" clId="{B272414D-B18A-4D81-997D-E20EBAE48599}" dt="2024-12-21T17:02:11.198" v="2542" actId="2085"/>
          <ac:spMkLst>
            <pc:docMk/>
            <pc:sldMk cId="3660065273" sldId="313"/>
            <ac:spMk id="26" creationId="{A6CD2350-BBD9-49F4-8FD6-4C3B02CA1425}"/>
          </ac:spMkLst>
        </pc:spChg>
        <pc:spChg chg="mod modVis">
          <ac:chgData name="Lim Kelvin" userId="624f6ae12bb7b72b" providerId="LiveId" clId="{B272414D-B18A-4D81-997D-E20EBAE48599}" dt="2024-12-21T17:02:04.146" v="2541" actId="14429"/>
          <ac:spMkLst>
            <pc:docMk/>
            <pc:sldMk cId="3660065273" sldId="313"/>
            <ac:spMk id="28" creationId="{DCD52252-A3AE-41F7-A7F9-24D5768433BA}"/>
          </ac:spMkLst>
        </pc:spChg>
      </pc:sldChg>
      <pc:sldChg chg="addSp delSp modSp add mod ord modTransition delAnim">
        <pc:chgData name="Lim Kelvin" userId="624f6ae12bb7b72b" providerId="LiveId" clId="{B272414D-B18A-4D81-997D-E20EBAE48599}" dt="2024-12-22T15:05:29.722" v="9188" actId="1076"/>
        <pc:sldMkLst>
          <pc:docMk/>
          <pc:sldMk cId="1455169715" sldId="314"/>
        </pc:sldMkLst>
        <pc:spChg chg="add del mod">
          <ac:chgData name="Lim Kelvin" userId="624f6ae12bb7b72b" providerId="LiveId" clId="{B272414D-B18A-4D81-997D-E20EBAE48599}" dt="2024-12-22T15:05:24.338" v="9186" actId="1076"/>
          <ac:spMkLst>
            <pc:docMk/>
            <pc:sldMk cId="1455169715" sldId="314"/>
            <ac:spMk id="17" creationId="{E10F6FDD-4AFB-4F10-8525-B80853CEA414}"/>
          </ac:spMkLst>
        </pc:spChg>
        <pc:spChg chg="add del mod">
          <ac:chgData name="Lim Kelvin" userId="624f6ae12bb7b72b" providerId="LiveId" clId="{B272414D-B18A-4D81-997D-E20EBAE48599}" dt="2024-12-22T15:05:26.990" v="9187" actId="1076"/>
          <ac:spMkLst>
            <pc:docMk/>
            <pc:sldMk cId="1455169715" sldId="314"/>
            <ac:spMk id="18" creationId="{0593CA46-7A1B-4455-A422-58A3B2FF7852}"/>
          </ac:spMkLst>
        </pc:spChg>
        <pc:spChg chg="add del mod">
          <ac:chgData name="Lim Kelvin" userId="624f6ae12bb7b72b" providerId="LiveId" clId="{B272414D-B18A-4D81-997D-E20EBAE48599}" dt="2024-12-22T15:05:29.722" v="9188" actId="1076"/>
          <ac:spMkLst>
            <pc:docMk/>
            <pc:sldMk cId="1455169715" sldId="314"/>
            <ac:spMk id="19" creationId="{A54EB0A8-7BB2-405C-9F8F-49CCD574DFA8}"/>
          </ac:spMkLst>
        </pc:spChg>
        <pc:spChg chg="del">
          <ac:chgData name="Lim Kelvin" userId="624f6ae12bb7b72b" providerId="LiveId" clId="{B272414D-B18A-4D81-997D-E20EBAE48599}" dt="2024-12-21T17:04:05.340" v="2555" actId="478"/>
          <ac:spMkLst>
            <pc:docMk/>
            <pc:sldMk cId="1455169715" sldId="314"/>
            <ac:spMk id="21" creationId="{8DF24981-3EDE-41DC-AE61-992334DD90ED}"/>
          </ac:spMkLst>
        </pc:spChg>
        <pc:spChg chg="del mod">
          <ac:chgData name="Lim Kelvin" userId="624f6ae12bb7b72b" providerId="LiveId" clId="{B272414D-B18A-4D81-997D-E20EBAE48599}" dt="2024-12-21T17:04:07.594" v="2557" actId="478"/>
          <ac:spMkLst>
            <pc:docMk/>
            <pc:sldMk cId="1455169715" sldId="314"/>
            <ac:spMk id="22" creationId="{A101707A-6C64-4BEA-90CE-00624F47FC49}"/>
          </ac:spMkLst>
        </pc:spChg>
        <pc:spChg chg="del">
          <ac:chgData name="Lim Kelvin" userId="624f6ae12bb7b72b" providerId="LiveId" clId="{B272414D-B18A-4D81-997D-E20EBAE48599}" dt="2024-12-21T17:04:09.215" v="2558" actId="478"/>
          <ac:spMkLst>
            <pc:docMk/>
            <pc:sldMk cId="1455169715" sldId="314"/>
            <ac:spMk id="23" creationId="{D625FFEA-EF17-42A2-8C4B-CEEF0471063D}"/>
          </ac:spMkLst>
        </pc:spChg>
        <pc:spChg chg="mod">
          <ac:chgData name="Lim Kelvin" userId="624f6ae12bb7b72b" providerId="LiveId" clId="{B272414D-B18A-4D81-997D-E20EBAE48599}" dt="2024-12-21T17:04:23.308" v="2560" actId="1076"/>
          <ac:spMkLst>
            <pc:docMk/>
            <pc:sldMk cId="1455169715" sldId="314"/>
            <ac:spMk id="26" creationId="{A6CD2350-BBD9-49F4-8FD6-4C3B02CA1425}"/>
          </ac:spMkLst>
        </pc:spChg>
        <pc:spChg chg="mod">
          <ac:chgData name="Lim Kelvin" userId="624f6ae12bb7b72b" providerId="LiveId" clId="{B272414D-B18A-4D81-997D-E20EBAE48599}" dt="2024-12-21T17:04:30.014" v="2563" actId="1076"/>
          <ac:spMkLst>
            <pc:docMk/>
            <pc:sldMk cId="1455169715" sldId="314"/>
            <ac:spMk id="27" creationId="{7969C3F2-69DD-46E3-BC03-979A9C07A0EF}"/>
          </ac:spMkLst>
        </pc:spChg>
        <pc:spChg chg="mod">
          <ac:chgData name="Lim Kelvin" userId="624f6ae12bb7b72b" providerId="LiveId" clId="{B272414D-B18A-4D81-997D-E20EBAE48599}" dt="2024-12-21T17:04:35.936" v="2566" actId="1076"/>
          <ac:spMkLst>
            <pc:docMk/>
            <pc:sldMk cId="1455169715" sldId="314"/>
            <ac:spMk id="28" creationId="{DCD52252-A3AE-41F7-A7F9-24D5768433BA}"/>
          </ac:spMkLst>
        </pc:spChg>
      </pc:sldChg>
      <pc:sldChg chg="addSp delSp modSp add del mod delAnim">
        <pc:chgData name="Lim Kelvin" userId="624f6ae12bb7b72b" providerId="LiveId" clId="{B272414D-B18A-4D81-997D-E20EBAE48599}" dt="2024-12-21T19:20:29.115" v="3346" actId="47"/>
        <pc:sldMkLst>
          <pc:docMk/>
          <pc:sldMk cId="183261024" sldId="315"/>
        </pc:sldMkLst>
        <pc:spChg chg="del">
          <ac:chgData name="Lim Kelvin" userId="624f6ae12bb7b72b" providerId="LiveId" clId="{B272414D-B18A-4D81-997D-E20EBAE48599}" dt="2024-12-21T17:32:40.738" v="2745" actId="478"/>
          <ac:spMkLst>
            <pc:docMk/>
            <pc:sldMk cId="183261024" sldId="315"/>
            <ac:spMk id="2" creationId="{FA2E0400-898F-4CD5-AD95-E8DB765F7870}"/>
          </ac:spMkLst>
        </pc:spChg>
        <pc:spChg chg="add del">
          <ac:chgData name="Lim Kelvin" userId="624f6ae12bb7b72b" providerId="LiveId" clId="{B272414D-B18A-4D81-997D-E20EBAE48599}" dt="2024-12-21T17:32:08.123" v="2740" actId="478"/>
          <ac:spMkLst>
            <pc:docMk/>
            <pc:sldMk cId="183261024" sldId="315"/>
            <ac:spMk id="3" creationId="{DBB8AEA6-40B3-4E26-B141-DA9401779884}"/>
          </ac:spMkLst>
        </pc:spChg>
        <pc:spChg chg="del mod modVis">
          <ac:chgData name="Lim Kelvin" userId="624f6ae12bb7b72b" providerId="LiveId" clId="{B272414D-B18A-4D81-997D-E20EBAE48599}" dt="2024-12-21T17:39:47.110" v="2854" actId="478"/>
          <ac:spMkLst>
            <pc:docMk/>
            <pc:sldMk cId="183261024" sldId="315"/>
            <ac:spMk id="12" creationId="{D7BDFF57-BDB3-462B-A87B-E8D4A2CBE38B}"/>
          </ac:spMkLst>
        </pc:spChg>
        <pc:spChg chg="add del mod">
          <ac:chgData name="Lim Kelvin" userId="624f6ae12bb7b72b" providerId="LiveId" clId="{B272414D-B18A-4D81-997D-E20EBAE48599}" dt="2024-12-21T17:32:55.677" v="2766" actId="478"/>
          <ac:spMkLst>
            <pc:docMk/>
            <pc:sldMk cId="183261024" sldId="315"/>
            <ac:spMk id="13" creationId="{ACE5DA9D-BA6E-4E04-9F21-50C9CAB7458B}"/>
          </ac:spMkLst>
        </pc:spChg>
        <pc:spChg chg="del mod">
          <ac:chgData name="Lim Kelvin" userId="624f6ae12bb7b72b" providerId="LiveId" clId="{B272414D-B18A-4D81-997D-E20EBAE48599}" dt="2024-12-21T17:33:01.901" v="2774" actId="478"/>
          <ac:spMkLst>
            <pc:docMk/>
            <pc:sldMk cId="183261024" sldId="315"/>
            <ac:spMk id="14" creationId="{7601FF77-3703-49D9-BBE1-22540E3C3509}"/>
          </ac:spMkLst>
        </pc:spChg>
        <pc:spChg chg="add del mod ord">
          <ac:chgData name="Lim Kelvin" userId="624f6ae12bb7b72b" providerId="LiveId" clId="{B272414D-B18A-4D81-997D-E20EBAE48599}" dt="2024-12-21T17:53:23.509" v="2944" actId="478"/>
          <ac:spMkLst>
            <pc:docMk/>
            <pc:sldMk cId="183261024" sldId="315"/>
            <ac:spMk id="16" creationId="{EECF83B0-7E18-49D0-8023-8F45F99D656E}"/>
          </ac:spMkLst>
        </pc:spChg>
        <pc:spChg chg="del">
          <ac:chgData name="Lim Kelvin" userId="624f6ae12bb7b72b" providerId="LiveId" clId="{B272414D-B18A-4D81-997D-E20EBAE48599}" dt="2024-12-21T17:32:40.738" v="2745" actId="478"/>
          <ac:spMkLst>
            <pc:docMk/>
            <pc:sldMk cId="183261024" sldId="315"/>
            <ac:spMk id="20" creationId="{C33F6C89-F7CE-4995-9830-DFD01887CC96}"/>
          </ac:spMkLst>
        </pc:spChg>
        <pc:spChg chg="del mod">
          <ac:chgData name="Lim Kelvin" userId="624f6ae12bb7b72b" providerId="LiveId" clId="{B272414D-B18A-4D81-997D-E20EBAE48599}" dt="2024-12-21T17:32:43.340" v="2750" actId="478"/>
          <ac:spMkLst>
            <pc:docMk/>
            <pc:sldMk cId="183261024" sldId="315"/>
            <ac:spMk id="21" creationId="{7D544893-F6F5-4331-AA8E-CCD9A9241C82}"/>
          </ac:spMkLst>
        </pc:spChg>
        <pc:spChg chg="del mod">
          <ac:chgData name="Lim Kelvin" userId="624f6ae12bb7b72b" providerId="LiveId" clId="{B272414D-B18A-4D81-997D-E20EBAE48599}" dt="2024-12-21T17:33:00.583" v="2773" actId="478"/>
          <ac:spMkLst>
            <pc:docMk/>
            <pc:sldMk cId="183261024" sldId="315"/>
            <ac:spMk id="22" creationId="{4564324B-2B0D-4D9B-8672-255BE7A0551A}"/>
          </ac:spMkLst>
        </pc:spChg>
        <pc:spChg chg="del">
          <ac:chgData name="Lim Kelvin" userId="624f6ae12bb7b72b" providerId="LiveId" clId="{B272414D-B18A-4D81-997D-E20EBAE48599}" dt="2024-12-21T17:32:58.164" v="2770" actId="478"/>
          <ac:spMkLst>
            <pc:docMk/>
            <pc:sldMk cId="183261024" sldId="315"/>
            <ac:spMk id="24" creationId="{9D624B8E-F011-4833-82F1-C1B4F23646E5}"/>
          </ac:spMkLst>
        </pc:spChg>
        <pc:spChg chg="del">
          <ac:chgData name="Lim Kelvin" userId="624f6ae12bb7b72b" providerId="LiveId" clId="{B272414D-B18A-4D81-997D-E20EBAE48599}" dt="2024-12-21T17:31:36.194" v="2736"/>
          <ac:spMkLst>
            <pc:docMk/>
            <pc:sldMk cId="183261024" sldId="315"/>
            <ac:spMk id="25" creationId="{AE47D4F0-069E-4A18-88BA-808FD5E748D2}"/>
          </ac:spMkLst>
        </pc:spChg>
        <pc:spChg chg="add del mod ord topLvl">
          <ac:chgData name="Lim Kelvin" userId="624f6ae12bb7b72b" providerId="LiveId" clId="{B272414D-B18A-4D81-997D-E20EBAE48599}" dt="2024-12-21T17:56:39.732" v="2983" actId="13244"/>
          <ac:spMkLst>
            <pc:docMk/>
            <pc:sldMk cId="183261024" sldId="315"/>
            <ac:spMk id="36" creationId="{E57880BD-7B04-4933-BF98-1847185F14A9}"/>
          </ac:spMkLst>
        </pc:spChg>
        <pc:spChg chg="add del mod ord">
          <ac:chgData name="Lim Kelvin" userId="624f6ae12bb7b72b" providerId="LiveId" clId="{B272414D-B18A-4D81-997D-E20EBAE48599}" dt="2024-12-21T17:53:23.248" v="2937"/>
          <ac:spMkLst>
            <pc:docMk/>
            <pc:sldMk cId="183261024" sldId="315"/>
            <ac:spMk id="37" creationId="{295C5ECA-BF20-4DF8-A740-D960EA884ADA}"/>
          </ac:spMkLst>
        </pc:spChg>
        <pc:spChg chg="del">
          <ac:chgData name="Lim Kelvin" userId="624f6ae12bb7b72b" providerId="LiveId" clId="{B272414D-B18A-4D81-997D-E20EBAE48599}" dt="2024-12-21T17:32:54.647" v="2765" actId="478"/>
          <ac:spMkLst>
            <pc:docMk/>
            <pc:sldMk cId="183261024" sldId="315"/>
            <ac:spMk id="49" creationId="{89860FFF-249F-4483-A53D-C8A758BC92C1}"/>
          </ac:spMkLst>
        </pc:spChg>
        <pc:spChg chg="add del mod">
          <ac:chgData name="Lim Kelvin" userId="624f6ae12bb7b72b" providerId="LiveId" clId="{B272414D-B18A-4D81-997D-E20EBAE48599}" dt="2024-12-21T17:32:56.630" v="2767" actId="478"/>
          <ac:spMkLst>
            <pc:docMk/>
            <pc:sldMk cId="183261024" sldId="315"/>
            <ac:spMk id="50" creationId="{4BF25231-FE05-4CFA-B7D9-E1F2B0410D1E}"/>
          </ac:spMkLst>
        </pc:spChg>
        <pc:spChg chg="del">
          <ac:chgData name="Lim Kelvin" userId="624f6ae12bb7b72b" providerId="LiveId" clId="{B272414D-B18A-4D81-997D-E20EBAE48599}" dt="2024-12-21T17:33:02.979" v="2775" actId="478"/>
          <ac:spMkLst>
            <pc:docMk/>
            <pc:sldMk cId="183261024" sldId="315"/>
            <ac:spMk id="51" creationId="{278A3C3D-06F6-42CC-ACDA-D0E6FE3515B9}"/>
          </ac:spMkLst>
        </pc:spChg>
        <pc:grpChg chg="add del mod">
          <ac:chgData name="Lim Kelvin" userId="624f6ae12bb7b72b" providerId="LiveId" clId="{B272414D-B18A-4D81-997D-E20EBAE48599}" dt="2024-12-21T17:53:23.481" v="2943" actId="478"/>
          <ac:grpSpMkLst>
            <pc:docMk/>
            <pc:sldMk cId="183261024" sldId="315"/>
            <ac:grpSpMk id="18" creationId="{17C0FDB5-C015-4255-8720-BC2DF2EC1874}"/>
          </ac:grpSpMkLst>
        </pc:grpChg>
        <pc:grpChg chg="add del mod ord">
          <ac:chgData name="Lim Kelvin" userId="624f6ae12bb7b72b" providerId="LiveId" clId="{B272414D-B18A-4D81-997D-E20EBAE48599}" dt="2024-12-21T17:42:45.014" v="2863" actId="165"/>
          <ac:grpSpMkLst>
            <pc:docMk/>
            <pc:sldMk cId="183261024" sldId="315"/>
            <ac:grpSpMk id="19" creationId="{F2257896-A2A4-43A8-A6BD-379B96784360}"/>
          </ac:grpSpMkLst>
        </pc:grpChg>
        <pc:picChg chg="add del">
          <ac:chgData name="Lim Kelvin" userId="624f6ae12bb7b72b" providerId="LiveId" clId="{B272414D-B18A-4D81-997D-E20EBAE48599}" dt="2024-12-21T17:32:52.831" v="2764" actId="478"/>
          <ac:picMkLst>
            <pc:docMk/>
            <pc:sldMk cId="183261024" sldId="315"/>
            <ac:picMk id="4" creationId="{FDA727E8-11AB-4662-9CF7-D4F23FF75693}"/>
          </ac:picMkLst>
        </pc:picChg>
        <pc:picChg chg="del">
          <ac:chgData name="Lim Kelvin" userId="624f6ae12bb7b72b" providerId="LiveId" clId="{B272414D-B18A-4D81-997D-E20EBAE48599}" dt="2024-12-21T17:32:42.368" v="2748" actId="478"/>
          <ac:picMkLst>
            <pc:docMk/>
            <pc:sldMk cId="183261024" sldId="315"/>
            <ac:picMk id="10" creationId="{2EB13D59-24A7-4017-ABCE-5FDF676A8270}"/>
          </ac:picMkLst>
        </pc:picChg>
        <pc:picChg chg="del">
          <ac:chgData name="Lim Kelvin" userId="624f6ae12bb7b72b" providerId="LiveId" clId="{B272414D-B18A-4D81-997D-E20EBAE48599}" dt="2024-12-21T17:32:58.604" v="2771" actId="478"/>
          <ac:picMkLst>
            <pc:docMk/>
            <pc:sldMk cId="183261024" sldId="315"/>
            <ac:picMk id="11" creationId="{F2FC451E-231E-4475-AB8F-9DF730C552D6}"/>
          </ac:picMkLst>
        </pc:picChg>
        <pc:picChg chg="del mod">
          <ac:chgData name="Lim Kelvin" userId="624f6ae12bb7b72b" providerId="LiveId" clId="{B272414D-B18A-4D81-997D-E20EBAE48599}" dt="2024-12-21T17:34:28.376" v="2796" actId="478"/>
          <ac:picMkLst>
            <pc:docMk/>
            <pc:sldMk cId="183261024" sldId="315"/>
            <ac:picMk id="29" creationId="{60631869-A906-4A17-ACE1-1B58E77FEB9C}"/>
          </ac:picMkLst>
        </pc:picChg>
        <pc:picChg chg="add del mod">
          <ac:chgData name="Lim Kelvin" userId="624f6ae12bb7b72b" providerId="LiveId" clId="{B272414D-B18A-4D81-997D-E20EBAE48599}" dt="2024-12-21T17:34:27.643" v="2795" actId="478"/>
          <ac:picMkLst>
            <pc:docMk/>
            <pc:sldMk cId="183261024" sldId="315"/>
            <ac:picMk id="31" creationId="{6F11FF96-0B05-411D-A595-BA46CD58FD00}"/>
          </ac:picMkLst>
        </pc:picChg>
        <pc:picChg chg="add del mod ord">
          <ac:chgData name="Lim Kelvin" userId="624f6ae12bb7b72b" providerId="LiveId" clId="{B272414D-B18A-4D81-997D-E20EBAE48599}" dt="2024-12-21T17:53:48.732" v="2950" actId="1076"/>
          <ac:picMkLst>
            <pc:docMk/>
            <pc:sldMk cId="183261024" sldId="315"/>
            <ac:picMk id="32" creationId="{0725EFF7-46D2-4A62-933E-227D3CA19D60}"/>
          </ac:picMkLst>
        </pc:picChg>
        <pc:picChg chg="add del mod ord topLvl">
          <ac:chgData name="Lim Kelvin" userId="624f6ae12bb7b72b" providerId="LiveId" clId="{B272414D-B18A-4D81-997D-E20EBAE48599}" dt="2024-12-21T17:56:37.399" v="2981" actId="1076"/>
          <ac:picMkLst>
            <pc:docMk/>
            <pc:sldMk cId="183261024" sldId="315"/>
            <ac:picMk id="33" creationId="{527C74D9-749F-4FCA-A89D-ABDDB42DDCC1}"/>
          </ac:picMkLst>
        </pc:picChg>
        <pc:picChg chg="del mod modCrop">
          <ac:chgData name="Lim Kelvin" userId="624f6ae12bb7b72b" providerId="LiveId" clId="{B272414D-B18A-4D81-997D-E20EBAE48599}" dt="2024-12-21T17:31:36.194" v="2736"/>
          <ac:picMkLst>
            <pc:docMk/>
            <pc:sldMk cId="183261024" sldId="315"/>
            <ac:picMk id="35" creationId="{8661929C-C936-4F81-ACD3-ED53B7E87A66}"/>
          </ac:picMkLst>
        </pc:picChg>
        <pc:picChg chg="mod">
          <ac:chgData name="Lim Kelvin" userId="624f6ae12bb7b72b" providerId="LiveId" clId="{B272414D-B18A-4D81-997D-E20EBAE48599}" dt="2024-12-21T17:56:34.247" v="2978"/>
          <ac:picMkLst>
            <pc:docMk/>
            <pc:sldMk cId="183261024" sldId="315"/>
            <ac:picMk id="38" creationId="{C206E01D-8922-48BA-A82B-D29810C26000}"/>
          </ac:picMkLst>
        </pc:picChg>
        <pc:picChg chg="del">
          <ac:chgData name="Lim Kelvin" userId="624f6ae12bb7b72b" providerId="LiveId" clId="{B272414D-B18A-4D81-997D-E20EBAE48599}" dt="2024-12-21T17:32:41.153" v="2746" actId="478"/>
          <ac:picMkLst>
            <pc:docMk/>
            <pc:sldMk cId="183261024" sldId="315"/>
            <ac:picMk id="59" creationId="{B650B71C-EC7D-4E1A-9ED5-7D16A15B5866}"/>
          </ac:picMkLst>
        </pc:picChg>
        <pc:picChg chg="del">
          <ac:chgData name="Lim Kelvin" userId="624f6ae12bb7b72b" providerId="LiveId" clId="{B272414D-B18A-4D81-997D-E20EBAE48599}" dt="2024-12-21T17:32:41.699" v="2747" actId="478"/>
          <ac:picMkLst>
            <pc:docMk/>
            <pc:sldMk cId="183261024" sldId="315"/>
            <ac:picMk id="60" creationId="{2FFEFE8B-2FCD-49B2-80AE-57C1834C9F58}"/>
          </ac:picMkLst>
        </pc:picChg>
        <pc:picChg chg="del">
          <ac:chgData name="Lim Kelvin" userId="624f6ae12bb7b72b" providerId="LiveId" clId="{B272414D-B18A-4D81-997D-E20EBAE48599}" dt="2024-12-21T17:32:57.664" v="2769" actId="478"/>
          <ac:picMkLst>
            <pc:docMk/>
            <pc:sldMk cId="183261024" sldId="315"/>
            <ac:picMk id="61" creationId="{C552F399-137F-42D0-97CB-D60030927038}"/>
          </ac:picMkLst>
        </pc:picChg>
      </pc:sldChg>
      <pc:sldChg chg="add del">
        <pc:chgData name="Lim Kelvin" userId="624f6ae12bb7b72b" providerId="LiveId" clId="{B272414D-B18A-4D81-997D-E20EBAE48599}" dt="2024-12-21T19:20:36.149" v="3349" actId="47"/>
        <pc:sldMkLst>
          <pc:docMk/>
          <pc:sldMk cId="485277020" sldId="316"/>
        </pc:sldMkLst>
      </pc:sldChg>
      <pc:sldChg chg="delSp add del mod">
        <pc:chgData name="Lim Kelvin" userId="624f6ae12bb7b72b" providerId="LiveId" clId="{B272414D-B18A-4D81-997D-E20EBAE48599}" dt="2024-12-21T18:58:08.459" v="3168" actId="47"/>
        <pc:sldMkLst>
          <pc:docMk/>
          <pc:sldMk cId="2943912699" sldId="317"/>
        </pc:sldMkLst>
        <pc:spChg chg="del">
          <ac:chgData name="Lim Kelvin" userId="624f6ae12bb7b72b" providerId="LiveId" clId="{B272414D-B18A-4D81-997D-E20EBAE48599}" dt="2024-12-21T18:57:54.246" v="3164" actId="478"/>
          <ac:spMkLst>
            <pc:docMk/>
            <pc:sldMk cId="2943912699" sldId="317"/>
            <ac:spMk id="21" creationId="{47BE6534-3090-4B3A-B947-AFA3B64C3A5C}"/>
          </ac:spMkLst>
        </pc:spChg>
      </pc:sldChg>
      <pc:sldChg chg="addSp delSp modSp new mod ord modTransition setBg modAnim">
        <pc:chgData name="Lim Kelvin" userId="624f6ae12bb7b72b" providerId="LiveId" clId="{B272414D-B18A-4D81-997D-E20EBAE48599}" dt="2024-12-21T20:29:02.052" v="3718" actId="403"/>
        <pc:sldMkLst>
          <pc:docMk/>
          <pc:sldMk cId="2740899652" sldId="318"/>
        </pc:sldMkLst>
        <pc:spChg chg="del">
          <ac:chgData name="Lim Kelvin" userId="624f6ae12bb7b72b" providerId="LiveId" clId="{B272414D-B18A-4D81-997D-E20EBAE48599}" dt="2024-12-21T18:58:05.426" v="3166" actId="478"/>
          <ac:spMkLst>
            <pc:docMk/>
            <pc:sldMk cId="2740899652" sldId="318"/>
            <ac:spMk id="2" creationId="{8F677E2A-6A6D-4D2F-8938-4AB6433F3B4C}"/>
          </ac:spMkLst>
        </pc:spChg>
        <pc:spChg chg="del">
          <ac:chgData name="Lim Kelvin" userId="624f6ae12bb7b72b" providerId="LiveId" clId="{B272414D-B18A-4D81-997D-E20EBAE48599}" dt="2024-12-21T18:58:06.524" v="3167" actId="478"/>
          <ac:spMkLst>
            <pc:docMk/>
            <pc:sldMk cId="2740899652" sldId="318"/>
            <ac:spMk id="3" creationId="{C6EEFBEE-A6C1-4950-A366-5D2D343B5AD7}"/>
          </ac:spMkLst>
        </pc:spChg>
        <pc:spChg chg="del mod topLvl">
          <ac:chgData name="Lim Kelvin" userId="624f6ae12bb7b72b" providerId="LiveId" clId="{B272414D-B18A-4D81-997D-E20EBAE48599}" dt="2024-12-21T19:01:42.776" v="3225"/>
          <ac:spMkLst>
            <pc:docMk/>
            <pc:sldMk cId="2740899652" sldId="318"/>
            <ac:spMk id="6" creationId="{028508BB-1297-48A7-AC40-261D0CA194AE}"/>
          </ac:spMkLst>
        </pc:spChg>
        <pc:spChg chg="del mod topLvl">
          <ac:chgData name="Lim Kelvin" userId="624f6ae12bb7b72b" providerId="LiveId" clId="{B272414D-B18A-4D81-997D-E20EBAE48599}" dt="2024-12-21T19:01:42.776" v="3225"/>
          <ac:spMkLst>
            <pc:docMk/>
            <pc:sldMk cId="2740899652" sldId="318"/>
            <ac:spMk id="7" creationId="{D7BE5135-1D76-49BD-8001-759B026CA078}"/>
          </ac:spMkLst>
        </pc:spChg>
        <pc:spChg chg="add del mod ord">
          <ac:chgData name="Lim Kelvin" userId="624f6ae12bb7b72b" providerId="LiveId" clId="{B272414D-B18A-4D81-997D-E20EBAE48599}" dt="2024-12-21T19:01:42.776" v="3225"/>
          <ac:spMkLst>
            <pc:docMk/>
            <pc:sldMk cId="2740899652" sldId="318"/>
            <ac:spMk id="8" creationId="{E20F67CF-CC29-40A5-8125-3B4100F5553B}"/>
          </ac:spMkLst>
        </pc:spChg>
        <pc:spChg chg="del mod topLvl">
          <ac:chgData name="Lim Kelvin" userId="624f6ae12bb7b72b" providerId="LiveId" clId="{B272414D-B18A-4D81-997D-E20EBAE48599}" dt="2024-12-21T19:01:42.776" v="3225"/>
          <ac:spMkLst>
            <pc:docMk/>
            <pc:sldMk cId="2740899652" sldId="318"/>
            <ac:spMk id="14" creationId="{85F38A37-8E10-4561-8500-6429ABE0A3B8}"/>
          </ac:spMkLst>
        </pc:spChg>
        <pc:spChg chg="del mod topLvl">
          <ac:chgData name="Lim Kelvin" userId="624f6ae12bb7b72b" providerId="LiveId" clId="{B272414D-B18A-4D81-997D-E20EBAE48599}" dt="2024-12-21T19:01:42.776" v="3225"/>
          <ac:spMkLst>
            <pc:docMk/>
            <pc:sldMk cId="2740899652" sldId="318"/>
            <ac:spMk id="15" creationId="{F3D06849-BBFA-4DB4-9B9B-A919E34B2647}"/>
          </ac:spMkLst>
        </pc:spChg>
        <pc:spChg chg="del mod topLvl">
          <ac:chgData name="Lim Kelvin" userId="624f6ae12bb7b72b" providerId="LiveId" clId="{B272414D-B18A-4D81-997D-E20EBAE48599}" dt="2024-12-21T19:01:42.776" v="3225"/>
          <ac:spMkLst>
            <pc:docMk/>
            <pc:sldMk cId="2740899652" sldId="318"/>
            <ac:spMk id="17" creationId="{6542520D-5427-48FD-9F1D-D3FC7F0AC5A9}"/>
          </ac:spMkLst>
        </pc:spChg>
        <pc:spChg chg="del mod topLvl">
          <ac:chgData name="Lim Kelvin" userId="624f6ae12bb7b72b" providerId="LiveId" clId="{B272414D-B18A-4D81-997D-E20EBAE48599}" dt="2024-12-21T19:01:42.776" v="3225"/>
          <ac:spMkLst>
            <pc:docMk/>
            <pc:sldMk cId="2740899652" sldId="318"/>
            <ac:spMk id="18" creationId="{CEF59813-70B3-4C59-8D2B-273BA484F3D2}"/>
          </ac:spMkLst>
        </pc:spChg>
        <pc:spChg chg="mod modVis">
          <ac:chgData name="Lim Kelvin" userId="624f6ae12bb7b72b" providerId="LiveId" clId="{B272414D-B18A-4D81-997D-E20EBAE48599}" dt="2024-12-21T19:25:44.100" v="3388" actId="1076"/>
          <ac:spMkLst>
            <pc:docMk/>
            <pc:sldMk cId="2740899652" sldId="318"/>
            <ac:spMk id="19" creationId="{FCC04B6E-FAD2-44A6-91CF-7407E1790239}"/>
          </ac:spMkLst>
        </pc:spChg>
        <pc:spChg chg="add del mod">
          <ac:chgData name="Lim Kelvin" userId="624f6ae12bb7b72b" providerId="LiveId" clId="{B272414D-B18A-4D81-997D-E20EBAE48599}" dt="2024-12-21T19:02:28.176" v="3231" actId="478"/>
          <ac:spMkLst>
            <pc:docMk/>
            <pc:sldMk cId="2740899652" sldId="318"/>
            <ac:spMk id="20" creationId="{43D73C77-A570-4D97-AAAF-479D77297A96}"/>
          </ac:spMkLst>
        </pc:spChg>
        <pc:spChg chg="add mod">
          <ac:chgData name="Lim Kelvin" userId="624f6ae12bb7b72b" providerId="LiveId" clId="{B272414D-B18A-4D81-997D-E20EBAE48599}" dt="2024-12-21T19:02:37.362" v="3232"/>
          <ac:spMkLst>
            <pc:docMk/>
            <pc:sldMk cId="2740899652" sldId="318"/>
            <ac:spMk id="22" creationId="{3F7DADB0-D192-4BBF-BEB0-3D072F314374}"/>
          </ac:spMkLst>
        </pc:spChg>
        <pc:spChg chg="mod">
          <ac:chgData name="Lim Kelvin" userId="624f6ae12bb7b72b" providerId="LiveId" clId="{B272414D-B18A-4D81-997D-E20EBAE48599}" dt="2024-12-21T19:02:37.362" v="3232"/>
          <ac:spMkLst>
            <pc:docMk/>
            <pc:sldMk cId="2740899652" sldId="318"/>
            <ac:spMk id="24" creationId="{41BCC809-5C6D-4BBA-945B-8F99F486E5D4}"/>
          </ac:spMkLst>
        </pc:spChg>
        <pc:spChg chg="mod">
          <ac:chgData name="Lim Kelvin" userId="624f6ae12bb7b72b" providerId="LiveId" clId="{B272414D-B18A-4D81-997D-E20EBAE48599}" dt="2024-12-21T19:02:37.362" v="3232"/>
          <ac:spMkLst>
            <pc:docMk/>
            <pc:sldMk cId="2740899652" sldId="318"/>
            <ac:spMk id="25" creationId="{3EC51F0B-54A0-421A-A526-0A0589AB18F6}"/>
          </ac:spMkLst>
        </pc:spChg>
        <pc:spChg chg="add del">
          <ac:chgData name="Lim Kelvin" userId="624f6ae12bb7b72b" providerId="LiveId" clId="{B272414D-B18A-4D81-997D-E20EBAE48599}" dt="2024-12-21T19:03:07.788" v="3234" actId="11529"/>
          <ac:spMkLst>
            <pc:docMk/>
            <pc:sldMk cId="2740899652" sldId="318"/>
            <ac:spMk id="26" creationId="{454397BB-290B-4C31-A98E-D30E1A9A5D54}"/>
          </ac:spMkLst>
        </pc:spChg>
        <pc:spChg chg="add mod ord">
          <ac:chgData name="Lim Kelvin" userId="624f6ae12bb7b72b" providerId="LiveId" clId="{B272414D-B18A-4D81-997D-E20EBAE48599}" dt="2024-12-21T19:15:08.990" v="3297" actId="1076"/>
          <ac:spMkLst>
            <pc:docMk/>
            <pc:sldMk cId="2740899652" sldId="318"/>
            <ac:spMk id="27" creationId="{B5A2F00C-0311-4586-936F-7DAEDDBBBE0E}"/>
          </ac:spMkLst>
        </pc:spChg>
        <pc:spChg chg="add mod ord">
          <ac:chgData name="Lim Kelvin" userId="624f6ae12bb7b72b" providerId="LiveId" clId="{B272414D-B18A-4D81-997D-E20EBAE48599}" dt="2024-12-21T19:14:16.061" v="3292" actId="1076"/>
          <ac:spMkLst>
            <pc:docMk/>
            <pc:sldMk cId="2740899652" sldId="318"/>
            <ac:spMk id="28" creationId="{F77D51C1-4628-4E2B-80CA-D058623201C7}"/>
          </ac:spMkLst>
        </pc:spChg>
        <pc:spChg chg="add mod ord">
          <ac:chgData name="Lim Kelvin" userId="624f6ae12bb7b72b" providerId="LiveId" clId="{B272414D-B18A-4D81-997D-E20EBAE48599}" dt="2024-12-21T19:05:23.575" v="3255" actId="2085"/>
          <ac:spMkLst>
            <pc:docMk/>
            <pc:sldMk cId="2740899652" sldId="318"/>
            <ac:spMk id="29" creationId="{3A397BCE-5076-48B8-90C4-5AC8B12ED36C}"/>
          </ac:spMkLst>
        </pc:spChg>
        <pc:spChg chg="add del mod">
          <ac:chgData name="Lim Kelvin" userId="624f6ae12bb7b72b" providerId="LiveId" clId="{B272414D-B18A-4D81-997D-E20EBAE48599}" dt="2024-12-21T19:55:58.719" v="3634" actId="478"/>
          <ac:spMkLst>
            <pc:docMk/>
            <pc:sldMk cId="2740899652" sldId="318"/>
            <ac:spMk id="30" creationId="{A6851EE3-3DC8-4C01-902B-7109C29A59F6}"/>
          </ac:spMkLst>
        </pc:spChg>
        <pc:spChg chg="add del mod">
          <ac:chgData name="Lim Kelvin" userId="624f6ae12bb7b72b" providerId="LiveId" clId="{B272414D-B18A-4D81-997D-E20EBAE48599}" dt="2024-12-21T19:56:06.215" v="3636" actId="478"/>
          <ac:spMkLst>
            <pc:docMk/>
            <pc:sldMk cId="2740899652" sldId="318"/>
            <ac:spMk id="31" creationId="{37D94EB7-7730-40E4-8C11-D8AF47F94A65}"/>
          </ac:spMkLst>
        </pc:spChg>
        <pc:spChg chg="add del mod">
          <ac:chgData name="Lim Kelvin" userId="624f6ae12bb7b72b" providerId="LiveId" clId="{B272414D-B18A-4D81-997D-E20EBAE48599}" dt="2024-12-21T19:55:53.924" v="3632" actId="478"/>
          <ac:spMkLst>
            <pc:docMk/>
            <pc:sldMk cId="2740899652" sldId="318"/>
            <ac:spMk id="32" creationId="{B9032DD3-95EB-4A2D-B224-84E7F465DA61}"/>
          </ac:spMkLst>
        </pc:spChg>
        <pc:spChg chg="add mod">
          <ac:chgData name="Lim Kelvin" userId="624f6ae12bb7b72b" providerId="LiveId" clId="{B272414D-B18A-4D81-997D-E20EBAE48599}" dt="2024-12-21T20:28:52.581" v="3714" actId="1076"/>
          <ac:spMkLst>
            <pc:docMk/>
            <pc:sldMk cId="2740899652" sldId="318"/>
            <ac:spMk id="33" creationId="{3F74A494-2E92-4C2B-AE1C-7D9391C79662}"/>
          </ac:spMkLst>
        </pc:spChg>
        <pc:spChg chg="add mod">
          <ac:chgData name="Lim Kelvin" userId="624f6ae12bb7b72b" providerId="LiveId" clId="{B272414D-B18A-4D81-997D-E20EBAE48599}" dt="2024-12-21T20:28:57.523" v="3716" actId="403"/>
          <ac:spMkLst>
            <pc:docMk/>
            <pc:sldMk cId="2740899652" sldId="318"/>
            <ac:spMk id="34" creationId="{546D3597-92A8-4C7B-B29B-146262A43DE3}"/>
          </ac:spMkLst>
        </pc:spChg>
        <pc:spChg chg="add mod">
          <ac:chgData name="Lim Kelvin" userId="624f6ae12bb7b72b" providerId="LiveId" clId="{B272414D-B18A-4D81-997D-E20EBAE48599}" dt="2024-12-21T20:29:02.052" v="3718" actId="403"/>
          <ac:spMkLst>
            <pc:docMk/>
            <pc:sldMk cId="2740899652" sldId="318"/>
            <ac:spMk id="35" creationId="{21913846-2A26-4F9E-9734-3210E17FA8CA}"/>
          </ac:spMkLst>
        </pc:spChg>
        <pc:spChg chg="add del mod">
          <ac:chgData name="Lim Kelvin" userId="624f6ae12bb7b72b" providerId="LiveId" clId="{B272414D-B18A-4D81-997D-E20EBAE48599}" dt="2024-12-21T19:55:48.491" v="3630"/>
          <ac:spMkLst>
            <pc:docMk/>
            <pc:sldMk cId="2740899652" sldId="318"/>
            <ac:spMk id="36" creationId="{AFFECBF3-1FB3-4339-8131-EDBB91508D5C}"/>
          </ac:spMkLst>
        </pc:spChg>
        <pc:spChg chg="add del mod">
          <ac:chgData name="Lim Kelvin" userId="624f6ae12bb7b72b" providerId="LiveId" clId="{B272414D-B18A-4D81-997D-E20EBAE48599}" dt="2024-12-21T19:57:44.152" v="3662" actId="478"/>
          <ac:spMkLst>
            <pc:docMk/>
            <pc:sldMk cId="2740899652" sldId="318"/>
            <ac:spMk id="37" creationId="{467C4AEF-0D6A-4B2F-9D1F-6037E002EAFF}"/>
          </ac:spMkLst>
        </pc:spChg>
        <pc:spChg chg="add del mod">
          <ac:chgData name="Lim Kelvin" userId="624f6ae12bb7b72b" providerId="LiveId" clId="{B272414D-B18A-4D81-997D-E20EBAE48599}" dt="2024-12-21T19:57:46.721" v="3664" actId="478"/>
          <ac:spMkLst>
            <pc:docMk/>
            <pc:sldMk cId="2740899652" sldId="318"/>
            <ac:spMk id="38" creationId="{1DD4C050-2F74-4232-A6C3-E8F0E49BBEED}"/>
          </ac:spMkLst>
        </pc:spChg>
        <pc:spChg chg="add del mod">
          <ac:chgData name="Lim Kelvin" userId="624f6ae12bb7b72b" providerId="LiveId" clId="{B272414D-B18A-4D81-997D-E20EBAE48599}" dt="2024-12-21T19:57:45.501" v="3663" actId="478"/>
          <ac:spMkLst>
            <pc:docMk/>
            <pc:sldMk cId="2740899652" sldId="318"/>
            <ac:spMk id="39" creationId="{3EFF6378-A73E-4C09-980C-9DC978A7A71B}"/>
          </ac:spMkLst>
        </pc:spChg>
        <pc:spChg chg="add mod">
          <ac:chgData name="Lim Kelvin" userId="624f6ae12bb7b72b" providerId="LiveId" clId="{B272414D-B18A-4D81-997D-E20EBAE48599}" dt="2024-12-21T19:57:47.852" v="3665"/>
          <ac:spMkLst>
            <pc:docMk/>
            <pc:sldMk cId="2740899652" sldId="318"/>
            <ac:spMk id="40" creationId="{16042811-C3ED-4D9D-A099-6CC453B6C432}"/>
          </ac:spMkLst>
        </pc:spChg>
        <pc:spChg chg="add mod">
          <ac:chgData name="Lim Kelvin" userId="624f6ae12bb7b72b" providerId="LiveId" clId="{B272414D-B18A-4D81-997D-E20EBAE48599}" dt="2024-12-21T19:57:47.852" v="3665"/>
          <ac:spMkLst>
            <pc:docMk/>
            <pc:sldMk cId="2740899652" sldId="318"/>
            <ac:spMk id="41" creationId="{06DAAD02-4CFC-4D86-B993-6F9BF3D4F268}"/>
          </ac:spMkLst>
        </pc:spChg>
        <pc:spChg chg="add mod">
          <ac:chgData name="Lim Kelvin" userId="624f6ae12bb7b72b" providerId="LiveId" clId="{B272414D-B18A-4D81-997D-E20EBAE48599}" dt="2024-12-21T19:57:47.852" v="3665"/>
          <ac:spMkLst>
            <pc:docMk/>
            <pc:sldMk cId="2740899652" sldId="318"/>
            <ac:spMk id="42" creationId="{BC425666-C1D2-4F4D-A623-E810B9BC7260}"/>
          </ac:spMkLst>
        </pc:spChg>
        <pc:grpChg chg="add del mod">
          <ac:chgData name="Lim Kelvin" userId="624f6ae12bb7b72b" providerId="LiveId" clId="{B272414D-B18A-4D81-997D-E20EBAE48599}" dt="2024-12-21T18:59:44.311" v="3197" actId="165"/>
          <ac:grpSpMkLst>
            <pc:docMk/>
            <pc:sldMk cId="2740899652" sldId="318"/>
            <ac:grpSpMk id="5" creationId="{2C8F0CD1-C60D-449C-AED6-5AB4AD764A48}"/>
          </ac:grpSpMkLst>
        </pc:grpChg>
        <pc:grpChg chg="add del mod ord">
          <ac:chgData name="Lim Kelvin" userId="624f6ae12bb7b72b" providerId="LiveId" clId="{B272414D-B18A-4D81-997D-E20EBAE48599}" dt="2024-12-21T19:01:31.744" v="3222" actId="165"/>
          <ac:grpSpMkLst>
            <pc:docMk/>
            <pc:sldMk cId="2740899652" sldId="318"/>
            <ac:grpSpMk id="12" creationId="{0C90BFCA-372C-4E41-B15E-53F81A376C6D}"/>
          </ac:grpSpMkLst>
        </pc:grpChg>
        <pc:grpChg chg="add del mod">
          <ac:chgData name="Lim Kelvin" userId="624f6ae12bb7b72b" providerId="LiveId" clId="{B272414D-B18A-4D81-997D-E20EBAE48599}" dt="2024-12-21T19:01:32.671" v="3223" actId="165"/>
          <ac:grpSpMkLst>
            <pc:docMk/>
            <pc:sldMk cId="2740899652" sldId="318"/>
            <ac:grpSpMk id="13" creationId="{37EFBEDC-2561-4CAB-BF40-8279B86B49C2}"/>
          </ac:grpSpMkLst>
        </pc:grpChg>
        <pc:grpChg chg="add del mod">
          <ac:chgData name="Lim Kelvin" userId="624f6ae12bb7b72b" providerId="LiveId" clId="{B272414D-B18A-4D81-997D-E20EBAE48599}" dt="2024-12-21T19:01:33.271" v="3224" actId="165"/>
          <ac:grpSpMkLst>
            <pc:docMk/>
            <pc:sldMk cId="2740899652" sldId="318"/>
            <ac:grpSpMk id="16" creationId="{5096FE7E-2C7E-4B0A-8DE5-F084E557BCD4}"/>
          </ac:grpSpMkLst>
        </pc:grpChg>
        <pc:grpChg chg="add mod">
          <ac:chgData name="Lim Kelvin" userId="624f6ae12bb7b72b" providerId="LiveId" clId="{B272414D-B18A-4D81-997D-E20EBAE48599}" dt="2024-12-21T19:02:37.362" v="3232"/>
          <ac:grpSpMkLst>
            <pc:docMk/>
            <pc:sldMk cId="2740899652" sldId="318"/>
            <ac:grpSpMk id="23" creationId="{B7E1E9CB-5D36-4642-94DC-8239B53BB2A0}"/>
          </ac:grpSpMkLst>
        </pc:grpChg>
        <pc:picChg chg="add del mod">
          <ac:chgData name="Lim Kelvin" userId="624f6ae12bb7b72b" providerId="LiveId" clId="{B272414D-B18A-4D81-997D-E20EBAE48599}" dt="2024-12-21T18:59:07.970" v="3183" actId="478"/>
          <ac:picMkLst>
            <pc:docMk/>
            <pc:sldMk cId="2740899652" sldId="318"/>
            <ac:picMk id="4" creationId="{4E610A62-CCCD-423C-939A-51D86BC37C3F}"/>
          </ac:picMkLst>
        </pc:picChg>
        <pc:picChg chg="add del mod">
          <ac:chgData name="Lim Kelvin" userId="624f6ae12bb7b72b" providerId="LiveId" clId="{B272414D-B18A-4D81-997D-E20EBAE48599}" dt="2024-12-21T19:01:24.128" v="3221" actId="478"/>
          <ac:picMkLst>
            <pc:docMk/>
            <pc:sldMk cId="2740899652" sldId="318"/>
            <ac:picMk id="9" creationId="{620F5E8E-6285-4E13-BDDB-14FA24BAE14E}"/>
          </ac:picMkLst>
        </pc:picChg>
        <pc:picChg chg="add del mod">
          <ac:chgData name="Lim Kelvin" userId="624f6ae12bb7b72b" providerId="LiveId" clId="{B272414D-B18A-4D81-997D-E20EBAE48599}" dt="2024-12-21T19:01:23.323" v="3220" actId="478"/>
          <ac:picMkLst>
            <pc:docMk/>
            <pc:sldMk cId="2740899652" sldId="318"/>
            <ac:picMk id="10" creationId="{57F8E7F4-415A-4B7C-8015-C41629793BA6}"/>
          </ac:picMkLst>
        </pc:picChg>
        <pc:picChg chg="add del mod">
          <ac:chgData name="Lim Kelvin" userId="624f6ae12bb7b72b" providerId="LiveId" clId="{B272414D-B18A-4D81-997D-E20EBAE48599}" dt="2024-12-21T19:01:22.680" v="3219" actId="478"/>
          <ac:picMkLst>
            <pc:docMk/>
            <pc:sldMk cId="2740899652" sldId="318"/>
            <ac:picMk id="11" creationId="{A29D98EB-361D-444C-BF7A-A6165B5A177A}"/>
          </ac:picMkLst>
        </pc:picChg>
        <pc:picChg chg="add mod">
          <ac:chgData name="Lim Kelvin" userId="624f6ae12bb7b72b" providerId="LiveId" clId="{B272414D-B18A-4D81-997D-E20EBAE48599}" dt="2024-12-21T19:02:37.362" v="3232"/>
          <ac:picMkLst>
            <pc:docMk/>
            <pc:sldMk cId="2740899652" sldId="318"/>
            <ac:picMk id="21" creationId="{0CB8F368-F5C2-4315-BB85-E7CDD0652A6D}"/>
          </ac:picMkLst>
        </pc:picChg>
      </pc:sldChg>
      <pc:sldChg chg="addSp delSp modSp add mod ord modTransition">
        <pc:chgData name="Lim Kelvin" userId="624f6ae12bb7b72b" providerId="LiveId" clId="{B272414D-B18A-4D81-997D-E20EBAE48599}" dt="2024-12-21T19:31:54.395" v="3441" actId="478"/>
        <pc:sldMkLst>
          <pc:docMk/>
          <pc:sldMk cId="420594941" sldId="319"/>
        </pc:sldMkLst>
        <pc:spChg chg="del">
          <ac:chgData name="Lim Kelvin" userId="624f6ae12bb7b72b" providerId="LiveId" clId="{B272414D-B18A-4D81-997D-E20EBAE48599}" dt="2024-12-21T19:30:05.600" v="3429" actId="478"/>
          <ac:spMkLst>
            <pc:docMk/>
            <pc:sldMk cId="420594941" sldId="319"/>
            <ac:spMk id="5" creationId="{852BB648-BC40-440F-A953-B44C0F78A004}"/>
          </ac:spMkLst>
        </pc:spChg>
        <pc:spChg chg="add mod">
          <ac:chgData name="Lim Kelvin" userId="624f6ae12bb7b72b" providerId="LiveId" clId="{B272414D-B18A-4D81-997D-E20EBAE48599}" dt="2024-12-21T19:31:37.805" v="3440" actId="20577"/>
          <ac:spMkLst>
            <pc:docMk/>
            <pc:sldMk cId="420594941" sldId="319"/>
            <ac:spMk id="18" creationId="{BF147B1C-F6E8-429B-83C7-F6C32066C62C}"/>
          </ac:spMkLst>
        </pc:spChg>
        <pc:spChg chg="mod">
          <ac:chgData name="Lim Kelvin" userId="624f6ae12bb7b72b" providerId="LiveId" clId="{B272414D-B18A-4D81-997D-E20EBAE48599}" dt="2024-12-21T19:31:29.979" v="3439"/>
          <ac:spMkLst>
            <pc:docMk/>
            <pc:sldMk cId="420594941" sldId="319"/>
            <ac:spMk id="20" creationId="{2BE9B8D3-3D07-4F56-BE57-549D54FB3820}"/>
          </ac:spMkLst>
        </pc:spChg>
        <pc:spChg chg="mod">
          <ac:chgData name="Lim Kelvin" userId="624f6ae12bb7b72b" providerId="LiveId" clId="{B272414D-B18A-4D81-997D-E20EBAE48599}" dt="2024-12-21T19:31:29.979" v="3439"/>
          <ac:spMkLst>
            <pc:docMk/>
            <pc:sldMk cId="420594941" sldId="319"/>
            <ac:spMk id="21" creationId="{BF20811B-D2AA-4FAE-AB6C-B1CDFCB0E38E}"/>
          </ac:spMkLst>
        </pc:spChg>
        <pc:spChg chg="mod">
          <ac:chgData name="Lim Kelvin" userId="624f6ae12bb7b72b" providerId="LiveId" clId="{B272414D-B18A-4D81-997D-E20EBAE48599}" dt="2024-12-21T19:29:09.685" v="3421" actId="1076"/>
          <ac:spMkLst>
            <pc:docMk/>
            <pc:sldMk cId="420594941" sldId="319"/>
            <ac:spMk id="28" creationId="{C67B5697-C5FC-479A-9FDC-193385C4ECEF}"/>
          </ac:spMkLst>
        </pc:spChg>
        <pc:spChg chg="del">
          <ac:chgData name="Lim Kelvin" userId="624f6ae12bb7b72b" providerId="LiveId" clId="{B272414D-B18A-4D81-997D-E20EBAE48599}" dt="2024-12-21T19:29:14.321" v="3427" actId="478"/>
          <ac:spMkLst>
            <pc:docMk/>
            <pc:sldMk cId="420594941" sldId="319"/>
            <ac:spMk id="30" creationId="{AC153A22-8B62-4673-B39C-9560FE3DFFBD}"/>
          </ac:spMkLst>
        </pc:spChg>
        <pc:spChg chg="del mod">
          <ac:chgData name="Lim Kelvin" userId="624f6ae12bb7b72b" providerId="LiveId" clId="{B272414D-B18A-4D81-997D-E20EBAE48599}" dt="2024-12-21T19:29:15.629" v="3428" actId="478"/>
          <ac:spMkLst>
            <pc:docMk/>
            <pc:sldMk cId="420594941" sldId="319"/>
            <ac:spMk id="50" creationId="{4BF25231-FE05-4CFA-B7D9-E1F2B0410D1E}"/>
          </ac:spMkLst>
        </pc:spChg>
        <pc:spChg chg="del">
          <ac:chgData name="Lim Kelvin" userId="624f6ae12bb7b72b" providerId="LiveId" clId="{B272414D-B18A-4D81-997D-E20EBAE48599}" dt="2024-12-21T19:29:12.455" v="3424" actId="478"/>
          <ac:spMkLst>
            <pc:docMk/>
            <pc:sldMk cId="420594941" sldId="319"/>
            <ac:spMk id="51" creationId="{278A3C3D-06F6-42CC-ACDA-D0E6FE3515B9}"/>
          </ac:spMkLst>
        </pc:spChg>
        <pc:grpChg chg="del">
          <ac:chgData name="Lim Kelvin" userId="624f6ae12bb7b72b" providerId="LiveId" clId="{B272414D-B18A-4D81-997D-E20EBAE48599}" dt="2024-12-21T19:30:06.931" v="3430" actId="478"/>
          <ac:grpSpMkLst>
            <pc:docMk/>
            <pc:sldMk cId="420594941" sldId="319"/>
            <ac:grpSpMk id="7" creationId="{1DAEC757-8BC5-47B4-AD1B-085CE8C22ED2}"/>
          </ac:grpSpMkLst>
        </pc:grpChg>
        <pc:grpChg chg="add del mod">
          <ac:chgData name="Lim Kelvin" userId="624f6ae12bb7b72b" providerId="LiveId" clId="{B272414D-B18A-4D81-997D-E20EBAE48599}" dt="2024-12-21T19:31:54.395" v="3441" actId="478"/>
          <ac:grpSpMkLst>
            <pc:docMk/>
            <pc:sldMk cId="420594941" sldId="319"/>
            <ac:grpSpMk id="19" creationId="{3975E213-AB93-4E84-B5FD-DE4AACBC5310}"/>
          </ac:grpSpMkLst>
        </pc:grpChg>
        <pc:picChg chg="del">
          <ac:chgData name="Lim Kelvin" userId="624f6ae12bb7b72b" providerId="LiveId" clId="{B272414D-B18A-4D81-997D-E20EBAE48599}" dt="2024-12-21T19:29:13.527" v="3426" actId="478"/>
          <ac:picMkLst>
            <pc:docMk/>
            <pc:sldMk cId="420594941" sldId="319"/>
            <ac:picMk id="4" creationId="{FDA727E8-11AB-4662-9CF7-D4F23FF75693}"/>
          </ac:picMkLst>
        </pc:picChg>
        <pc:picChg chg="del">
          <ac:chgData name="Lim Kelvin" userId="624f6ae12bb7b72b" providerId="LiveId" clId="{B272414D-B18A-4D81-997D-E20EBAE48599}" dt="2024-12-21T19:30:07.900" v="3431" actId="478"/>
          <ac:picMkLst>
            <pc:docMk/>
            <pc:sldMk cId="420594941" sldId="319"/>
            <ac:picMk id="6" creationId="{A7404CD2-8F3E-4464-B8C9-80179280227B}"/>
          </ac:picMkLst>
        </pc:picChg>
        <pc:picChg chg="del">
          <ac:chgData name="Lim Kelvin" userId="624f6ae12bb7b72b" providerId="LiveId" clId="{B272414D-B18A-4D81-997D-E20EBAE48599}" dt="2024-12-21T19:29:07.657" v="3419" actId="478"/>
          <ac:picMkLst>
            <pc:docMk/>
            <pc:sldMk cId="420594941" sldId="319"/>
            <ac:picMk id="10" creationId="{2EB13D59-24A7-4017-ABCE-5FDF676A8270}"/>
          </ac:picMkLst>
        </pc:picChg>
        <pc:picChg chg="del">
          <ac:chgData name="Lim Kelvin" userId="624f6ae12bb7b72b" providerId="LiveId" clId="{B272414D-B18A-4D81-997D-E20EBAE48599}" dt="2024-12-21T19:29:12.968" v="3425" actId="478"/>
          <ac:picMkLst>
            <pc:docMk/>
            <pc:sldMk cId="420594941" sldId="319"/>
            <ac:picMk id="11" creationId="{F2FC451E-231E-4475-AB8F-9DF730C552D6}"/>
          </ac:picMkLst>
        </pc:picChg>
        <pc:picChg chg="add mod">
          <ac:chgData name="Lim Kelvin" userId="624f6ae12bb7b72b" providerId="LiveId" clId="{B272414D-B18A-4D81-997D-E20EBAE48599}" dt="2024-12-21T19:31:29.979" v="3439"/>
          <ac:picMkLst>
            <pc:docMk/>
            <pc:sldMk cId="420594941" sldId="319"/>
            <ac:picMk id="17" creationId="{B8041E3E-80A6-4C15-B9AB-3EA2B0C9F316}"/>
          </ac:picMkLst>
        </pc:picChg>
        <pc:picChg chg="del">
          <ac:chgData name="Lim Kelvin" userId="624f6ae12bb7b72b" providerId="LiveId" clId="{B272414D-B18A-4D81-997D-E20EBAE48599}" dt="2024-12-21T19:29:10.538" v="3422" actId="478"/>
          <ac:picMkLst>
            <pc:docMk/>
            <pc:sldMk cId="420594941" sldId="319"/>
            <ac:picMk id="59" creationId="{B650B71C-EC7D-4E1A-9ED5-7D16A15B5866}"/>
          </ac:picMkLst>
        </pc:picChg>
        <pc:picChg chg="del">
          <ac:chgData name="Lim Kelvin" userId="624f6ae12bb7b72b" providerId="LiveId" clId="{B272414D-B18A-4D81-997D-E20EBAE48599}" dt="2024-12-21T19:29:06.379" v="3417" actId="478"/>
          <ac:picMkLst>
            <pc:docMk/>
            <pc:sldMk cId="420594941" sldId="319"/>
            <ac:picMk id="60" creationId="{2FFEFE8B-2FCD-49B2-80AE-57C1834C9F58}"/>
          </ac:picMkLst>
        </pc:picChg>
        <pc:picChg chg="del">
          <ac:chgData name="Lim Kelvin" userId="624f6ae12bb7b72b" providerId="LiveId" clId="{B272414D-B18A-4D81-997D-E20EBAE48599}" dt="2024-12-21T19:29:10.900" v="3423" actId="478"/>
          <ac:picMkLst>
            <pc:docMk/>
            <pc:sldMk cId="420594941" sldId="319"/>
            <ac:picMk id="61" creationId="{C552F399-137F-42D0-97CB-D60030927038}"/>
          </ac:picMkLst>
        </pc:picChg>
      </pc:sldChg>
      <pc:sldChg chg="addSp delSp modSp add del mod ord addAnim delAnim modAnim">
        <pc:chgData name="Lim Kelvin" userId="624f6ae12bb7b72b" providerId="LiveId" clId="{B272414D-B18A-4D81-997D-E20EBAE48599}" dt="2024-12-21T19:19:55.560" v="3344" actId="47"/>
        <pc:sldMkLst>
          <pc:docMk/>
          <pc:sldMk cId="616827562" sldId="319"/>
        </pc:sldMkLst>
        <pc:spChg chg="mod">
          <ac:chgData name="Lim Kelvin" userId="624f6ae12bb7b72b" providerId="LiveId" clId="{B272414D-B18A-4D81-997D-E20EBAE48599}" dt="2024-12-21T19:19:00.976" v="3315" actId="14100"/>
          <ac:spMkLst>
            <pc:docMk/>
            <pc:sldMk cId="616827562" sldId="319"/>
            <ac:spMk id="19" creationId="{FCC04B6E-FAD2-44A6-91CF-7407E1790239}"/>
          </ac:spMkLst>
        </pc:spChg>
        <pc:spChg chg="add del">
          <ac:chgData name="Lim Kelvin" userId="624f6ae12bb7b72b" providerId="LiveId" clId="{B272414D-B18A-4D81-997D-E20EBAE48599}" dt="2024-12-21T19:19:14.702" v="3318" actId="478"/>
          <ac:spMkLst>
            <pc:docMk/>
            <pc:sldMk cId="616827562" sldId="319"/>
            <ac:spMk id="27" creationId="{B5A2F00C-0311-4586-936F-7DAEDDBBBE0E}"/>
          </ac:spMkLst>
        </pc:spChg>
        <pc:spChg chg="add del">
          <ac:chgData name="Lim Kelvin" userId="624f6ae12bb7b72b" providerId="LiveId" clId="{B272414D-B18A-4D81-997D-E20EBAE48599}" dt="2024-12-21T19:19:14.049" v="3316" actId="478"/>
          <ac:spMkLst>
            <pc:docMk/>
            <pc:sldMk cId="616827562" sldId="319"/>
            <ac:spMk id="28" creationId="{F77D51C1-4628-4E2B-80CA-D058623201C7}"/>
          </ac:spMkLst>
        </pc:spChg>
      </pc:sldChg>
      <pc:sldChg chg="modSp add del mod">
        <pc:chgData name="Lim Kelvin" userId="624f6ae12bb7b72b" providerId="LiveId" clId="{B272414D-B18A-4D81-997D-E20EBAE48599}" dt="2024-12-21T19:34:40.175" v="3471" actId="47"/>
        <pc:sldMkLst>
          <pc:docMk/>
          <pc:sldMk cId="3984110867" sldId="320"/>
        </pc:sldMkLst>
        <pc:spChg chg="mod">
          <ac:chgData name="Lim Kelvin" userId="624f6ae12bb7b72b" providerId="LiveId" clId="{B272414D-B18A-4D81-997D-E20EBAE48599}" dt="2024-12-21T19:30:46.195" v="3435" actId="1076"/>
          <ac:spMkLst>
            <pc:docMk/>
            <pc:sldMk cId="3984110867" sldId="320"/>
            <ac:spMk id="28" creationId="{C67B5697-C5FC-479A-9FDC-193385C4ECEF}"/>
          </ac:spMkLst>
        </pc:spChg>
      </pc:sldChg>
      <pc:sldChg chg="modSp add mod modTransition">
        <pc:chgData name="Lim Kelvin" userId="624f6ae12bb7b72b" providerId="LiveId" clId="{B272414D-B18A-4D81-997D-E20EBAE48599}" dt="2024-12-21T19:32:53.858" v="3449"/>
        <pc:sldMkLst>
          <pc:docMk/>
          <pc:sldMk cId="3459774774" sldId="321"/>
        </pc:sldMkLst>
        <pc:spChg chg="mod">
          <ac:chgData name="Lim Kelvin" userId="624f6ae12bb7b72b" providerId="LiveId" clId="{B272414D-B18A-4D81-997D-E20EBAE48599}" dt="2024-12-21T19:32:38.698" v="3448" actId="1076"/>
          <ac:spMkLst>
            <pc:docMk/>
            <pc:sldMk cId="3459774774" sldId="321"/>
            <ac:spMk id="28" creationId="{C67B5697-C5FC-479A-9FDC-193385C4ECEF}"/>
          </ac:spMkLst>
        </pc:spChg>
      </pc:sldChg>
      <pc:sldChg chg="addSp delSp modSp add mod ord modTransition">
        <pc:chgData name="Lim Kelvin" userId="624f6ae12bb7b72b" providerId="LiveId" clId="{B272414D-B18A-4D81-997D-E20EBAE48599}" dt="2024-12-21T21:31:29.381" v="3782" actId="478"/>
        <pc:sldMkLst>
          <pc:docMk/>
          <pc:sldMk cId="718709107" sldId="322"/>
        </pc:sldMkLst>
        <pc:spChg chg="add mod">
          <ac:chgData name="Lim Kelvin" userId="624f6ae12bb7b72b" providerId="LiveId" clId="{B272414D-B18A-4D81-997D-E20EBAE48599}" dt="2024-12-21T21:26:32.494" v="3766" actId="1076"/>
          <ac:spMkLst>
            <pc:docMk/>
            <pc:sldMk cId="718709107" sldId="322"/>
            <ac:spMk id="5" creationId="{6B9423B9-75FF-42BF-9701-E9F61A1F89C5}"/>
          </ac:spMkLst>
        </pc:spChg>
        <pc:spChg chg="mod">
          <ac:chgData name="Lim Kelvin" userId="624f6ae12bb7b72b" providerId="LiveId" clId="{B272414D-B18A-4D81-997D-E20EBAE48599}" dt="2024-12-21T21:26:38.770" v="3770" actId="14100"/>
          <ac:spMkLst>
            <pc:docMk/>
            <pc:sldMk cId="718709107" sldId="322"/>
            <ac:spMk id="28" creationId="{C67B5697-C5FC-479A-9FDC-193385C4ECEF}"/>
          </ac:spMkLst>
        </pc:spChg>
        <pc:picChg chg="del mod">
          <ac:chgData name="Lim Kelvin" userId="624f6ae12bb7b72b" providerId="LiveId" clId="{B272414D-B18A-4D81-997D-E20EBAE48599}" dt="2024-12-21T21:31:29.381" v="3782" actId="478"/>
          <ac:picMkLst>
            <pc:docMk/>
            <pc:sldMk cId="718709107" sldId="322"/>
            <ac:picMk id="17" creationId="{B8041E3E-80A6-4C15-B9AB-3EA2B0C9F316}"/>
          </ac:picMkLst>
        </pc:picChg>
      </pc:sldChg>
      <pc:sldChg chg="delSp add mod ord">
        <pc:chgData name="Lim Kelvin" userId="624f6ae12bb7b72b" providerId="LiveId" clId="{B272414D-B18A-4D81-997D-E20EBAE48599}" dt="2024-12-21T21:26:46.126" v="3774" actId="478"/>
        <pc:sldMkLst>
          <pc:docMk/>
          <pc:sldMk cId="513460590" sldId="323"/>
        </pc:sldMkLst>
        <pc:spChg chg="del">
          <ac:chgData name="Lim Kelvin" userId="624f6ae12bb7b72b" providerId="LiveId" clId="{B272414D-B18A-4D81-997D-E20EBAE48599}" dt="2024-12-21T21:26:46.126" v="3774" actId="478"/>
          <ac:spMkLst>
            <pc:docMk/>
            <pc:sldMk cId="513460590" sldId="323"/>
            <ac:spMk id="5" creationId="{6B9423B9-75FF-42BF-9701-E9F61A1F89C5}"/>
          </ac:spMkLst>
        </pc:spChg>
      </pc:sldChg>
      <pc:sldChg chg="addSp delSp modSp add mod modTransition">
        <pc:chgData name="Lim Kelvin" userId="624f6ae12bb7b72b" providerId="LiveId" clId="{B272414D-B18A-4D81-997D-E20EBAE48599}" dt="2024-12-21T21:33:57.052" v="3833" actId="1076"/>
        <pc:sldMkLst>
          <pc:docMk/>
          <pc:sldMk cId="3624162773" sldId="324"/>
        </pc:sldMkLst>
        <pc:spChg chg="del">
          <ac:chgData name="Lim Kelvin" userId="624f6ae12bb7b72b" providerId="LiveId" clId="{B272414D-B18A-4D81-997D-E20EBAE48599}" dt="2024-12-21T21:30:29.716" v="3776" actId="478"/>
          <ac:spMkLst>
            <pc:docMk/>
            <pc:sldMk cId="3624162773" sldId="324"/>
            <ac:spMk id="5" creationId="{6B9423B9-75FF-42BF-9701-E9F61A1F89C5}"/>
          </ac:spMkLst>
        </pc:spChg>
        <pc:spChg chg="add mod">
          <ac:chgData name="Lim Kelvin" userId="624f6ae12bb7b72b" providerId="LiveId" clId="{B272414D-B18A-4D81-997D-E20EBAE48599}" dt="2024-12-21T21:33:57.052" v="3833" actId="1076"/>
          <ac:spMkLst>
            <pc:docMk/>
            <pc:sldMk cId="3624162773" sldId="324"/>
            <ac:spMk id="7" creationId="{1D71EF6B-3E5A-4363-9A34-55ED4234A49F}"/>
          </ac:spMkLst>
        </pc:spChg>
        <pc:spChg chg="mod">
          <ac:chgData name="Lim Kelvin" userId="624f6ae12bb7b72b" providerId="LiveId" clId="{B272414D-B18A-4D81-997D-E20EBAE48599}" dt="2024-12-21T21:32:37.510" v="3807"/>
          <ac:spMkLst>
            <pc:docMk/>
            <pc:sldMk cId="3624162773" sldId="324"/>
            <ac:spMk id="9" creationId="{41C86859-2510-4E9A-80E2-DBB322A08611}"/>
          </ac:spMkLst>
        </pc:spChg>
        <pc:spChg chg="mod">
          <ac:chgData name="Lim Kelvin" userId="624f6ae12bb7b72b" providerId="LiveId" clId="{B272414D-B18A-4D81-997D-E20EBAE48599}" dt="2024-12-21T21:32:37.510" v="3807"/>
          <ac:spMkLst>
            <pc:docMk/>
            <pc:sldMk cId="3624162773" sldId="324"/>
            <ac:spMk id="10" creationId="{48959E63-2D00-436C-AF57-9E20422B280E}"/>
          </ac:spMkLst>
        </pc:spChg>
        <pc:spChg chg="mod">
          <ac:chgData name="Lim Kelvin" userId="624f6ae12bb7b72b" providerId="LiveId" clId="{B272414D-B18A-4D81-997D-E20EBAE48599}" dt="2024-12-21T21:31:50.912" v="3783" actId="1076"/>
          <ac:spMkLst>
            <pc:docMk/>
            <pc:sldMk cId="3624162773" sldId="324"/>
            <ac:spMk id="28" creationId="{C67B5697-C5FC-479A-9FDC-193385C4ECEF}"/>
          </ac:spMkLst>
        </pc:spChg>
        <pc:grpChg chg="add mod">
          <ac:chgData name="Lim Kelvin" userId="624f6ae12bb7b72b" providerId="LiveId" clId="{B272414D-B18A-4D81-997D-E20EBAE48599}" dt="2024-12-21T21:32:46.906" v="3811" actId="1076"/>
          <ac:grpSpMkLst>
            <pc:docMk/>
            <pc:sldMk cId="3624162773" sldId="324"/>
            <ac:grpSpMk id="8" creationId="{EA7C4EAD-6CEE-49E5-A43D-755F4FA515B9}"/>
          </ac:grpSpMkLst>
        </pc:grpChg>
        <pc:picChg chg="add mod">
          <ac:chgData name="Lim Kelvin" userId="624f6ae12bb7b72b" providerId="LiveId" clId="{B272414D-B18A-4D81-997D-E20EBAE48599}" dt="2024-12-21T21:32:39.452" v="3809" actId="1076"/>
          <ac:picMkLst>
            <pc:docMk/>
            <pc:sldMk cId="3624162773" sldId="324"/>
            <ac:picMk id="6" creationId="{6D1FA80E-9D23-4E10-A4C8-CFE187BA3696}"/>
          </ac:picMkLst>
        </pc:picChg>
        <pc:picChg chg="del">
          <ac:chgData name="Lim Kelvin" userId="624f6ae12bb7b72b" providerId="LiveId" clId="{B272414D-B18A-4D81-997D-E20EBAE48599}" dt="2024-12-21T21:31:12.326" v="3780" actId="478"/>
          <ac:picMkLst>
            <pc:docMk/>
            <pc:sldMk cId="3624162773" sldId="324"/>
            <ac:picMk id="17" creationId="{B8041E3E-80A6-4C15-B9AB-3EA2B0C9F316}"/>
          </ac:picMkLst>
        </pc:picChg>
      </pc:sldChg>
      <pc:sldChg chg="addSp delSp modSp add del mod ord modTransition modShow">
        <pc:chgData name="Lim Kelvin" userId="624f6ae12bb7b72b" providerId="LiveId" clId="{B272414D-B18A-4D81-997D-E20EBAE48599}" dt="2024-12-22T14:56:25.304" v="9146" actId="729"/>
        <pc:sldMkLst>
          <pc:docMk/>
          <pc:sldMk cId="938963588" sldId="325"/>
        </pc:sldMkLst>
        <pc:spChg chg="add del mod">
          <ac:chgData name="Lim Kelvin" userId="624f6ae12bb7b72b" providerId="LiveId" clId="{B272414D-B18A-4D81-997D-E20EBAE48599}" dt="2024-12-21T21:37:42.948" v="3859"/>
          <ac:spMkLst>
            <pc:docMk/>
            <pc:sldMk cId="938963588" sldId="325"/>
            <ac:spMk id="2" creationId="{41F484CD-50A4-4C2C-8DB9-552D1D724266}"/>
          </ac:spMkLst>
        </pc:spChg>
        <pc:spChg chg="add del mod">
          <ac:chgData name="Lim Kelvin" userId="624f6ae12bb7b72b" providerId="LiveId" clId="{B272414D-B18A-4D81-997D-E20EBAE48599}" dt="2024-12-21T21:37:42.948" v="3859"/>
          <ac:spMkLst>
            <pc:docMk/>
            <pc:sldMk cId="938963588" sldId="325"/>
            <ac:spMk id="3" creationId="{07E46FAC-AC8B-426C-A898-EDF139112278}"/>
          </ac:spMkLst>
        </pc:spChg>
        <pc:spChg chg="add mod">
          <ac:chgData name="Lim Kelvin" userId="624f6ae12bb7b72b" providerId="LiveId" clId="{B272414D-B18A-4D81-997D-E20EBAE48599}" dt="2024-12-21T21:43:47.050" v="3946" actId="164"/>
          <ac:spMkLst>
            <pc:docMk/>
            <pc:sldMk cId="938963588" sldId="325"/>
            <ac:spMk id="4" creationId="{DFC12C83-9ED5-40D3-9941-0138C371305F}"/>
          </ac:spMkLst>
        </pc:spChg>
        <pc:spChg chg="mod">
          <ac:chgData name="Lim Kelvin" userId="624f6ae12bb7b72b" providerId="LiveId" clId="{B272414D-B18A-4D81-997D-E20EBAE48599}" dt="2024-12-21T21:33:27.395" v="3820" actId="1076"/>
          <ac:spMkLst>
            <pc:docMk/>
            <pc:sldMk cId="938963588" sldId="325"/>
            <ac:spMk id="7" creationId="{1D71EF6B-3E5A-4363-9A34-55ED4234A49F}"/>
          </ac:spMkLst>
        </pc:spChg>
        <pc:spChg chg="mod">
          <ac:chgData name="Lim Kelvin" userId="624f6ae12bb7b72b" providerId="LiveId" clId="{B272414D-B18A-4D81-997D-E20EBAE48599}" dt="2024-12-21T21:33:10.227" v="3816"/>
          <ac:spMkLst>
            <pc:docMk/>
            <pc:sldMk cId="938963588" sldId="325"/>
            <ac:spMk id="13" creationId="{E762A22B-51C6-41D0-8B0F-DFD3B918A759}"/>
          </ac:spMkLst>
        </pc:spChg>
        <pc:spChg chg="mod">
          <ac:chgData name="Lim Kelvin" userId="624f6ae12bb7b72b" providerId="LiveId" clId="{B272414D-B18A-4D81-997D-E20EBAE48599}" dt="2024-12-21T21:33:10.227" v="3816"/>
          <ac:spMkLst>
            <pc:docMk/>
            <pc:sldMk cId="938963588" sldId="325"/>
            <ac:spMk id="14" creationId="{C7E0329A-BF9E-42CC-A664-B4B34267310B}"/>
          </ac:spMkLst>
        </pc:spChg>
        <pc:spChg chg="add del mod">
          <ac:chgData name="Lim Kelvin" userId="624f6ae12bb7b72b" providerId="LiveId" clId="{B272414D-B18A-4D81-997D-E20EBAE48599}" dt="2024-12-21T21:37:49.591" v="3862" actId="478"/>
          <ac:spMkLst>
            <pc:docMk/>
            <pc:sldMk cId="938963588" sldId="325"/>
            <ac:spMk id="15" creationId="{22ABA81D-8D7A-425D-A775-D683F8893585}"/>
          </ac:spMkLst>
        </pc:spChg>
        <pc:spChg chg="add del mod">
          <ac:chgData name="Lim Kelvin" userId="624f6ae12bb7b72b" providerId="LiveId" clId="{B272414D-B18A-4D81-997D-E20EBAE48599}" dt="2024-12-21T21:37:48.658" v="3861" actId="478"/>
          <ac:spMkLst>
            <pc:docMk/>
            <pc:sldMk cId="938963588" sldId="325"/>
            <ac:spMk id="16" creationId="{EE825257-F919-4FAC-BF36-1AEA9571A002}"/>
          </ac:spMkLst>
        </pc:spChg>
        <pc:spChg chg="mod">
          <ac:chgData name="Lim Kelvin" userId="624f6ae12bb7b72b" providerId="LiveId" clId="{B272414D-B18A-4D81-997D-E20EBAE48599}" dt="2024-12-21T21:37:41.594" v="3858"/>
          <ac:spMkLst>
            <pc:docMk/>
            <pc:sldMk cId="938963588" sldId="325"/>
            <ac:spMk id="17" creationId="{1FB65FC7-3E93-4407-A8C6-2A5F158C003C}"/>
          </ac:spMkLst>
        </pc:spChg>
        <pc:spChg chg="mod">
          <ac:chgData name="Lim Kelvin" userId="624f6ae12bb7b72b" providerId="LiveId" clId="{B272414D-B18A-4D81-997D-E20EBAE48599}" dt="2024-12-21T21:54:15.351" v="4220" actId="1076"/>
          <ac:spMkLst>
            <pc:docMk/>
            <pc:sldMk cId="938963588" sldId="325"/>
            <ac:spMk id="19" creationId="{2F342DC3-E81F-4A20-8AE7-92B20BF5D19D}"/>
          </ac:spMkLst>
        </pc:spChg>
        <pc:spChg chg="add mod">
          <ac:chgData name="Lim Kelvin" userId="624f6ae12bb7b72b" providerId="LiveId" clId="{B272414D-B18A-4D81-997D-E20EBAE48599}" dt="2024-12-21T21:58:43.354" v="4308" actId="2711"/>
          <ac:spMkLst>
            <pc:docMk/>
            <pc:sldMk cId="938963588" sldId="325"/>
            <ac:spMk id="20" creationId="{F97C61BC-B766-4A9B-8DD6-CDD9982FB140}"/>
          </ac:spMkLst>
        </pc:spChg>
        <pc:spChg chg="add mod">
          <ac:chgData name="Lim Kelvin" userId="624f6ae12bb7b72b" providerId="LiveId" clId="{B272414D-B18A-4D81-997D-E20EBAE48599}" dt="2024-12-21T21:43:48.670" v="3947" actId="164"/>
          <ac:spMkLst>
            <pc:docMk/>
            <pc:sldMk cId="938963588" sldId="325"/>
            <ac:spMk id="26" creationId="{255674AB-784C-43ED-9636-3F154DEB892B}"/>
          </ac:spMkLst>
        </pc:spChg>
        <pc:spChg chg="add mod">
          <ac:chgData name="Lim Kelvin" userId="624f6ae12bb7b72b" providerId="LiveId" clId="{B272414D-B18A-4D81-997D-E20EBAE48599}" dt="2024-12-21T21:43:49.840" v="3948" actId="164"/>
          <ac:spMkLst>
            <pc:docMk/>
            <pc:sldMk cId="938963588" sldId="325"/>
            <ac:spMk id="27" creationId="{7C6241A4-45C0-4E83-B901-6959BB148B3B}"/>
          </ac:spMkLst>
        </pc:spChg>
        <pc:spChg chg="del">
          <ac:chgData name="Lim Kelvin" userId="624f6ae12bb7b72b" providerId="LiveId" clId="{B272414D-B18A-4D81-997D-E20EBAE48599}" dt="2024-12-21T22:00:36.301" v="4343" actId="478"/>
          <ac:spMkLst>
            <pc:docMk/>
            <pc:sldMk cId="938963588" sldId="325"/>
            <ac:spMk id="28" creationId="{C67B5697-C5FC-479A-9FDC-193385C4ECEF}"/>
          </ac:spMkLst>
        </pc:spChg>
        <pc:spChg chg="add mod">
          <ac:chgData name="Lim Kelvin" userId="624f6ae12bb7b72b" providerId="LiveId" clId="{B272414D-B18A-4D81-997D-E20EBAE48599}" dt="2024-12-21T21:58:37.227" v="4306" actId="2711"/>
          <ac:spMkLst>
            <pc:docMk/>
            <pc:sldMk cId="938963588" sldId="325"/>
            <ac:spMk id="31" creationId="{5B100B63-659E-4A8D-BBB2-DA9B4629BD37}"/>
          </ac:spMkLst>
        </pc:spChg>
        <pc:spChg chg="add mod">
          <ac:chgData name="Lim Kelvin" userId="624f6ae12bb7b72b" providerId="LiveId" clId="{B272414D-B18A-4D81-997D-E20EBAE48599}" dt="2024-12-21T21:54:34.809" v="4228" actId="1076"/>
          <ac:spMkLst>
            <pc:docMk/>
            <pc:sldMk cId="938963588" sldId="325"/>
            <ac:spMk id="32" creationId="{D673E4B7-CF56-4F6C-AE2B-4370B0A49C3A}"/>
          </ac:spMkLst>
        </pc:spChg>
        <pc:spChg chg="mod">
          <ac:chgData name="Lim Kelvin" userId="624f6ae12bb7b72b" providerId="LiveId" clId="{B272414D-B18A-4D81-997D-E20EBAE48599}" dt="2024-12-21T21:58:25.849" v="4301" actId="207"/>
          <ac:spMkLst>
            <pc:docMk/>
            <pc:sldMk cId="938963588" sldId="325"/>
            <ac:spMk id="34" creationId="{27AB6C71-8F74-401C-92BE-BB3CC72EE4F2}"/>
          </ac:spMkLst>
        </pc:spChg>
        <pc:spChg chg="mod">
          <ac:chgData name="Lim Kelvin" userId="624f6ae12bb7b72b" providerId="LiveId" clId="{B272414D-B18A-4D81-997D-E20EBAE48599}" dt="2024-12-21T21:49:11.804" v="4131"/>
          <ac:spMkLst>
            <pc:docMk/>
            <pc:sldMk cId="938963588" sldId="325"/>
            <ac:spMk id="37" creationId="{346D43D1-F4B9-4D10-9721-E70493A76D5A}"/>
          </ac:spMkLst>
        </pc:spChg>
        <pc:spChg chg="mod topLvl">
          <ac:chgData name="Lim Kelvin" userId="624f6ae12bb7b72b" providerId="LiveId" clId="{B272414D-B18A-4D81-997D-E20EBAE48599}" dt="2024-12-21T21:58:21.432" v="4300" actId="207"/>
          <ac:spMkLst>
            <pc:docMk/>
            <pc:sldMk cId="938963588" sldId="325"/>
            <ac:spMk id="39" creationId="{5A5581C4-2DE9-411E-BCD9-F818593BDC51}"/>
          </ac:spMkLst>
        </pc:spChg>
        <pc:spChg chg="add del mod topLvl">
          <ac:chgData name="Lim Kelvin" userId="624f6ae12bb7b72b" providerId="LiveId" clId="{B272414D-B18A-4D81-997D-E20EBAE48599}" dt="2024-12-21T21:50:30.437" v="4166" actId="478"/>
          <ac:spMkLst>
            <pc:docMk/>
            <pc:sldMk cId="938963588" sldId="325"/>
            <ac:spMk id="42" creationId="{45DA6C85-3992-4C31-AF7E-81144B04ECAF}"/>
          </ac:spMkLst>
        </pc:spChg>
        <pc:spChg chg="mod">
          <ac:chgData name="Lim Kelvin" userId="624f6ae12bb7b72b" providerId="LiveId" clId="{B272414D-B18A-4D81-997D-E20EBAE48599}" dt="2024-12-21T21:50:32.253" v="4167"/>
          <ac:spMkLst>
            <pc:docMk/>
            <pc:sldMk cId="938963588" sldId="325"/>
            <ac:spMk id="45" creationId="{7C5265E8-B232-40E0-831F-612390ADF096}"/>
          </ac:spMkLst>
        </pc:spChg>
        <pc:spChg chg="add mod">
          <ac:chgData name="Lim Kelvin" userId="624f6ae12bb7b72b" providerId="LiveId" clId="{B272414D-B18A-4D81-997D-E20EBAE48599}" dt="2024-12-21T21:58:18.944" v="4299" actId="207"/>
          <ac:spMkLst>
            <pc:docMk/>
            <pc:sldMk cId="938963588" sldId="325"/>
            <ac:spMk id="47" creationId="{C78FC602-B81E-423C-BE18-7F39D48C7639}"/>
          </ac:spMkLst>
        </pc:spChg>
        <pc:spChg chg="mod">
          <ac:chgData name="Lim Kelvin" userId="624f6ae12bb7b72b" providerId="LiveId" clId="{B272414D-B18A-4D81-997D-E20EBAE48599}" dt="2024-12-21T21:51:01.871" v="4174"/>
          <ac:spMkLst>
            <pc:docMk/>
            <pc:sldMk cId="938963588" sldId="325"/>
            <ac:spMk id="50" creationId="{BCCE2672-8572-41CE-8F9F-99B12893A620}"/>
          </ac:spMkLst>
        </pc:spChg>
        <pc:spChg chg="add mod">
          <ac:chgData name="Lim Kelvin" userId="624f6ae12bb7b72b" providerId="LiveId" clId="{B272414D-B18A-4D81-997D-E20EBAE48599}" dt="2024-12-21T21:58:34.313" v="4305" actId="2711"/>
          <ac:spMkLst>
            <pc:docMk/>
            <pc:sldMk cId="938963588" sldId="325"/>
            <ac:spMk id="52" creationId="{A2C4188C-7DA4-4850-93BB-78BA7724B54D}"/>
          </ac:spMkLst>
        </pc:spChg>
        <pc:spChg chg="mod">
          <ac:chgData name="Lim Kelvin" userId="624f6ae12bb7b72b" providerId="LiveId" clId="{B272414D-B18A-4D81-997D-E20EBAE48599}" dt="2024-12-21T21:56:55.997" v="4280" actId="3064"/>
          <ac:spMkLst>
            <pc:docMk/>
            <pc:sldMk cId="938963588" sldId="325"/>
            <ac:spMk id="55" creationId="{FA4CFBC1-AFC1-4E0F-9D28-8FC0C0C837F2}"/>
          </ac:spMkLst>
        </pc:spChg>
        <pc:spChg chg="mod">
          <ac:chgData name="Lim Kelvin" userId="624f6ae12bb7b72b" providerId="LiveId" clId="{B272414D-B18A-4D81-997D-E20EBAE48599}" dt="2024-12-21T21:56:56.495" v="4281" actId="3064"/>
          <ac:spMkLst>
            <pc:docMk/>
            <pc:sldMk cId="938963588" sldId="325"/>
            <ac:spMk id="59" creationId="{B64F1A98-0E0F-48AC-8020-2FECC173AF47}"/>
          </ac:spMkLst>
        </pc:spChg>
        <pc:spChg chg="mod">
          <ac:chgData name="Lim Kelvin" userId="624f6ae12bb7b72b" providerId="LiveId" clId="{B272414D-B18A-4D81-997D-E20EBAE48599}" dt="2024-12-21T21:53:05.502" v="4199"/>
          <ac:spMkLst>
            <pc:docMk/>
            <pc:sldMk cId="938963588" sldId="325"/>
            <ac:spMk id="63" creationId="{BE4CB604-1D34-49D1-BC85-C1FB0AF0E320}"/>
          </ac:spMkLst>
        </pc:spChg>
        <pc:spChg chg="mod topLvl">
          <ac:chgData name="Lim Kelvin" userId="624f6ae12bb7b72b" providerId="LiveId" clId="{B272414D-B18A-4D81-997D-E20EBAE48599}" dt="2024-12-21T21:58:40.038" v="4307" actId="2711"/>
          <ac:spMkLst>
            <pc:docMk/>
            <pc:sldMk cId="938963588" sldId="325"/>
            <ac:spMk id="65" creationId="{A4BAE3CC-0003-4DD7-8DA5-8481A3B9EDE7}"/>
          </ac:spMkLst>
        </pc:spChg>
        <pc:spChg chg="del mod topLvl">
          <ac:chgData name="Lim Kelvin" userId="624f6ae12bb7b72b" providerId="LiveId" clId="{B272414D-B18A-4D81-997D-E20EBAE48599}" dt="2024-12-21T21:53:18.543" v="4204" actId="478"/>
          <ac:spMkLst>
            <pc:docMk/>
            <pc:sldMk cId="938963588" sldId="325"/>
            <ac:spMk id="68" creationId="{254EAB65-E134-4DB5-809D-9F1D7FE5CBE5}"/>
          </ac:spMkLst>
        </pc:spChg>
        <pc:grpChg chg="add mod">
          <ac:chgData name="Lim Kelvin" userId="624f6ae12bb7b72b" providerId="LiveId" clId="{B272414D-B18A-4D81-997D-E20EBAE48599}" dt="2024-12-21T21:50:16.017" v="4157" actId="1076"/>
          <ac:grpSpMkLst>
            <pc:docMk/>
            <pc:sldMk cId="938963588" sldId="325"/>
            <ac:grpSpMk id="5" creationId="{5C972B7F-3970-4C3B-A089-8CABC4A5B0CE}"/>
          </ac:grpSpMkLst>
        </pc:grpChg>
        <pc:grpChg chg="del">
          <ac:chgData name="Lim Kelvin" userId="624f6ae12bb7b72b" providerId="LiveId" clId="{B272414D-B18A-4D81-997D-E20EBAE48599}" dt="2024-12-21T21:33:03.342" v="3815" actId="478"/>
          <ac:grpSpMkLst>
            <pc:docMk/>
            <pc:sldMk cId="938963588" sldId="325"/>
            <ac:grpSpMk id="8" creationId="{EA7C4EAD-6CEE-49E5-A43D-755F4FA515B9}"/>
          </ac:grpSpMkLst>
        </pc:grpChg>
        <pc:grpChg chg="add mod">
          <ac:chgData name="Lim Kelvin" userId="624f6ae12bb7b72b" providerId="LiveId" clId="{B272414D-B18A-4D81-997D-E20EBAE48599}" dt="2024-12-21T21:33:31.446" v="3821" actId="1076"/>
          <ac:grpSpMkLst>
            <pc:docMk/>
            <pc:sldMk cId="938963588" sldId="325"/>
            <ac:grpSpMk id="12" creationId="{247C0EEB-A1D4-42A5-B868-F100F2E4DB38}"/>
          </ac:grpSpMkLst>
        </pc:grpChg>
        <pc:grpChg chg="add del mod">
          <ac:chgData name="Lim Kelvin" userId="624f6ae12bb7b72b" providerId="LiveId" clId="{B272414D-B18A-4D81-997D-E20EBAE48599}" dt="2024-12-21T21:53:48.949" v="4213" actId="478"/>
          <ac:grpSpMkLst>
            <pc:docMk/>
            <pc:sldMk cId="938963588" sldId="325"/>
            <ac:grpSpMk id="29" creationId="{3F23978D-9FFB-4FF9-9ABC-ADCE2CEAEE6B}"/>
          </ac:grpSpMkLst>
        </pc:grpChg>
        <pc:grpChg chg="add mod">
          <ac:chgData name="Lim Kelvin" userId="624f6ae12bb7b72b" providerId="LiveId" clId="{B272414D-B18A-4D81-997D-E20EBAE48599}" dt="2024-12-21T21:46:35.249" v="4050" actId="1076"/>
          <ac:grpSpMkLst>
            <pc:docMk/>
            <pc:sldMk cId="938963588" sldId="325"/>
            <ac:grpSpMk id="30" creationId="{CA8936DA-925F-425E-8AD3-CDE179846D6F}"/>
          </ac:grpSpMkLst>
        </pc:grpChg>
        <pc:grpChg chg="add mod">
          <ac:chgData name="Lim Kelvin" userId="624f6ae12bb7b72b" providerId="LiveId" clId="{B272414D-B18A-4D81-997D-E20EBAE48599}" dt="2024-12-21T21:55:11.118" v="4240" actId="1076"/>
          <ac:grpSpMkLst>
            <pc:docMk/>
            <pc:sldMk cId="938963588" sldId="325"/>
            <ac:grpSpMk id="33" creationId="{6255E0C9-4314-4018-B657-F80EF5B9BC42}"/>
          </ac:grpSpMkLst>
        </pc:grpChg>
        <pc:grpChg chg="mod">
          <ac:chgData name="Lim Kelvin" userId="624f6ae12bb7b72b" providerId="LiveId" clId="{B272414D-B18A-4D81-997D-E20EBAE48599}" dt="2024-12-21T21:49:11.804" v="4131"/>
          <ac:grpSpMkLst>
            <pc:docMk/>
            <pc:sldMk cId="938963588" sldId="325"/>
            <ac:grpSpMk id="35" creationId="{DB9E8EEB-2FBE-4DF3-A926-65151442183A}"/>
          </ac:grpSpMkLst>
        </pc:grpChg>
        <pc:grpChg chg="add del mod">
          <ac:chgData name="Lim Kelvin" userId="624f6ae12bb7b72b" providerId="LiveId" clId="{B272414D-B18A-4D81-997D-E20EBAE48599}" dt="2024-12-21T21:50:30.437" v="4166" actId="478"/>
          <ac:grpSpMkLst>
            <pc:docMk/>
            <pc:sldMk cId="938963588" sldId="325"/>
            <ac:grpSpMk id="38" creationId="{AB6934F3-306D-4B58-8E48-2E37F9AEF885}"/>
          </ac:grpSpMkLst>
        </pc:grpChg>
        <pc:grpChg chg="add del mod">
          <ac:chgData name="Lim Kelvin" userId="624f6ae12bb7b72b" providerId="LiveId" clId="{B272414D-B18A-4D81-997D-E20EBAE48599}" dt="2024-12-21T21:50:29.253" v="4165" actId="478"/>
          <ac:grpSpMkLst>
            <pc:docMk/>
            <pc:sldMk cId="938963588" sldId="325"/>
            <ac:grpSpMk id="40" creationId="{452DDF20-4290-4042-AA0E-62635ABE558F}"/>
          </ac:grpSpMkLst>
        </pc:grpChg>
        <pc:grpChg chg="add mod">
          <ac:chgData name="Lim Kelvin" userId="624f6ae12bb7b72b" providerId="LiveId" clId="{B272414D-B18A-4D81-997D-E20EBAE48599}" dt="2024-12-21T21:50:52.223" v="4171" actId="164"/>
          <ac:grpSpMkLst>
            <pc:docMk/>
            <pc:sldMk cId="938963588" sldId="325"/>
            <ac:grpSpMk id="43" creationId="{F157A624-DC02-4049-AC3A-194F64A1A9FF}"/>
          </ac:grpSpMkLst>
        </pc:grpChg>
        <pc:grpChg chg="add mod">
          <ac:chgData name="Lim Kelvin" userId="624f6ae12bb7b72b" providerId="LiveId" clId="{B272414D-B18A-4D81-997D-E20EBAE48599}" dt="2024-12-21T21:55:00.451" v="4236" actId="1076"/>
          <ac:grpSpMkLst>
            <pc:docMk/>
            <pc:sldMk cId="938963588" sldId="325"/>
            <ac:grpSpMk id="46" creationId="{5A00B7E6-0D7B-4496-9B9D-4D373983A151}"/>
          </ac:grpSpMkLst>
        </pc:grpChg>
        <pc:grpChg chg="add mod">
          <ac:chgData name="Lim Kelvin" userId="624f6ae12bb7b72b" providerId="LiveId" clId="{B272414D-B18A-4D81-997D-E20EBAE48599}" dt="2024-12-21T21:51:07.132" v="4177" actId="164"/>
          <ac:grpSpMkLst>
            <pc:docMk/>
            <pc:sldMk cId="938963588" sldId="325"/>
            <ac:grpSpMk id="48" creationId="{143850BE-EEBB-4B7E-978A-3C59111C7766}"/>
          </ac:grpSpMkLst>
        </pc:grpChg>
        <pc:grpChg chg="add mod">
          <ac:chgData name="Lim Kelvin" userId="624f6ae12bb7b72b" providerId="LiveId" clId="{B272414D-B18A-4D81-997D-E20EBAE48599}" dt="2024-12-21T21:54:48.485" v="4232" actId="1076"/>
          <ac:grpSpMkLst>
            <pc:docMk/>
            <pc:sldMk cId="938963588" sldId="325"/>
            <ac:grpSpMk id="51" creationId="{A7DEC768-A777-42BD-89E6-747E584C3AB5}"/>
          </ac:grpSpMkLst>
        </pc:grpChg>
        <pc:grpChg chg="add mod">
          <ac:chgData name="Lim Kelvin" userId="624f6ae12bb7b72b" providerId="LiveId" clId="{B272414D-B18A-4D81-997D-E20EBAE48599}" dt="2024-12-21T21:51:51.901" v="4182" actId="164"/>
          <ac:grpSpMkLst>
            <pc:docMk/>
            <pc:sldMk cId="938963588" sldId="325"/>
            <ac:grpSpMk id="53" creationId="{68F17EF0-037C-43DA-8995-36B68D540C4D}"/>
          </ac:grpSpMkLst>
        </pc:grpChg>
        <pc:grpChg chg="add mod">
          <ac:chgData name="Lim Kelvin" userId="624f6ae12bb7b72b" providerId="LiveId" clId="{B272414D-B18A-4D81-997D-E20EBAE48599}" dt="2024-12-21T21:57:11.053" v="4286" actId="1076"/>
          <ac:grpSpMkLst>
            <pc:docMk/>
            <pc:sldMk cId="938963588" sldId="325"/>
            <ac:grpSpMk id="56" creationId="{785E077F-342B-403B-8085-0ED83AB35586}"/>
          </ac:grpSpMkLst>
        </pc:grpChg>
        <pc:grpChg chg="add mod">
          <ac:chgData name="Lim Kelvin" userId="624f6ae12bb7b72b" providerId="LiveId" clId="{B272414D-B18A-4D81-997D-E20EBAE48599}" dt="2024-12-21T21:52:51.401" v="4196" actId="164"/>
          <ac:grpSpMkLst>
            <pc:docMk/>
            <pc:sldMk cId="938963588" sldId="325"/>
            <ac:grpSpMk id="57" creationId="{ECB9DFB4-D996-41E6-BF75-4108373D18D4}"/>
          </ac:grpSpMkLst>
        </pc:grpChg>
        <pc:grpChg chg="add mod">
          <ac:chgData name="Lim Kelvin" userId="624f6ae12bb7b72b" providerId="LiveId" clId="{B272414D-B18A-4D81-997D-E20EBAE48599}" dt="2024-12-21T21:54:18.919" v="4221" actId="1076"/>
          <ac:grpSpMkLst>
            <pc:docMk/>
            <pc:sldMk cId="938963588" sldId="325"/>
            <ac:grpSpMk id="60" creationId="{FE36E130-9DDB-4F57-ADF9-520D3A2628BC}"/>
          </ac:grpSpMkLst>
        </pc:grpChg>
        <pc:grpChg chg="add mod">
          <ac:chgData name="Lim Kelvin" userId="624f6ae12bb7b72b" providerId="LiveId" clId="{B272414D-B18A-4D81-997D-E20EBAE48599}" dt="2024-12-21T21:53:45.170" v="4211" actId="164"/>
          <ac:grpSpMkLst>
            <pc:docMk/>
            <pc:sldMk cId="938963588" sldId="325"/>
            <ac:grpSpMk id="61" creationId="{2F6B692C-8382-4DB0-860B-0EAC846C6084}"/>
          </ac:grpSpMkLst>
        </pc:grpChg>
        <pc:grpChg chg="add del mod">
          <ac:chgData name="Lim Kelvin" userId="624f6ae12bb7b72b" providerId="LiveId" clId="{B272414D-B18A-4D81-997D-E20EBAE48599}" dt="2024-12-21T21:53:18.543" v="4204" actId="478"/>
          <ac:grpSpMkLst>
            <pc:docMk/>
            <pc:sldMk cId="938963588" sldId="325"/>
            <ac:grpSpMk id="64" creationId="{CA3D782F-3B87-4114-9935-760411C9528D}"/>
          </ac:grpSpMkLst>
        </pc:grpChg>
        <pc:grpChg chg="del mod">
          <ac:chgData name="Lim Kelvin" userId="624f6ae12bb7b72b" providerId="LiveId" clId="{B272414D-B18A-4D81-997D-E20EBAE48599}" dt="2024-12-21T21:53:16.089" v="4203" actId="478"/>
          <ac:grpSpMkLst>
            <pc:docMk/>
            <pc:sldMk cId="938963588" sldId="325"/>
            <ac:grpSpMk id="66" creationId="{0BA6467E-1995-4EB9-AB9B-E4E52F56DC06}"/>
          </ac:grpSpMkLst>
        </pc:grpChg>
        <pc:grpChg chg="add mod">
          <ac:chgData name="Lim Kelvin" userId="624f6ae12bb7b72b" providerId="LiveId" clId="{B272414D-B18A-4D81-997D-E20EBAE48599}" dt="2024-12-21T21:57:12.983" v="4287" actId="1076"/>
          <ac:grpSpMkLst>
            <pc:docMk/>
            <pc:sldMk cId="938963588" sldId="325"/>
            <ac:grpSpMk id="69" creationId="{F2C0A92D-0C9C-4C58-B338-CECF56D7A080}"/>
          </ac:grpSpMkLst>
        </pc:grpChg>
        <pc:picChg chg="del">
          <ac:chgData name="Lim Kelvin" userId="624f6ae12bb7b72b" providerId="LiveId" clId="{B272414D-B18A-4D81-997D-E20EBAE48599}" dt="2024-12-21T21:33:00.099" v="3814" actId="478"/>
          <ac:picMkLst>
            <pc:docMk/>
            <pc:sldMk cId="938963588" sldId="325"/>
            <ac:picMk id="6" creationId="{6D1FA80E-9D23-4E10-A4C8-CFE187BA3696}"/>
          </ac:picMkLst>
        </pc:picChg>
        <pc:picChg chg="add mod">
          <ac:chgData name="Lim Kelvin" userId="624f6ae12bb7b72b" providerId="LiveId" clId="{B272414D-B18A-4D81-997D-E20EBAE48599}" dt="2024-12-21T21:32:56.276" v="3813"/>
          <ac:picMkLst>
            <pc:docMk/>
            <pc:sldMk cId="938963588" sldId="325"/>
            <ac:picMk id="11" creationId="{340AA320-6F3F-4C1C-9C64-F1AB86555C0C}"/>
          </ac:picMkLst>
        </pc:picChg>
        <pc:picChg chg="add del mod">
          <ac:chgData name="Lim Kelvin" userId="624f6ae12bb7b72b" providerId="LiveId" clId="{B272414D-B18A-4D81-997D-E20EBAE48599}" dt="2024-12-21T21:43:52.593" v="3949" actId="478"/>
          <ac:picMkLst>
            <pc:docMk/>
            <pc:sldMk cId="938963588" sldId="325"/>
            <ac:picMk id="21" creationId="{DC90A790-E95C-49CB-A61E-950BF1F87E89}"/>
          </ac:picMkLst>
        </pc:picChg>
        <pc:picChg chg="add del mod">
          <ac:chgData name="Lim Kelvin" userId="624f6ae12bb7b72b" providerId="LiveId" clId="{B272414D-B18A-4D81-997D-E20EBAE48599}" dt="2024-12-21T21:46:28.532" v="4048" actId="478"/>
          <ac:picMkLst>
            <pc:docMk/>
            <pc:sldMk cId="938963588" sldId="325"/>
            <ac:picMk id="22" creationId="{8E2ACBDB-EA77-47BB-BE6D-962601706AED}"/>
          </ac:picMkLst>
        </pc:picChg>
        <pc:picChg chg="add mod">
          <ac:chgData name="Lim Kelvin" userId="624f6ae12bb7b72b" providerId="LiveId" clId="{B272414D-B18A-4D81-997D-E20EBAE48599}" dt="2024-12-21T21:43:47.050" v="3946" actId="164"/>
          <ac:picMkLst>
            <pc:docMk/>
            <pc:sldMk cId="938963588" sldId="325"/>
            <ac:picMk id="23" creationId="{966B28C0-77FD-46B4-9AB5-69E94D3BEC6C}"/>
          </ac:picMkLst>
        </pc:picChg>
        <pc:picChg chg="add mod">
          <ac:chgData name="Lim Kelvin" userId="624f6ae12bb7b72b" providerId="LiveId" clId="{B272414D-B18A-4D81-997D-E20EBAE48599}" dt="2024-12-21T21:43:48.670" v="3947" actId="164"/>
          <ac:picMkLst>
            <pc:docMk/>
            <pc:sldMk cId="938963588" sldId="325"/>
            <ac:picMk id="24" creationId="{E0266A5E-3E5B-461A-8355-0E52B0770C87}"/>
          </ac:picMkLst>
        </pc:picChg>
        <pc:picChg chg="add mod">
          <ac:chgData name="Lim Kelvin" userId="624f6ae12bb7b72b" providerId="LiveId" clId="{B272414D-B18A-4D81-997D-E20EBAE48599}" dt="2024-12-21T21:43:49.840" v="3948" actId="164"/>
          <ac:picMkLst>
            <pc:docMk/>
            <pc:sldMk cId="938963588" sldId="325"/>
            <ac:picMk id="25" creationId="{48D1490E-5F18-4C72-A2FA-93D06FF66808}"/>
          </ac:picMkLst>
        </pc:picChg>
        <pc:picChg chg="mod">
          <ac:chgData name="Lim Kelvin" userId="624f6ae12bb7b72b" providerId="LiveId" clId="{B272414D-B18A-4D81-997D-E20EBAE48599}" dt="2024-12-21T21:49:11.804" v="4131"/>
          <ac:picMkLst>
            <pc:docMk/>
            <pc:sldMk cId="938963588" sldId="325"/>
            <ac:picMk id="36" creationId="{42DE5804-750E-435C-8224-B52F43209EAA}"/>
          </ac:picMkLst>
        </pc:picChg>
        <pc:picChg chg="add del mod">
          <ac:chgData name="Lim Kelvin" userId="624f6ae12bb7b72b" providerId="LiveId" clId="{B272414D-B18A-4D81-997D-E20EBAE48599}" dt="2024-12-21T21:50:29.253" v="4165" actId="478"/>
          <ac:picMkLst>
            <pc:docMk/>
            <pc:sldMk cId="938963588" sldId="325"/>
            <ac:picMk id="41" creationId="{079E92AC-182A-4131-8E7A-8844A53A38F3}"/>
          </ac:picMkLst>
        </pc:picChg>
        <pc:picChg chg="mod">
          <ac:chgData name="Lim Kelvin" userId="624f6ae12bb7b72b" providerId="LiveId" clId="{B272414D-B18A-4D81-997D-E20EBAE48599}" dt="2024-12-21T21:50:32.253" v="4167"/>
          <ac:picMkLst>
            <pc:docMk/>
            <pc:sldMk cId="938963588" sldId="325"/>
            <ac:picMk id="44" creationId="{8CBAB184-A6B2-496C-95BE-ACCBC22BCB35}"/>
          </ac:picMkLst>
        </pc:picChg>
        <pc:picChg chg="mod">
          <ac:chgData name="Lim Kelvin" userId="624f6ae12bb7b72b" providerId="LiveId" clId="{B272414D-B18A-4D81-997D-E20EBAE48599}" dt="2024-12-21T21:51:01.871" v="4174"/>
          <ac:picMkLst>
            <pc:docMk/>
            <pc:sldMk cId="938963588" sldId="325"/>
            <ac:picMk id="49" creationId="{38D99310-763E-464C-B7D5-3445FC18F29B}"/>
          </ac:picMkLst>
        </pc:picChg>
        <pc:picChg chg="mod">
          <ac:chgData name="Lim Kelvin" userId="624f6ae12bb7b72b" providerId="LiveId" clId="{B272414D-B18A-4D81-997D-E20EBAE48599}" dt="2024-12-21T21:51:51.307" v="4181"/>
          <ac:picMkLst>
            <pc:docMk/>
            <pc:sldMk cId="938963588" sldId="325"/>
            <ac:picMk id="54" creationId="{BE09BF9F-B707-406A-B36E-9D5462E80B8E}"/>
          </ac:picMkLst>
        </pc:picChg>
        <pc:picChg chg="mod">
          <ac:chgData name="Lim Kelvin" userId="624f6ae12bb7b72b" providerId="LiveId" clId="{B272414D-B18A-4D81-997D-E20EBAE48599}" dt="2024-12-21T21:52:30.077" v="4191"/>
          <ac:picMkLst>
            <pc:docMk/>
            <pc:sldMk cId="938963588" sldId="325"/>
            <ac:picMk id="58" creationId="{C1CB52A9-C289-4C6E-97DF-F62A55C2EA74}"/>
          </ac:picMkLst>
        </pc:picChg>
        <pc:picChg chg="mod">
          <ac:chgData name="Lim Kelvin" userId="624f6ae12bb7b72b" providerId="LiveId" clId="{B272414D-B18A-4D81-997D-E20EBAE48599}" dt="2024-12-21T21:53:05.502" v="4199"/>
          <ac:picMkLst>
            <pc:docMk/>
            <pc:sldMk cId="938963588" sldId="325"/>
            <ac:picMk id="62" creationId="{F1D59710-EBA5-43C8-B428-8320F967E67A}"/>
          </ac:picMkLst>
        </pc:picChg>
        <pc:picChg chg="del mod">
          <ac:chgData name="Lim Kelvin" userId="624f6ae12bb7b72b" providerId="LiveId" clId="{B272414D-B18A-4D81-997D-E20EBAE48599}" dt="2024-12-21T21:53:16.089" v="4203" actId="478"/>
          <ac:picMkLst>
            <pc:docMk/>
            <pc:sldMk cId="938963588" sldId="325"/>
            <ac:picMk id="67" creationId="{55DC8E62-FD8A-4885-85BC-619537C6E870}"/>
          </ac:picMkLst>
        </pc:picChg>
      </pc:sldChg>
      <pc:sldChg chg="add del setBg">
        <pc:chgData name="Lim Kelvin" userId="624f6ae12bb7b72b" providerId="LiveId" clId="{B272414D-B18A-4D81-997D-E20EBAE48599}" dt="2024-12-22T14:51:35.333" v="9142"/>
        <pc:sldMkLst>
          <pc:docMk/>
          <pc:sldMk cId="3536917883" sldId="325"/>
        </pc:sldMkLst>
      </pc:sldChg>
      <pc:sldChg chg="addSp delSp modSp add del mod">
        <pc:chgData name="Lim Kelvin" userId="624f6ae12bb7b72b" providerId="LiveId" clId="{B272414D-B18A-4D81-997D-E20EBAE48599}" dt="2024-12-22T14:57:22.706" v="9147" actId="47"/>
        <pc:sldMkLst>
          <pc:docMk/>
          <pc:sldMk cId="2173149588" sldId="326"/>
        </pc:sldMkLst>
        <pc:spChg chg="add mod topLvl">
          <ac:chgData name="Lim Kelvin" userId="624f6ae12bb7b72b" providerId="LiveId" clId="{B272414D-B18A-4D81-997D-E20EBAE48599}" dt="2024-12-22T11:40:53.363" v="6373" actId="165"/>
          <ac:spMkLst>
            <pc:docMk/>
            <pc:sldMk cId="2173149588" sldId="326"/>
            <ac:spMk id="3" creationId="{24CEAC2F-4D57-4433-BC06-882985814A8B}"/>
          </ac:spMkLst>
        </pc:spChg>
        <pc:spChg chg="mod">
          <ac:chgData name="Lim Kelvin" userId="624f6ae12bb7b72b" providerId="LiveId" clId="{B272414D-B18A-4D81-997D-E20EBAE48599}" dt="2024-12-22T11:40:53.363" v="6373" actId="165"/>
          <ac:spMkLst>
            <pc:docMk/>
            <pc:sldMk cId="2173149588" sldId="326"/>
            <ac:spMk id="4" creationId="{DFC12C83-9ED5-40D3-9941-0138C371305F}"/>
          </ac:spMkLst>
        </pc:spChg>
        <pc:spChg chg="mod topLvl">
          <ac:chgData name="Lim Kelvin" userId="624f6ae12bb7b72b" providerId="LiveId" clId="{B272414D-B18A-4D81-997D-E20EBAE48599}" dt="2024-12-22T11:40:53.363" v="6373" actId="165"/>
          <ac:spMkLst>
            <pc:docMk/>
            <pc:sldMk cId="2173149588" sldId="326"/>
            <ac:spMk id="7" creationId="{1D71EF6B-3E5A-4363-9A34-55ED4234A49F}"/>
          </ac:spMkLst>
        </pc:spChg>
        <pc:spChg chg="mod">
          <ac:chgData name="Lim Kelvin" userId="624f6ae12bb7b72b" providerId="LiveId" clId="{B272414D-B18A-4D81-997D-E20EBAE48599}" dt="2024-12-22T11:40:53.363" v="6373" actId="165"/>
          <ac:spMkLst>
            <pc:docMk/>
            <pc:sldMk cId="2173149588" sldId="326"/>
            <ac:spMk id="13" creationId="{E762A22B-51C6-41D0-8B0F-DFD3B918A759}"/>
          </ac:spMkLst>
        </pc:spChg>
        <pc:spChg chg="mod">
          <ac:chgData name="Lim Kelvin" userId="624f6ae12bb7b72b" providerId="LiveId" clId="{B272414D-B18A-4D81-997D-E20EBAE48599}" dt="2024-12-22T11:40:53.363" v="6373" actId="165"/>
          <ac:spMkLst>
            <pc:docMk/>
            <pc:sldMk cId="2173149588" sldId="326"/>
            <ac:spMk id="14" creationId="{C7E0329A-BF9E-42CC-A664-B4B34267310B}"/>
          </ac:spMkLst>
        </pc:spChg>
        <pc:spChg chg="mod topLvl">
          <ac:chgData name="Lim Kelvin" userId="624f6ae12bb7b72b" providerId="LiveId" clId="{B272414D-B18A-4D81-997D-E20EBAE48599}" dt="2024-12-22T11:40:53.363" v="6373" actId="165"/>
          <ac:spMkLst>
            <pc:docMk/>
            <pc:sldMk cId="2173149588" sldId="326"/>
            <ac:spMk id="18" creationId="{BF147B1C-F6E8-429B-83C7-F6C32066C62C}"/>
          </ac:spMkLst>
        </pc:spChg>
        <pc:spChg chg="mod">
          <ac:chgData name="Lim Kelvin" userId="624f6ae12bb7b72b" providerId="LiveId" clId="{B272414D-B18A-4D81-997D-E20EBAE48599}" dt="2024-12-22T11:40:53.363" v="6373" actId="165"/>
          <ac:spMkLst>
            <pc:docMk/>
            <pc:sldMk cId="2173149588" sldId="326"/>
            <ac:spMk id="19" creationId="{2F342DC3-E81F-4A20-8AE7-92B20BF5D19D}"/>
          </ac:spMkLst>
        </pc:spChg>
        <pc:spChg chg="mod topLvl">
          <ac:chgData name="Lim Kelvin" userId="624f6ae12bb7b72b" providerId="LiveId" clId="{B272414D-B18A-4D81-997D-E20EBAE48599}" dt="2024-12-22T11:40:53.363" v="6373" actId="165"/>
          <ac:spMkLst>
            <pc:docMk/>
            <pc:sldMk cId="2173149588" sldId="326"/>
            <ac:spMk id="20" creationId="{F97C61BC-B766-4A9B-8DD6-CDD9982FB140}"/>
          </ac:spMkLst>
        </pc:spChg>
        <pc:spChg chg="mod">
          <ac:chgData name="Lim Kelvin" userId="624f6ae12bb7b72b" providerId="LiveId" clId="{B272414D-B18A-4D81-997D-E20EBAE48599}" dt="2024-12-22T11:40:53.363" v="6373" actId="165"/>
          <ac:spMkLst>
            <pc:docMk/>
            <pc:sldMk cId="2173149588" sldId="326"/>
            <ac:spMk id="27" creationId="{7C6241A4-45C0-4E83-B901-6959BB148B3B}"/>
          </ac:spMkLst>
        </pc:spChg>
        <pc:spChg chg="del">
          <ac:chgData name="Lim Kelvin" userId="624f6ae12bb7b72b" providerId="LiveId" clId="{B272414D-B18A-4D81-997D-E20EBAE48599}" dt="2024-12-21T22:00:37.330" v="4344" actId="478"/>
          <ac:spMkLst>
            <pc:docMk/>
            <pc:sldMk cId="2173149588" sldId="326"/>
            <ac:spMk id="28" creationId="{C67B5697-C5FC-479A-9FDC-193385C4ECEF}"/>
          </ac:spMkLst>
        </pc:spChg>
        <pc:spChg chg="del">
          <ac:chgData name="Lim Kelvin" userId="624f6ae12bb7b72b" providerId="LiveId" clId="{B272414D-B18A-4D81-997D-E20EBAE48599}" dt="2024-12-21T21:47:37.974" v="4092" actId="478"/>
          <ac:spMkLst>
            <pc:docMk/>
            <pc:sldMk cId="2173149588" sldId="326"/>
            <ac:spMk id="31" creationId="{5B100B63-659E-4A8D-BBB2-DA9B4629BD37}"/>
          </ac:spMkLst>
        </pc:spChg>
        <pc:spChg chg="del">
          <ac:chgData name="Lim Kelvin" userId="624f6ae12bb7b72b" providerId="LiveId" clId="{B272414D-B18A-4D81-997D-E20EBAE48599}" dt="2024-12-21T21:47:37.661" v="4091" actId="478"/>
          <ac:spMkLst>
            <pc:docMk/>
            <pc:sldMk cId="2173149588" sldId="326"/>
            <ac:spMk id="32" creationId="{D673E4B7-CF56-4F6C-AE2B-4370B0A49C3A}"/>
          </ac:spMkLst>
        </pc:spChg>
        <pc:spChg chg="mod">
          <ac:chgData name="Lim Kelvin" userId="624f6ae12bb7b72b" providerId="LiveId" clId="{B272414D-B18A-4D81-997D-E20EBAE48599}" dt="2024-12-22T11:40:53.363" v="6373" actId="165"/>
          <ac:spMkLst>
            <pc:docMk/>
            <pc:sldMk cId="2173149588" sldId="326"/>
            <ac:spMk id="33" creationId="{C3FB562A-7724-451D-AC73-0F812D0E7B94}"/>
          </ac:spMkLst>
        </pc:spChg>
        <pc:spChg chg="mod">
          <ac:chgData name="Lim Kelvin" userId="624f6ae12bb7b72b" providerId="LiveId" clId="{B272414D-B18A-4D81-997D-E20EBAE48599}" dt="2024-12-22T11:40:53.363" v="6373" actId="165"/>
          <ac:spMkLst>
            <pc:docMk/>
            <pc:sldMk cId="2173149588" sldId="326"/>
            <ac:spMk id="36" creationId="{33AB0242-ABC8-4FFB-9B97-83598CFBD974}"/>
          </ac:spMkLst>
        </pc:spChg>
        <pc:spChg chg="mod">
          <ac:chgData name="Lim Kelvin" userId="624f6ae12bb7b72b" providerId="LiveId" clId="{B272414D-B18A-4D81-997D-E20EBAE48599}" dt="2024-12-22T11:40:53.363" v="6373" actId="165"/>
          <ac:spMkLst>
            <pc:docMk/>
            <pc:sldMk cId="2173149588" sldId="326"/>
            <ac:spMk id="38" creationId="{9AC1EABA-2C5B-4036-9403-F13AD0B2E624}"/>
          </ac:spMkLst>
        </pc:spChg>
        <pc:spChg chg="mod">
          <ac:chgData name="Lim Kelvin" userId="624f6ae12bb7b72b" providerId="LiveId" clId="{B272414D-B18A-4D81-997D-E20EBAE48599}" dt="2024-12-22T11:40:53.363" v="6373" actId="165"/>
          <ac:spMkLst>
            <pc:docMk/>
            <pc:sldMk cId="2173149588" sldId="326"/>
            <ac:spMk id="41" creationId="{7F067C54-8F8B-460A-A5AD-55A871203E65}"/>
          </ac:spMkLst>
        </pc:spChg>
        <pc:spChg chg="mod">
          <ac:chgData name="Lim Kelvin" userId="624f6ae12bb7b72b" providerId="LiveId" clId="{B272414D-B18A-4D81-997D-E20EBAE48599}" dt="2024-12-22T11:40:53.363" v="6373" actId="165"/>
          <ac:spMkLst>
            <pc:docMk/>
            <pc:sldMk cId="2173149588" sldId="326"/>
            <ac:spMk id="43" creationId="{A759C903-2E34-4D71-9855-C0966D7034C5}"/>
          </ac:spMkLst>
        </pc:spChg>
        <pc:spChg chg="mod">
          <ac:chgData name="Lim Kelvin" userId="624f6ae12bb7b72b" providerId="LiveId" clId="{B272414D-B18A-4D81-997D-E20EBAE48599}" dt="2024-12-22T11:40:53.363" v="6373" actId="165"/>
          <ac:spMkLst>
            <pc:docMk/>
            <pc:sldMk cId="2173149588" sldId="326"/>
            <ac:spMk id="46" creationId="{DED06EE0-48F7-4982-9B49-D86038AF6130}"/>
          </ac:spMkLst>
        </pc:spChg>
        <pc:spChg chg="mod">
          <ac:chgData name="Lim Kelvin" userId="624f6ae12bb7b72b" providerId="LiveId" clId="{B272414D-B18A-4D81-997D-E20EBAE48599}" dt="2024-12-22T11:40:53.363" v="6373" actId="165"/>
          <ac:spMkLst>
            <pc:docMk/>
            <pc:sldMk cId="2173149588" sldId="326"/>
            <ac:spMk id="48" creationId="{F3156E75-EFB5-4906-AE0C-DCA114BE3FF9}"/>
          </ac:spMkLst>
        </pc:spChg>
        <pc:spChg chg="mod">
          <ac:chgData name="Lim Kelvin" userId="624f6ae12bb7b72b" providerId="LiveId" clId="{B272414D-B18A-4D81-997D-E20EBAE48599}" dt="2024-12-22T11:40:53.363" v="6373" actId="165"/>
          <ac:spMkLst>
            <pc:docMk/>
            <pc:sldMk cId="2173149588" sldId="326"/>
            <ac:spMk id="51" creationId="{29CEF85F-D3DA-4F35-A9C9-A4F82C857D41}"/>
          </ac:spMkLst>
        </pc:spChg>
        <pc:spChg chg="mod">
          <ac:chgData name="Lim Kelvin" userId="624f6ae12bb7b72b" providerId="LiveId" clId="{B272414D-B18A-4D81-997D-E20EBAE48599}" dt="2024-12-22T11:40:53.363" v="6373" actId="165"/>
          <ac:spMkLst>
            <pc:docMk/>
            <pc:sldMk cId="2173149588" sldId="326"/>
            <ac:spMk id="53" creationId="{DB54AD78-34BA-4D6D-8B57-55A1C745F3C8}"/>
          </ac:spMkLst>
        </pc:spChg>
        <pc:spChg chg="mod">
          <ac:chgData name="Lim Kelvin" userId="624f6ae12bb7b72b" providerId="LiveId" clId="{B272414D-B18A-4D81-997D-E20EBAE48599}" dt="2024-12-22T11:40:53.363" v="6373" actId="165"/>
          <ac:spMkLst>
            <pc:docMk/>
            <pc:sldMk cId="2173149588" sldId="326"/>
            <ac:spMk id="56" creationId="{DFE21FFC-0479-4AB9-86EC-C2DA1B0D2B95}"/>
          </ac:spMkLst>
        </pc:spChg>
        <pc:spChg chg="mod">
          <ac:chgData name="Lim Kelvin" userId="624f6ae12bb7b72b" providerId="LiveId" clId="{B272414D-B18A-4D81-997D-E20EBAE48599}" dt="2024-12-22T11:40:53.363" v="6373" actId="165"/>
          <ac:spMkLst>
            <pc:docMk/>
            <pc:sldMk cId="2173149588" sldId="326"/>
            <ac:spMk id="58" creationId="{EF512E07-F960-40F0-88A9-6C765D221114}"/>
          </ac:spMkLst>
        </pc:spChg>
        <pc:spChg chg="mod">
          <ac:chgData name="Lim Kelvin" userId="624f6ae12bb7b72b" providerId="LiveId" clId="{B272414D-B18A-4D81-997D-E20EBAE48599}" dt="2024-12-22T11:40:53.363" v="6373" actId="165"/>
          <ac:spMkLst>
            <pc:docMk/>
            <pc:sldMk cId="2173149588" sldId="326"/>
            <ac:spMk id="61" creationId="{07A95F4F-BE86-4735-A110-BEB85BB12BE6}"/>
          </ac:spMkLst>
        </pc:spChg>
        <pc:spChg chg="mod">
          <ac:chgData name="Lim Kelvin" userId="624f6ae12bb7b72b" providerId="LiveId" clId="{B272414D-B18A-4D81-997D-E20EBAE48599}" dt="2024-12-22T11:40:53.363" v="6373" actId="165"/>
          <ac:spMkLst>
            <pc:docMk/>
            <pc:sldMk cId="2173149588" sldId="326"/>
            <ac:spMk id="63" creationId="{9AE1AD34-653B-40D0-B089-D615D234EB56}"/>
          </ac:spMkLst>
        </pc:spChg>
        <pc:spChg chg="mod">
          <ac:chgData name="Lim Kelvin" userId="624f6ae12bb7b72b" providerId="LiveId" clId="{B272414D-B18A-4D81-997D-E20EBAE48599}" dt="2024-12-22T11:40:53.363" v="6373" actId="165"/>
          <ac:spMkLst>
            <pc:docMk/>
            <pc:sldMk cId="2173149588" sldId="326"/>
            <ac:spMk id="66" creationId="{820CD827-80BE-429B-822B-3E07CE050AF5}"/>
          </ac:spMkLst>
        </pc:spChg>
        <pc:spChg chg="mod">
          <ac:chgData name="Lim Kelvin" userId="624f6ae12bb7b72b" providerId="LiveId" clId="{B272414D-B18A-4D81-997D-E20EBAE48599}" dt="2024-12-22T11:40:53.363" v="6373" actId="165"/>
          <ac:spMkLst>
            <pc:docMk/>
            <pc:sldMk cId="2173149588" sldId="326"/>
            <ac:spMk id="68" creationId="{51F924DF-3F37-4B39-8E13-E8B39CED4342}"/>
          </ac:spMkLst>
        </pc:spChg>
        <pc:spChg chg="mod">
          <ac:chgData name="Lim Kelvin" userId="624f6ae12bb7b72b" providerId="LiveId" clId="{B272414D-B18A-4D81-997D-E20EBAE48599}" dt="2024-12-22T11:40:53.363" v="6373" actId="165"/>
          <ac:spMkLst>
            <pc:docMk/>
            <pc:sldMk cId="2173149588" sldId="326"/>
            <ac:spMk id="71" creationId="{C3B1E62E-17DF-4EE6-B2F7-E9EC959537C9}"/>
          </ac:spMkLst>
        </pc:spChg>
        <pc:spChg chg="mod">
          <ac:chgData name="Lim Kelvin" userId="624f6ae12bb7b72b" providerId="LiveId" clId="{B272414D-B18A-4D81-997D-E20EBAE48599}" dt="2024-12-22T11:40:53.363" v="6373" actId="165"/>
          <ac:spMkLst>
            <pc:docMk/>
            <pc:sldMk cId="2173149588" sldId="326"/>
            <ac:spMk id="73" creationId="{53FBD91A-C4EB-49FB-A885-B9D7365EA237}"/>
          </ac:spMkLst>
        </pc:spChg>
        <pc:spChg chg="mod">
          <ac:chgData name="Lim Kelvin" userId="624f6ae12bb7b72b" providerId="LiveId" clId="{B272414D-B18A-4D81-997D-E20EBAE48599}" dt="2024-12-22T11:40:53.363" v="6373" actId="165"/>
          <ac:spMkLst>
            <pc:docMk/>
            <pc:sldMk cId="2173149588" sldId="326"/>
            <ac:spMk id="76" creationId="{492D6C4A-AA7F-46C9-8F0D-522D8A0A2EF7}"/>
          </ac:spMkLst>
        </pc:spChg>
        <pc:spChg chg="mod">
          <ac:chgData name="Lim Kelvin" userId="624f6ae12bb7b72b" providerId="LiveId" clId="{B272414D-B18A-4D81-997D-E20EBAE48599}" dt="2024-12-22T11:40:53.363" v="6373" actId="165"/>
          <ac:spMkLst>
            <pc:docMk/>
            <pc:sldMk cId="2173149588" sldId="326"/>
            <ac:spMk id="78" creationId="{1E7C70FD-FC7E-4A3E-B369-D8FCFE37575D}"/>
          </ac:spMkLst>
        </pc:spChg>
        <pc:spChg chg="mod">
          <ac:chgData name="Lim Kelvin" userId="624f6ae12bb7b72b" providerId="LiveId" clId="{B272414D-B18A-4D81-997D-E20EBAE48599}" dt="2024-12-22T11:40:53.363" v="6373" actId="165"/>
          <ac:spMkLst>
            <pc:docMk/>
            <pc:sldMk cId="2173149588" sldId="326"/>
            <ac:spMk id="81" creationId="{4958463E-C88B-4A4E-A569-59383EB92F14}"/>
          </ac:spMkLst>
        </pc:spChg>
        <pc:spChg chg="mod">
          <ac:chgData name="Lim Kelvin" userId="624f6ae12bb7b72b" providerId="LiveId" clId="{B272414D-B18A-4D81-997D-E20EBAE48599}" dt="2024-12-22T11:40:53.363" v="6373" actId="165"/>
          <ac:spMkLst>
            <pc:docMk/>
            <pc:sldMk cId="2173149588" sldId="326"/>
            <ac:spMk id="83" creationId="{4C7B94F5-3706-4200-97CC-AF3FA9475A8F}"/>
          </ac:spMkLst>
        </pc:spChg>
        <pc:spChg chg="mod">
          <ac:chgData name="Lim Kelvin" userId="624f6ae12bb7b72b" providerId="LiveId" clId="{B272414D-B18A-4D81-997D-E20EBAE48599}" dt="2024-12-22T11:40:53.363" v="6373" actId="165"/>
          <ac:spMkLst>
            <pc:docMk/>
            <pc:sldMk cId="2173149588" sldId="326"/>
            <ac:spMk id="86" creationId="{65ADE4EF-FD51-4F22-81DD-4F06C64ED0A0}"/>
          </ac:spMkLst>
        </pc:spChg>
        <pc:spChg chg="mod">
          <ac:chgData name="Lim Kelvin" userId="624f6ae12bb7b72b" providerId="LiveId" clId="{B272414D-B18A-4D81-997D-E20EBAE48599}" dt="2024-12-22T11:40:53.363" v="6373" actId="165"/>
          <ac:spMkLst>
            <pc:docMk/>
            <pc:sldMk cId="2173149588" sldId="326"/>
            <ac:spMk id="88" creationId="{2DCC5229-7561-4C36-9A26-B0FAE36AD0B0}"/>
          </ac:spMkLst>
        </pc:spChg>
        <pc:spChg chg="mod">
          <ac:chgData name="Lim Kelvin" userId="624f6ae12bb7b72b" providerId="LiveId" clId="{B272414D-B18A-4D81-997D-E20EBAE48599}" dt="2024-12-22T11:40:53.363" v="6373" actId="165"/>
          <ac:spMkLst>
            <pc:docMk/>
            <pc:sldMk cId="2173149588" sldId="326"/>
            <ac:spMk id="91" creationId="{E62EAF8F-DF2C-461E-9D09-73CC796883C3}"/>
          </ac:spMkLst>
        </pc:spChg>
        <pc:spChg chg="add mod topLvl">
          <ac:chgData name="Lim Kelvin" userId="624f6ae12bb7b72b" providerId="LiveId" clId="{B272414D-B18A-4D81-997D-E20EBAE48599}" dt="2024-12-22T11:40:53.363" v="6373" actId="165"/>
          <ac:spMkLst>
            <pc:docMk/>
            <pc:sldMk cId="2173149588" sldId="326"/>
            <ac:spMk id="92" creationId="{790025B0-A7AF-43B3-B299-9DD6BE088B38}"/>
          </ac:spMkLst>
        </pc:spChg>
        <pc:spChg chg="mod">
          <ac:chgData name="Lim Kelvin" userId="624f6ae12bb7b72b" providerId="LiveId" clId="{B272414D-B18A-4D81-997D-E20EBAE48599}" dt="2024-12-22T11:40:53.363" v="6373" actId="165"/>
          <ac:spMkLst>
            <pc:docMk/>
            <pc:sldMk cId="2173149588" sldId="326"/>
            <ac:spMk id="94" creationId="{94D1FB61-CD81-4386-A809-7E830D8AB106}"/>
          </ac:spMkLst>
        </pc:spChg>
        <pc:spChg chg="mod">
          <ac:chgData name="Lim Kelvin" userId="624f6ae12bb7b72b" providerId="LiveId" clId="{B272414D-B18A-4D81-997D-E20EBAE48599}" dt="2024-12-22T11:40:53.363" v="6373" actId="165"/>
          <ac:spMkLst>
            <pc:docMk/>
            <pc:sldMk cId="2173149588" sldId="326"/>
            <ac:spMk id="97" creationId="{AC5EA34C-1FBA-4D72-8F8C-3D3BEF8384E0}"/>
          </ac:spMkLst>
        </pc:spChg>
        <pc:spChg chg="mod">
          <ac:chgData name="Lim Kelvin" userId="624f6ae12bb7b72b" providerId="LiveId" clId="{B272414D-B18A-4D81-997D-E20EBAE48599}" dt="2024-12-22T11:40:53.363" v="6373" actId="165"/>
          <ac:spMkLst>
            <pc:docMk/>
            <pc:sldMk cId="2173149588" sldId="326"/>
            <ac:spMk id="99" creationId="{38854133-984D-4D09-B367-DD8FE5C19DF1}"/>
          </ac:spMkLst>
        </pc:spChg>
        <pc:spChg chg="mod">
          <ac:chgData name="Lim Kelvin" userId="624f6ae12bb7b72b" providerId="LiveId" clId="{B272414D-B18A-4D81-997D-E20EBAE48599}" dt="2024-12-22T11:40:53.363" v="6373" actId="165"/>
          <ac:spMkLst>
            <pc:docMk/>
            <pc:sldMk cId="2173149588" sldId="326"/>
            <ac:spMk id="102" creationId="{6526D979-A0D3-4FAA-92C3-3AAD4140A854}"/>
          </ac:spMkLst>
        </pc:spChg>
        <pc:spChg chg="add mod">
          <ac:chgData name="Lim Kelvin" userId="624f6ae12bb7b72b" providerId="LiveId" clId="{B272414D-B18A-4D81-997D-E20EBAE48599}" dt="2024-12-21T22:33:59.056" v="5533"/>
          <ac:spMkLst>
            <pc:docMk/>
            <pc:sldMk cId="2173149588" sldId="326"/>
            <ac:spMk id="103" creationId="{ACACDC91-6B48-490C-A734-3A894C1915B6}"/>
          </ac:spMkLst>
        </pc:spChg>
        <pc:spChg chg="mod">
          <ac:chgData name="Lim Kelvin" userId="624f6ae12bb7b72b" providerId="LiveId" clId="{B272414D-B18A-4D81-997D-E20EBAE48599}" dt="2024-12-22T11:40:53.363" v="6373" actId="165"/>
          <ac:spMkLst>
            <pc:docMk/>
            <pc:sldMk cId="2173149588" sldId="326"/>
            <ac:spMk id="105" creationId="{CCD1D67F-7C49-40CA-94E6-4045EA2F5EFE}"/>
          </ac:spMkLst>
        </pc:spChg>
        <pc:spChg chg="mod">
          <ac:chgData name="Lim Kelvin" userId="624f6ae12bb7b72b" providerId="LiveId" clId="{B272414D-B18A-4D81-997D-E20EBAE48599}" dt="2024-12-22T11:40:53.363" v="6373" actId="165"/>
          <ac:spMkLst>
            <pc:docMk/>
            <pc:sldMk cId="2173149588" sldId="326"/>
            <ac:spMk id="108" creationId="{1CA271A5-C314-4D0E-AC41-F7B113653AA8}"/>
          </ac:spMkLst>
        </pc:spChg>
        <pc:spChg chg="add mod topLvl">
          <ac:chgData name="Lim Kelvin" userId="624f6ae12bb7b72b" providerId="LiveId" clId="{B272414D-B18A-4D81-997D-E20EBAE48599}" dt="2024-12-22T11:40:53.363" v="6373" actId="165"/>
          <ac:spMkLst>
            <pc:docMk/>
            <pc:sldMk cId="2173149588" sldId="326"/>
            <ac:spMk id="109" creationId="{B7BA8BA4-1DC3-44AF-953A-7F1E06A7BD43}"/>
          </ac:spMkLst>
        </pc:spChg>
        <pc:spChg chg="mod">
          <ac:chgData name="Lim Kelvin" userId="624f6ae12bb7b72b" providerId="LiveId" clId="{B272414D-B18A-4D81-997D-E20EBAE48599}" dt="2024-12-22T11:40:53.363" v="6373" actId="165"/>
          <ac:spMkLst>
            <pc:docMk/>
            <pc:sldMk cId="2173149588" sldId="326"/>
            <ac:spMk id="111" creationId="{0719963C-069B-4087-A424-8AFAE6FC7CF4}"/>
          </ac:spMkLst>
        </pc:spChg>
        <pc:spChg chg="mod">
          <ac:chgData name="Lim Kelvin" userId="624f6ae12bb7b72b" providerId="LiveId" clId="{B272414D-B18A-4D81-997D-E20EBAE48599}" dt="2024-12-22T11:40:53.363" v="6373" actId="165"/>
          <ac:spMkLst>
            <pc:docMk/>
            <pc:sldMk cId="2173149588" sldId="326"/>
            <ac:spMk id="114" creationId="{E757D12A-D6C2-4D60-A063-647EE1557810}"/>
          </ac:spMkLst>
        </pc:spChg>
        <pc:spChg chg="add mod">
          <ac:chgData name="Lim Kelvin" userId="624f6ae12bb7b72b" providerId="LiveId" clId="{B272414D-B18A-4D81-997D-E20EBAE48599}" dt="2024-12-21T22:39:36.699" v="5848"/>
          <ac:spMkLst>
            <pc:docMk/>
            <pc:sldMk cId="2173149588" sldId="326"/>
            <ac:spMk id="115" creationId="{E8F02146-1246-4635-8CE0-81B07733694A}"/>
          </ac:spMkLst>
        </pc:spChg>
        <pc:spChg chg="mod">
          <ac:chgData name="Lim Kelvin" userId="624f6ae12bb7b72b" providerId="LiveId" clId="{B272414D-B18A-4D81-997D-E20EBAE48599}" dt="2024-12-22T11:40:53.363" v="6373" actId="165"/>
          <ac:spMkLst>
            <pc:docMk/>
            <pc:sldMk cId="2173149588" sldId="326"/>
            <ac:spMk id="117" creationId="{DAAF0F44-863A-4278-91B9-5DFDDA06F79C}"/>
          </ac:spMkLst>
        </pc:spChg>
        <pc:spChg chg="mod">
          <ac:chgData name="Lim Kelvin" userId="624f6ae12bb7b72b" providerId="LiveId" clId="{B272414D-B18A-4D81-997D-E20EBAE48599}" dt="2024-12-22T11:40:53.363" v="6373" actId="165"/>
          <ac:spMkLst>
            <pc:docMk/>
            <pc:sldMk cId="2173149588" sldId="326"/>
            <ac:spMk id="120" creationId="{0909D20A-A1F2-4BBD-85B7-2670C5FEF759}"/>
          </ac:spMkLst>
        </pc:spChg>
        <pc:spChg chg="mod">
          <ac:chgData name="Lim Kelvin" userId="624f6ae12bb7b72b" providerId="LiveId" clId="{B272414D-B18A-4D81-997D-E20EBAE48599}" dt="2024-12-22T11:40:53.363" v="6373" actId="165"/>
          <ac:spMkLst>
            <pc:docMk/>
            <pc:sldMk cId="2173149588" sldId="326"/>
            <ac:spMk id="122" creationId="{922E1437-7E19-416A-88F1-76C9BDC5688C}"/>
          </ac:spMkLst>
        </pc:spChg>
        <pc:spChg chg="mod">
          <ac:chgData name="Lim Kelvin" userId="624f6ae12bb7b72b" providerId="LiveId" clId="{B272414D-B18A-4D81-997D-E20EBAE48599}" dt="2024-12-22T11:40:53.363" v="6373" actId="165"/>
          <ac:spMkLst>
            <pc:docMk/>
            <pc:sldMk cId="2173149588" sldId="326"/>
            <ac:spMk id="125" creationId="{481D7826-3D2E-4231-B072-F731F07DD7F7}"/>
          </ac:spMkLst>
        </pc:spChg>
        <pc:spChg chg="mod">
          <ac:chgData name="Lim Kelvin" userId="624f6ae12bb7b72b" providerId="LiveId" clId="{B272414D-B18A-4D81-997D-E20EBAE48599}" dt="2024-12-22T11:40:53.363" v="6373" actId="165"/>
          <ac:spMkLst>
            <pc:docMk/>
            <pc:sldMk cId="2173149588" sldId="326"/>
            <ac:spMk id="127" creationId="{E9EC1FE4-5372-4A77-B940-45252F86CE6A}"/>
          </ac:spMkLst>
        </pc:spChg>
        <pc:spChg chg="mod">
          <ac:chgData name="Lim Kelvin" userId="624f6ae12bb7b72b" providerId="LiveId" clId="{B272414D-B18A-4D81-997D-E20EBAE48599}" dt="2024-12-22T11:40:53.363" v="6373" actId="165"/>
          <ac:spMkLst>
            <pc:docMk/>
            <pc:sldMk cId="2173149588" sldId="326"/>
            <ac:spMk id="130" creationId="{70AD79F3-F664-4845-937C-5EF8908568FE}"/>
          </ac:spMkLst>
        </pc:spChg>
        <pc:grpChg chg="add mod topLvl">
          <ac:chgData name="Lim Kelvin" userId="624f6ae12bb7b72b" providerId="LiveId" clId="{B272414D-B18A-4D81-997D-E20EBAE48599}" dt="2024-12-22T11:40:53.363" v="6373" actId="165"/>
          <ac:grpSpMkLst>
            <pc:docMk/>
            <pc:sldMk cId="2173149588" sldId="326"/>
            <ac:grpSpMk id="2" creationId="{4DCFD059-CDC9-4484-A021-360FEA5FBB66}"/>
          </ac:grpSpMkLst>
        </pc:grpChg>
        <pc:grpChg chg="mod topLvl">
          <ac:chgData name="Lim Kelvin" userId="624f6ae12bb7b72b" providerId="LiveId" clId="{B272414D-B18A-4D81-997D-E20EBAE48599}" dt="2024-12-22T11:40:53.363" v="6373" actId="165"/>
          <ac:grpSpMkLst>
            <pc:docMk/>
            <pc:sldMk cId="2173149588" sldId="326"/>
            <ac:grpSpMk id="5" creationId="{5C972B7F-3970-4C3B-A089-8CABC4A5B0CE}"/>
          </ac:grpSpMkLst>
        </pc:grpChg>
        <pc:grpChg chg="add mod">
          <ac:chgData name="Lim Kelvin" userId="624f6ae12bb7b72b" providerId="LiveId" clId="{B272414D-B18A-4D81-997D-E20EBAE48599}" dt="2024-12-21T22:45:36.644" v="6034" actId="164"/>
          <ac:grpSpMkLst>
            <pc:docMk/>
            <pc:sldMk cId="2173149588" sldId="326"/>
            <ac:grpSpMk id="6" creationId="{D7FE5F6D-339A-4D3D-8BBE-C9E57394919D}"/>
          </ac:grpSpMkLst>
        </pc:grpChg>
        <pc:grpChg chg="add del mod">
          <ac:chgData name="Lim Kelvin" userId="624f6ae12bb7b72b" providerId="LiveId" clId="{B272414D-B18A-4D81-997D-E20EBAE48599}" dt="2024-12-22T11:40:53.363" v="6373" actId="165"/>
          <ac:grpSpMkLst>
            <pc:docMk/>
            <pc:sldMk cId="2173149588" sldId="326"/>
            <ac:grpSpMk id="8" creationId="{532F4B04-3475-45A7-9FFC-E270C9ED6D66}"/>
          </ac:grpSpMkLst>
        </pc:grpChg>
        <pc:grpChg chg="mod topLvl">
          <ac:chgData name="Lim Kelvin" userId="624f6ae12bb7b72b" providerId="LiveId" clId="{B272414D-B18A-4D81-997D-E20EBAE48599}" dt="2024-12-22T11:40:53.363" v="6373" actId="165"/>
          <ac:grpSpMkLst>
            <pc:docMk/>
            <pc:sldMk cId="2173149588" sldId="326"/>
            <ac:grpSpMk id="12" creationId="{247C0EEB-A1D4-42A5-B868-F100F2E4DB38}"/>
          </ac:grpSpMkLst>
        </pc:grpChg>
        <pc:grpChg chg="add mod topLvl">
          <ac:chgData name="Lim Kelvin" userId="624f6ae12bb7b72b" providerId="LiveId" clId="{B272414D-B18A-4D81-997D-E20EBAE48599}" dt="2024-12-22T11:40:53.363" v="6373" actId="165"/>
          <ac:grpSpMkLst>
            <pc:docMk/>
            <pc:sldMk cId="2173149588" sldId="326"/>
            <ac:grpSpMk id="22" creationId="{F05A8129-2C8F-4A1D-BB5A-B779D7BD0601}"/>
          </ac:grpSpMkLst>
        </pc:grpChg>
        <pc:grpChg chg="del">
          <ac:chgData name="Lim Kelvin" userId="624f6ae12bb7b72b" providerId="LiveId" clId="{B272414D-B18A-4D81-997D-E20EBAE48599}" dt="2024-12-21T21:47:38.816" v="4093" actId="478"/>
          <ac:grpSpMkLst>
            <pc:docMk/>
            <pc:sldMk cId="2173149588" sldId="326"/>
            <ac:grpSpMk id="29" creationId="{3F23978D-9FFB-4FF9-9ABC-ADCE2CEAEE6B}"/>
          </ac:grpSpMkLst>
        </pc:grpChg>
        <pc:grpChg chg="mod">
          <ac:chgData name="Lim Kelvin" userId="624f6ae12bb7b72b" providerId="LiveId" clId="{B272414D-B18A-4D81-997D-E20EBAE48599}" dt="2024-12-22T11:40:53.363" v="6373" actId="165"/>
          <ac:grpSpMkLst>
            <pc:docMk/>
            <pc:sldMk cId="2173149588" sldId="326"/>
            <ac:grpSpMk id="30" creationId="{CA8936DA-925F-425E-8AD3-CDE179846D6F}"/>
          </ac:grpSpMkLst>
        </pc:grpChg>
        <pc:grpChg chg="mod">
          <ac:chgData name="Lim Kelvin" userId="624f6ae12bb7b72b" providerId="LiveId" clId="{B272414D-B18A-4D81-997D-E20EBAE48599}" dt="2024-12-22T11:40:53.363" v="6373" actId="165"/>
          <ac:grpSpMkLst>
            <pc:docMk/>
            <pc:sldMk cId="2173149588" sldId="326"/>
            <ac:grpSpMk id="34" creationId="{2FD547B4-ACE2-466A-8B69-7AF0CFE6B9B6}"/>
          </ac:grpSpMkLst>
        </pc:grpChg>
        <pc:grpChg chg="add mod topLvl">
          <ac:chgData name="Lim Kelvin" userId="624f6ae12bb7b72b" providerId="LiveId" clId="{B272414D-B18A-4D81-997D-E20EBAE48599}" dt="2024-12-22T11:40:53.363" v="6373" actId="165"/>
          <ac:grpSpMkLst>
            <pc:docMk/>
            <pc:sldMk cId="2173149588" sldId="326"/>
            <ac:grpSpMk id="37" creationId="{BEA2D22A-0E85-44D6-9D0B-94B05D747592}"/>
          </ac:grpSpMkLst>
        </pc:grpChg>
        <pc:grpChg chg="mod">
          <ac:chgData name="Lim Kelvin" userId="624f6ae12bb7b72b" providerId="LiveId" clId="{B272414D-B18A-4D81-997D-E20EBAE48599}" dt="2024-12-22T11:40:53.363" v="6373" actId="165"/>
          <ac:grpSpMkLst>
            <pc:docMk/>
            <pc:sldMk cId="2173149588" sldId="326"/>
            <ac:grpSpMk id="39" creationId="{BE55F599-7178-4C96-AA64-D6B879BF35CC}"/>
          </ac:grpSpMkLst>
        </pc:grpChg>
        <pc:grpChg chg="add mod topLvl">
          <ac:chgData name="Lim Kelvin" userId="624f6ae12bb7b72b" providerId="LiveId" clId="{B272414D-B18A-4D81-997D-E20EBAE48599}" dt="2024-12-22T11:40:53.363" v="6373" actId="165"/>
          <ac:grpSpMkLst>
            <pc:docMk/>
            <pc:sldMk cId="2173149588" sldId="326"/>
            <ac:grpSpMk id="42" creationId="{454707F3-909C-452D-9547-BB70BC858859}"/>
          </ac:grpSpMkLst>
        </pc:grpChg>
        <pc:grpChg chg="mod">
          <ac:chgData name="Lim Kelvin" userId="624f6ae12bb7b72b" providerId="LiveId" clId="{B272414D-B18A-4D81-997D-E20EBAE48599}" dt="2024-12-22T11:40:53.363" v="6373" actId="165"/>
          <ac:grpSpMkLst>
            <pc:docMk/>
            <pc:sldMk cId="2173149588" sldId="326"/>
            <ac:grpSpMk id="44" creationId="{2D65ECCF-D338-4814-AFFA-C155B7EF5FED}"/>
          </ac:grpSpMkLst>
        </pc:grpChg>
        <pc:grpChg chg="add mod topLvl">
          <ac:chgData name="Lim Kelvin" userId="624f6ae12bb7b72b" providerId="LiveId" clId="{B272414D-B18A-4D81-997D-E20EBAE48599}" dt="2024-12-22T11:40:53.363" v="6373" actId="165"/>
          <ac:grpSpMkLst>
            <pc:docMk/>
            <pc:sldMk cId="2173149588" sldId="326"/>
            <ac:grpSpMk id="47" creationId="{D800BD53-AA07-4802-BABB-8061CE7E2831}"/>
          </ac:grpSpMkLst>
        </pc:grpChg>
        <pc:grpChg chg="mod">
          <ac:chgData name="Lim Kelvin" userId="624f6ae12bb7b72b" providerId="LiveId" clId="{B272414D-B18A-4D81-997D-E20EBAE48599}" dt="2024-12-22T11:40:53.363" v="6373" actId="165"/>
          <ac:grpSpMkLst>
            <pc:docMk/>
            <pc:sldMk cId="2173149588" sldId="326"/>
            <ac:grpSpMk id="49" creationId="{9D66A262-C57E-4C8F-B5EF-C067412DF867}"/>
          </ac:grpSpMkLst>
        </pc:grpChg>
        <pc:grpChg chg="add mod topLvl">
          <ac:chgData name="Lim Kelvin" userId="624f6ae12bb7b72b" providerId="LiveId" clId="{B272414D-B18A-4D81-997D-E20EBAE48599}" dt="2024-12-22T11:40:53.363" v="6373" actId="165"/>
          <ac:grpSpMkLst>
            <pc:docMk/>
            <pc:sldMk cId="2173149588" sldId="326"/>
            <ac:grpSpMk id="52" creationId="{4A0026BF-696B-4E9E-B2CE-E1E49F8736E2}"/>
          </ac:grpSpMkLst>
        </pc:grpChg>
        <pc:grpChg chg="mod">
          <ac:chgData name="Lim Kelvin" userId="624f6ae12bb7b72b" providerId="LiveId" clId="{B272414D-B18A-4D81-997D-E20EBAE48599}" dt="2024-12-22T11:40:53.363" v="6373" actId="165"/>
          <ac:grpSpMkLst>
            <pc:docMk/>
            <pc:sldMk cId="2173149588" sldId="326"/>
            <ac:grpSpMk id="54" creationId="{6337F59F-B832-4D8D-8FC5-86DC71E1688D}"/>
          </ac:grpSpMkLst>
        </pc:grpChg>
        <pc:grpChg chg="add mod topLvl">
          <ac:chgData name="Lim Kelvin" userId="624f6ae12bb7b72b" providerId="LiveId" clId="{B272414D-B18A-4D81-997D-E20EBAE48599}" dt="2024-12-22T11:40:53.363" v="6373" actId="165"/>
          <ac:grpSpMkLst>
            <pc:docMk/>
            <pc:sldMk cId="2173149588" sldId="326"/>
            <ac:grpSpMk id="57" creationId="{8561F5A9-C316-4304-8EC4-647FDB9CA7B8}"/>
          </ac:grpSpMkLst>
        </pc:grpChg>
        <pc:grpChg chg="mod">
          <ac:chgData name="Lim Kelvin" userId="624f6ae12bb7b72b" providerId="LiveId" clId="{B272414D-B18A-4D81-997D-E20EBAE48599}" dt="2024-12-22T11:40:53.363" v="6373" actId="165"/>
          <ac:grpSpMkLst>
            <pc:docMk/>
            <pc:sldMk cId="2173149588" sldId="326"/>
            <ac:grpSpMk id="59" creationId="{9BD502FB-208A-4B28-94F8-4A0ED53DB591}"/>
          </ac:grpSpMkLst>
        </pc:grpChg>
        <pc:grpChg chg="add mod topLvl">
          <ac:chgData name="Lim Kelvin" userId="624f6ae12bb7b72b" providerId="LiveId" clId="{B272414D-B18A-4D81-997D-E20EBAE48599}" dt="2024-12-22T11:40:53.363" v="6373" actId="165"/>
          <ac:grpSpMkLst>
            <pc:docMk/>
            <pc:sldMk cId="2173149588" sldId="326"/>
            <ac:grpSpMk id="62" creationId="{8044EBE9-381F-4DEC-8E54-A76699AEDF5A}"/>
          </ac:grpSpMkLst>
        </pc:grpChg>
        <pc:grpChg chg="mod">
          <ac:chgData name="Lim Kelvin" userId="624f6ae12bb7b72b" providerId="LiveId" clId="{B272414D-B18A-4D81-997D-E20EBAE48599}" dt="2024-12-22T11:40:53.363" v="6373" actId="165"/>
          <ac:grpSpMkLst>
            <pc:docMk/>
            <pc:sldMk cId="2173149588" sldId="326"/>
            <ac:grpSpMk id="64" creationId="{0BBA066F-8029-4D01-AB8B-0499F7A31ABF}"/>
          </ac:grpSpMkLst>
        </pc:grpChg>
        <pc:grpChg chg="add mod topLvl">
          <ac:chgData name="Lim Kelvin" userId="624f6ae12bb7b72b" providerId="LiveId" clId="{B272414D-B18A-4D81-997D-E20EBAE48599}" dt="2024-12-22T11:40:53.363" v="6373" actId="165"/>
          <ac:grpSpMkLst>
            <pc:docMk/>
            <pc:sldMk cId="2173149588" sldId="326"/>
            <ac:grpSpMk id="67" creationId="{70766451-FA85-4B9C-9F0A-715017D4330D}"/>
          </ac:grpSpMkLst>
        </pc:grpChg>
        <pc:grpChg chg="mod">
          <ac:chgData name="Lim Kelvin" userId="624f6ae12bb7b72b" providerId="LiveId" clId="{B272414D-B18A-4D81-997D-E20EBAE48599}" dt="2024-12-22T11:40:53.363" v="6373" actId="165"/>
          <ac:grpSpMkLst>
            <pc:docMk/>
            <pc:sldMk cId="2173149588" sldId="326"/>
            <ac:grpSpMk id="69" creationId="{779AB890-C4D3-4C80-82D6-1D1FDCCCB7E0}"/>
          </ac:grpSpMkLst>
        </pc:grpChg>
        <pc:grpChg chg="add mod topLvl">
          <ac:chgData name="Lim Kelvin" userId="624f6ae12bb7b72b" providerId="LiveId" clId="{B272414D-B18A-4D81-997D-E20EBAE48599}" dt="2024-12-22T11:40:53.363" v="6373" actId="165"/>
          <ac:grpSpMkLst>
            <pc:docMk/>
            <pc:sldMk cId="2173149588" sldId="326"/>
            <ac:grpSpMk id="72" creationId="{346396C7-1C68-4E45-8B92-8DAAA74EBE1B}"/>
          </ac:grpSpMkLst>
        </pc:grpChg>
        <pc:grpChg chg="mod">
          <ac:chgData name="Lim Kelvin" userId="624f6ae12bb7b72b" providerId="LiveId" clId="{B272414D-B18A-4D81-997D-E20EBAE48599}" dt="2024-12-22T11:40:53.363" v="6373" actId="165"/>
          <ac:grpSpMkLst>
            <pc:docMk/>
            <pc:sldMk cId="2173149588" sldId="326"/>
            <ac:grpSpMk id="74" creationId="{D4540048-3C2C-416F-876D-DD5A8D5E4396}"/>
          </ac:grpSpMkLst>
        </pc:grpChg>
        <pc:grpChg chg="add mod topLvl">
          <ac:chgData name="Lim Kelvin" userId="624f6ae12bb7b72b" providerId="LiveId" clId="{B272414D-B18A-4D81-997D-E20EBAE48599}" dt="2024-12-22T11:40:53.363" v="6373" actId="165"/>
          <ac:grpSpMkLst>
            <pc:docMk/>
            <pc:sldMk cId="2173149588" sldId="326"/>
            <ac:grpSpMk id="77" creationId="{E9345E42-44DA-4BDC-BDEC-185008952CE6}"/>
          </ac:grpSpMkLst>
        </pc:grpChg>
        <pc:grpChg chg="mod">
          <ac:chgData name="Lim Kelvin" userId="624f6ae12bb7b72b" providerId="LiveId" clId="{B272414D-B18A-4D81-997D-E20EBAE48599}" dt="2024-12-22T11:40:53.363" v="6373" actId="165"/>
          <ac:grpSpMkLst>
            <pc:docMk/>
            <pc:sldMk cId="2173149588" sldId="326"/>
            <ac:grpSpMk id="79" creationId="{4D1201F3-A1E1-408C-9AEE-E5DB1009F6EB}"/>
          </ac:grpSpMkLst>
        </pc:grpChg>
        <pc:grpChg chg="add mod topLvl">
          <ac:chgData name="Lim Kelvin" userId="624f6ae12bb7b72b" providerId="LiveId" clId="{B272414D-B18A-4D81-997D-E20EBAE48599}" dt="2024-12-22T11:40:53.363" v="6373" actId="165"/>
          <ac:grpSpMkLst>
            <pc:docMk/>
            <pc:sldMk cId="2173149588" sldId="326"/>
            <ac:grpSpMk id="82" creationId="{EA44BB7A-5A7D-4909-8AB6-81F539995151}"/>
          </ac:grpSpMkLst>
        </pc:grpChg>
        <pc:grpChg chg="mod">
          <ac:chgData name="Lim Kelvin" userId="624f6ae12bb7b72b" providerId="LiveId" clId="{B272414D-B18A-4D81-997D-E20EBAE48599}" dt="2024-12-22T11:40:53.363" v="6373" actId="165"/>
          <ac:grpSpMkLst>
            <pc:docMk/>
            <pc:sldMk cId="2173149588" sldId="326"/>
            <ac:grpSpMk id="84" creationId="{5CB52911-DD6D-4F92-B7D6-7EEBDC4E82EE}"/>
          </ac:grpSpMkLst>
        </pc:grpChg>
        <pc:grpChg chg="add mod topLvl">
          <ac:chgData name="Lim Kelvin" userId="624f6ae12bb7b72b" providerId="LiveId" clId="{B272414D-B18A-4D81-997D-E20EBAE48599}" dt="2024-12-22T11:40:53.363" v="6373" actId="165"/>
          <ac:grpSpMkLst>
            <pc:docMk/>
            <pc:sldMk cId="2173149588" sldId="326"/>
            <ac:grpSpMk id="87" creationId="{D59CB3BB-113B-44F3-8EF3-ACFD3D823A8E}"/>
          </ac:grpSpMkLst>
        </pc:grpChg>
        <pc:grpChg chg="mod">
          <ac:chgData name="Lim Kelvin" userId="624f6ae12bb7b72b" providerId="LiveId" clId="{B272414D-B18A-4D81-997D-E20EBAE48599}" dt="2024-12-22T11:40:53.363" v="6373" actId="165"/>
          <ac:grpSpMkLst>
            <pc:docMk/>
            <pc:sldMk cId="2173149588" sldId="326"/>
            <ac:grpSpMk id="89" creationId="{860EC098-C328-4255-ACB5-A723452E2036}"/>
          </ac:grpSpMkLst>
        </pc:grpChg>
        <pc:grpChg chg="add mod topLvl">
          <ac:chgData name="Lim Kelvin" userId="624f6ae12bb7b72b" providerId="LiveId" clId="{B272414D-B18A-4D81-997D-E20EBAE48599}" dt="2024-12-22T11:40:53.363" v="6373" actId="165"/>
          <ac:grpSpMkLst>
            <pc:docMk/>
            <pc:sldMk cId="2173149588" sldId="326"/>
            <ac:grpSpMk id="93" creationId="{8D04863F-1CBB-4BC7-BA30-233B918D73FD}"/>
          </ac:grpSpMkLst>
        </pc:grpChg>
        <pc:grpChg chg="mod">
          <ac:chgData name="Lim Kelvin" userId="624f6ae12bb7b72b" providerId="LiveId" clId="{B272414D-B18A-4D81-997D-E20EBAE48599}" dt="2024-12-22T11:40:53.363" v="6373" actId="165"/>
          <ac:grpSpMkLst>
            <pc:docMk/>
            <pc:sldMk cId="2173149588" sldId="326"/>
            <ac:grpSpMk id="95" creationId="{76B2108C-4A60-4B21-954A-EACFC96248D3}"/>
          </ac:grpSpMkLst>
        </pc:grpChg>
        <pc:grpChg chg="add mod topLvl">
          <ac:chgData name="Lim Kelvin" userId="624f6ae12bb7b72b" providerId="LiveId" clId="{B272414D-B18A-4D81-997D-E20EBAE48599}" dt="2024-12-22T11:40:53.363" v="6373" actId="165"/>
          <ac:grpSpMkLst>
            <pc:docMk/>
            <pc:sldMk cId="2173149588" sldId="326"/>
            <ac:grpSpMk id="98" creationId="{F9528C6A-1D5B-41A7-8BAF-058F526CBF31}"/>
          </ac:grpSpMkLst>
        </pc:grpChg>
        <pc:grpChg chg="mod">
          <ac:chgData name="Lim Kelvin" userId="624f6ae12bb7b72b" providerId="LiveId" clId="{B272414D-B18A-4D81-997D-E20EBAE48599}" dt="2024-12-22T11:40:53.363" v="6373" actId="165"/>
          <ac:grpSpMkLst>
            <pc:docMk/>
            <pc:sldMk cId="2173149588" sldId="326"/>
            <ac:grpSpMk id="100" creationId="{751FC234-57C5-4349-9DBF-33F20680C15C}"/>
          </ac:grpSpMkLst>
        </pc:grpChg>
        <pc:grpChg chg="add mod topLvl">
          <ac:chgData name="Lim Kelvin" userId="624f6ae12bb7b72b" providerId="LiveId" clId="{B272414D-B18A-4D81-997D-E20EBAE48599}" dt="2024-12-22T11:40:53.363" v="6373" actId="165"/>
          <ac:grpSpMkLst>
            <pc:docMk/>
            <pc:sldMk cId="2173149588" sldId="326"/>
            <ac:grpSpMk id="104" creationId="{EBA89B19-D5C7-44FE-9414-911B8898C6E7}"/>
          </ac:grpSpMkLst>
        </pc:grpChg>
        <pc:grpChg chg="mod">
          <ac:chgData name="Lim Kelvin" userId="624f6ae12bb7b72b" providerId="LiveId" clId="{B272414D-B18A-4D81-997D-E20EBAE48599}" dt="2024-12-22T11:40:53.363" v="6373" actId="165"/>
          <ac:grpSpMkLst>
            <pc:docMk/>
            <pc:sldMk cId="2173149588" sldId="326"/>
            <ac:grpSpMk id="106" creationId="{67667052-F5BA-4F9F-8BE8-2D71BC9FF3E2}"/>
          </ac:grpSpMkLst>
        </pc:grpChg>
        <pc:grpChg chg="add mod topLvl">
          <ac:chgData name="Lim Kelvin" userId="624f6ae12bb7b72b" providerId="LiveId" clId="{B272414D-B18A-4D81-997D-E20EBAE48599}" dt="2024-12-22T11:40:53.363" v="6373" actId="165"/>
          <ac:grpSpMkLst>
            <pc:docMk/>
            <pc:sldMk cId="2173149588" sldId="326"/>
            <ac:grpSpMk id="110" creationId="{F0EC111A-09E0-4E3B-A1AF-66EB93E38978}"/>
          </ac:grpSpMkLst>
        </pc:grpChg>
        <pc:grpChg chg="mod">
          <ac:chgData name="Lim Kelvin" userId="624f6ae12bb7b72b" providerId="LiveId" clId="{B272414D-B18A-4D81-997D-E20EBAE48599}" dt="2024-12-22T11:40:53.363" v="6373" actId="165"/>
          <ac:grpSpMkLst>
            <pc:docMk/>
            <pc:sldMk cId="2173149588" sldId="326"/>
            <ac:grpSpMk id="112" creationId="{9AA3B830-8D9A-47C5-A396-AAD881040A91}"/>
          </ac:grpSpMkLst>
        </pc:grpChg>
        <pc:grpChg chg="add mod topLvl">
          <ac:chgData name="Lim Kelvin" userId="624f6ae12bb7b72b" providerId="LiveId" clId="{B272414D-B18A-4D81-997D-E20EBAE48599}" dt="2024-12-22T11:40:53.363" v="6373" actId="165"/>
          <ac:grpSpMkLst>
            <pc:docMk/>
            <pc:sldMk cId="2173149588" sldId="326"/>
            <ac:grpSpMk id="116" creationId="{3A16488F-EBF5-4893-B663-4EE422E2082D}"/>
          </ac:grpSpMkLst>
        </pc:grpChg>
        <pc:grpChg chg="mod">
          <ac:chgData name="Lim Kelvin" userId="624f6ae12bb7b72b" providerId="LiveId" clId="{B272414D-B18A-4D81-997D-E20EBAE48599}" dt="2024-12-22T11:40:53.363" v="6373" actId="165"/>
          <ac:grpSpMkLst>
            <pc:docMk/>
            <pc:sldMk cId="2173149588" sldId="326"/>
            <ac:grpSpMk id="118" creationId="{A018E277-70BC-4148-A7E5-659437246D0A}"/>
          </ac:grpSpMkLst>
        </pc:grpChg>
        <pc:grpChg chg="add mod topLvl">
          <ac:chgData name="Lim Kelvin" userId="624f6ae12bb7b72b" providerId="LiveId" clId="{B272414D-B18A-4D81-997D-E20EBAE48599}" dt="2024-12-22T11:40:53.363" v="6373" actId="165"/>
          <ac:grpSpMkLst>
            <pc:docMk/>
            <pc:sldMk cId="2173149588" sldId="326"/>
            <ac:grpSpMk id="121" creationId="{72C2E85E-2947-443A-BC9B-8E730C7EA6B7}"/>
          </ac:grpSpMkLst>
        </pc:grpChg>
        <pc:grpChg chg="mod">
          <ac:chgData name="Lim Kelvin" userId="624f6ae12bb7b72b" providerId="LiveId" clId="{B272414D-B18A-4D81-997D-E20EBAE48599}" dt="2024-12-22T11:40:53.363" v="6373" actId="165"/>
          <ac:grpSpMkLst>
            <pc:docMk/>
            <pc:sldMk cId="2173149588" sldId="326"/>
            <ac:grpSpMk id="123" creationId="{F6F5BEE7-4F66-4A04-B2A0-CC1EBC2D9A19}"/>
          </ac:grpSpMkLst>
        </pc:grpChg>
        <pc:grpChg chg="add mod topLvl">
          <ac:chgData name="Lim Kelvin" userId="624f6ae12bb7b72b" providerId="LiveId" clId="{B272414D-B18A-4D81-997D-E20EBAE48599}" dt="2024-12-22T11:40:53.363" v="6373" actId="165"/>
          <ac:grpSpMkLst>
            <pc:docMk/>
            <pc:sldMk cId="2173149588" sldId="326"/>
            <ac:grpSpMk id="126" creationId="{8C009BC7-4F3A-4820-94DF-D18896A8E2A3}"/>
          </ac:grpSpMkLst>
        </pc:grpChg>
        <pc:grpChg chg="mod">
          <ac:chgData name="Lim Kelvin" userId="624f6ae12bb7b72b" providerId="LiveId" clId="{B272414D-B18A-4D81-997D-E20EBAE48599}" dt="2024-12-22T11:40:53.363" v="6373" actId="165"/>
          <ac:grpSpMkLst>
            <pc:docMk/>
            <pc:sldMk cId="2173149588" sldId="326"/>
            <ac:grpSpMk id="128" creationId="{D76BE6AA-C1C2-408A-8B42-20CCBA107EF2}"/>
          </ac:grpSpMkLst>
        </pc:grpChg>
        <pc:picChg chg="mod topLvl">
          <ac:chgData name="Lim Kelvin" userId="624f6ae12bb7b72b" providerId="LiveId" clId="{B272414D-B18A-4D81-997D-E20EBAE48599}" dt="2024-12-22T11:40:53.363" v="6373" actId="165"/>
          <ac:picMkLst>
            <pc:docMk/>
            <pc:sldMk cId="2173149588" sldId="326"/>
            <ac:picMk id="11" creationId="{340AA320-6F3F-4C1C-9C64-F1AB86555C0C}"/>
          </ac:picMkLst>
        </pc:picChg>
        <pc:picChg chg="mod">
          <ac:chgData name="Lim Kelvin" userId="624f6ae12bb7b72b" providerId="LiveId" clId="{B272414D-B18A-4D81-997D-E20EBAE48599}" dt="2024-12-22T11:40:53.363" v="6373" actId="165"/>
          <ac:picMkLst>
            <pc:docMk/>
            <pc:sldMk cId="2173149588" sldId="326"/>
            <ac:picMk id="23" creationId="{966B28C0-77FD-46B4-9AB5-69E94D3BEC6C}"/>
          </ac:picMkLst>
        </pc:picChg>
        <pc:picChg chg="mod">
          <ac:chgData name="Lim Kelvin" userId="624f6ae12bb7b72b" providerId="LiveId" clId="{B272414D-B18A-4D81-997D-E20EBAE48599}" dt="2024-12-22T11:40:53.363" v="6373" actId="165"/>
          <ac:picMkLst>
            <pc:docMk/>
            <pc:sldMk cId="2173149588" sldId="326"/>
            <ac:picMk id="25" creationId="{48D1490E-5F18-4C72-A2FA-93D06FF66808}"/>
          </ac:picMkLst>
        </pc:picChg>
        <pc:picChg chg="mod">
          <ac:chgData name="Lim Kelvin" userId="624f6ae12bb7b72b" providerId="LiveId" clId="{B272414D-B18A-4D81-997D-E20EBAE48599}" dt="2024-12-22T11:40:53.363" v="6373" actId="165"/>
          <ac:picMkLst>
            <pc:docMk/>
            <pc:sldMk cId="2173149588" sldId="326"/>
            <ac:picMk id="35" creationId="{A71E26AE-F4F6-4EC0-8D6A-7568CE3A8B18}"/>
          </ac:picMkLst>
        </pc:picChg>
        <pc:picChg chg="mod">
          <ac:chgData name="Lim Kelvin" userId="624f6ae12bb7b72b" providerId="LiveId" clId="{B272414D-B18A-4D81-997D-E20EBAE48599}" dt="2024-12-22T11:40:53.363" v="6373" actId="165"/>
          <ac:picMkLst>
            <pc:docMk/>
            <pc:sldMk cId="2173149588" sldId="326"/>
            <ac:picMk id="40" creationId="{0EDA7B00-F22F-439A-B685-DC6838C27D29}"/>
          </ac:picMkLst>
        </pc:picChg>
        <pc:picChg chg="mod">
          <ac:chgData name="Lim Kelvin" userId="624f6ae12bb7b72b" providerId="LiveId" clId="{B272414D-B18A-4D81-997D-E20EBAE48599}" dt="2024-12-22T11:40:53.363" v="6373" actId="165"/>
          <ac:picMkLst>
            <pc:docMk/>
            <pc:sldMk cId="2173149588" sldId="326"/>
            <ac:picMk id="45" creationId="{69FE36E4-C0E2-4FF7-BA75-5ED585C13A57}"/>
          </ac:picMkLst>
        </pc:picChg>
        <pc:picChg chg="mod">
          <ac:chgData name="Lim Kelvin" userId="624f6ae12bb7b72b" providerId="LiveId" clId="{B272414D-B18A-4D81-997D-E20EBAE48599}" dt="2024-12-22T11:40:53.363" v="6373" actId="165"/>
          <ac:picMkLst>
            <pc:docMk/>
            <pc:sldMk cId="2173149588" sldId="326"/>
            <ac:picMk id="50" creationId="{3ED48C1E-0326-40B0-B14D-DE78BAD51C67}"/>
          </ac:picMkLst>
        </pc:picChg>
        <pc:picChg chg="mod">
          <ac:chgData name="Lim Kelvin" userId="624f6ae12bb7b72b" providerId="LiveId" clId="{B272414D-B18A-4D81-997D-E20EBAE48599}" dt="2024-12-22T11:40:53.363" v="6373" actId="165"/>
          <ac:picMkLst>
            <pc:docMk/>
            <pc:sldMk cId="2173149588" sldId="326"/>
            <ac:picMk id="55" creationId="{D10F4A70-B439-45D9-A049-4483CACDDB99}"/>
          </ac:picMkLst>
        </pc:picChg>
        <pc:picChg chg="mod">
          <ac:chgData name="Lim Kelvin" userId="624f6ae12bb7b72b" providerId="LiveId" clId="{B272414D-B18A-4D81-997D-E20EBAE48599}" dt="2024-12-22T11:40:53.363" v="6373" actId="165"/>
          <ac:picMkLst>
            <pc:docMk/>
            <pc:sldMk cId="2173149588" sldId="326"/>
            <ac:picMk id="60" creationId="{D07C0BD5-EC27-4D27-A441-6B335E156D54}"/>
          </ac:picMkLst>
        </pc:picChg>
        <pc:picChg chg="mod">
          <ac:chgData name="Lim Kelvin" userId="624f6ae12bb7b72b" providerId="LiveId" clId="{B272414D-B18A-4D81-997D-E20EBAE48599}" dt="2024-12-22T11:40:53.363" v="6373" actId="165"/>
          <ac:picMkLst>
            <pc:docMk/>
            <pc:sldMk cId="2173149588" sldId="326"/>
            <ac:picMk id="65" creationId="{A65C721F-99F9-4B1E-9150-7F6FD1C7E028}"/>
          </ac:picMkLst>
        </pc:picChg>
        <pc:picChg chg="mod">
          <ac:chgData name="Lim Kelvin" userId="624f6ae12bb7b72b" providerId="LiveId" clId="{B272414D-B18A-4D81-997D-E20EBAE48599}" dt="2024-12-22T11:40:53.363" v="6373" actId="165"/>
          <ac:picMkLst>
            <pc:docMk/>
            <pc:sldMk cId="2173149588" sldId="326"/>
            <ac:picMk id="70" creationId="{87A25D6F-8373-4901-94AA-EB41C1710844}"/>
          </ac:picMkLst>
        </pc:picChg>
        <pc:picChg chg="mod">
          <ac:chgData name="Lim Kelvin" userId="624f6ae12bb7b72b" providerId="LiveId" clId="{B272414D-B18A-4D81-997D-E20EBAE48599}" dt="2024-12-22T11:40:53.363" v="6373" actId="165"/>
          <ac:picMkLst>
            <pc:docMk/>
            <pc:sldMk cId="2173149588" sldId="326"/>
            <ac:picMk id="75" creationId="{8D27B197-900D-4DAC-8B75-F906E7FC5C10}"/>
          </ac:picMkLst>
        </pc:picChg>
        <pc:picChg chg="mod">
          <ac:chgData name="Lim Kelvin" userId="624f6ae12bb7b72b" providerId="LiveId" clId="{B272414D-B18A-4D81-997D-E20EBAE48599}" dt="2024-12-22T11:40:53.363" v="6373" actId="165"/>
          <ac:picMkLst>
            <pc:docMk/>
            <pc:sldMk cId="2173149588" sldId="326"/>
            <ac:picMk id="80" creationId="{C456DB19-B229-42E8-86CB-7C2AE2AEBDC9}"/>
          </ac:picMkLst>
        </pc:picChg>
        <pc:picChg chg="mod">
          <ac:chgData name="Lim Kelvin" userId="624f6ae12bb7b72b" providerId="LiveId" clId="{B272414D-B18A-4D81-997D-E20EBAE48599}" dt="2024-12-22T11:40:53.363" v="6373" actId="165"/>
          <ac:picMkLst>
            <pc:docMk/>
            <pc:sldMk cId="2173149588" sldId="326"/>
            <ac:picMk id="85" creationId="{C387D2C7-8DD5-4967-BA8C-93DCBAFBB362}"/>
          </ac:picMkLst>
        </pc:picChg>
        <pc:picChg chg="mod">
          <ac:chgData name="Lim Kelvin" userId="624f6ae12bb7b72b" providerId="LiveId" clId="{B272414D-B18A-4D81-997D-E20EBAE48599}" dt="2024-12-22T11:40:53.363" v="6373" actId="165"/>
          <ac:picMkLst>
            <pc:docMk/>
            <pc:sldMk cId="2173149588" sldId="326"/>
            <ac:picMk id="90" creationId="{2EEE1BD4-ECA7-41CA-8425-DAC71CA36B0F}"/>
          </ac:picMkLst>
        </pc:picChg>
        <pc:picChg chg="mod">
          <ac:chgData name="Lim Kelvin" userId="624f6ae12bb7b72b" providerId="LiveId" clId="{B272414D-B18A-4D81-997D-E20EBAE48599}" dt="2024-12-22T11:40:53.363" v="6373" actId="165"/>
          <ac:picMkLst>
            <pc:docMk/>
            <pc:sldMk cId="2173149588" sldId="326"/>
            <ac:picMk id="96" creationId="{E2CEEA6D-9DF1-45AB-8153-3CD23A92142E}"/>
          </ac:picMkLst>
        </pc:picChg>
        <pc:picChg chg="mod">
          <ac:chgData name="Lim Kelvin" userId="624f6ae12bb7b72b" providerId="LiveId" clId="{B272414D-B18A-4D81-997D-E20EBAE48599}" dt="2024-12-22T11:40:53.363" v="6373" actId="165"/>
          <ac:picMkLst>
            <pc:docMk/>
            <pc:sldMk cId="2173149588" sldId="326"/>
            <ac:picMk id="101" creationId="{98A39E35-BA6B-4E37-AAA5-A682E315E663}"/>
          </ac:picMkLst>
        </pc:picChg>
        <pc:picChg chg="mod">
          <ac:chgData name="Lim Kelvin" userId="624f6ae12bb7b72b" providerId="LiveId" clId="{B272414D-B18A-4D81-997D-E20EBAE48599}" dt="2024-12-22T11:40:53.363" v="6373" actId="165"/>
          <ac:picMkLst>
            <pc:docMk/>
            <pc:sldMk cId="2173149588" sldId="326"/>
            <ac:picMk id="107" creationId="{AE102B2A-0649-40C7-8477-A2BB7783AE42}"/>
          </ac:picMkLst>
        </pc:picChg>
        <pc:picChg chg="mod">
          <ac:chgData name="Lim Kelvin" userId="624f6ae12bb7b72b" providerId="LiveId" clId="{B272414D-B18A-4D81-997D-E20EBAE48599}" dt="2024-12-22T11:40:53.363" v="6373" actId="165"/>
          <ac:picMkLst>
            <pc:docMk/>
            <pc:sldMk cId="2173149588" sldId="326"/>
            <ac:picMk id="113" creationId="{FE68CCC5-1965-4FB8-9EF1-41E4472DC2EE}"/>
          </ac:picMkLst>
        </pc:picChg>
        <pc:picChg chg="mod">
          <ac:chgData name="Lim Kelvin" userId="624f6ae12bb7b72b" providerId="LiveId" clId="{B272414D-B18A-4D81-997D-E20EBAE48599}" dt="2024-12-22T11:40:53.363" v="6373" actId="165"/>
          <ac:picMkLst>
            <pc:docMk/>
            <pc:sldMk cId="2173149588" sldId="326"/>
            <ac:picMk id="119" creationId="{B98DD0A5-2347-4ED9-A674-1023D005C676}"/>
          </ac:picMkLst>
        </pc:picChg>
        <pc:picChg chg="mod">
          <ac:chgData name="Lim Kelvin" userId="624f6ae12bb7b72b" providerId="LiveId" clId="{B272414D-B18A-4D81-997D-E20EBAE48599}" dt="2024-12-22T11:40:53.363" v="6373" actId="165"/>
          <ac:picMkLst>
            <pc:docMk/>
            <pc:sldMk cId="2173149588" sldId="326"/>
            <ac:picMk id="124" creationId="{9C24C14F-F59C-4779-82D1-B6C7A019F254}"/>
          </ac:picMkLst>
        </pc:picChg>
        <pc:picChg chg="mod">
          <ac:chgData name="Lim Kelvin" userId="624f6ae12bb7b72b" providerId="LiveId" clId="{B272414D-B18A-4D81-997D-E20EBAE48599}" dt="2024-12-22T11:40:53.363" v="6373" actId="165"/>
          <ac:picMkLst>
            <pc:docMk/>
            <pc:sldMk cId="2173149588" sldId="326"/>
            <ac:picMk id="129" creationId="{82CFA63D-E7ED-42DD-8E5E-A52FACD47A40}"/>
          </ac:picMkLst>
        </pc:picChg>
      </pc:sldChg>
      <pc:sldChg chg="addSp delSp modSp add del mod">
        <pc:chgData name="Lim Kelvin" userId="624f6ae12bb7b72b" providerId="LiveId" clId="{B272414D-B18A-4D81-997D-E20EBAE48599}" dt="2024-12-21T22:09:07.396" v="4531" actId="47"/>
        <pc:sldMkLst>
          <pc:docMk/>
          <pc:sldMk cId="65751735" sldId="327"/>
        </pc:sldMkLst>
        <pc:spChg chg="mod">
          <ac:chgData name="Lim Kelvin" userId="624f6ae12bb7b72b" providerId="LiveId" clId="{B272414D-B18A-4D81-997D-E20EBAE48599}" dt="2024-12-21T22:01:18.400" v="4350" actId="1076"/>
          <ac:spMkLst>
            <pc:docMk/>
            <pc:sldMk cId="65751735" sldId="327"/>
            <ac:spMk id="7" creationId="{1D71EF6B-3E5A-4363-9A34-55ED4234A49F}"/>
          </ac:spMkLst>
        </pc:spChg>
        <pc:spChg chg="add del mod">
          <ac:chgData name="Lim Kelvin" userId="624f6ae12bb7b72b" providerId="LiveId" clId="{B272414D-B18A-4D81-997D-E20EBAE48599}" dt="2024-12-21T21:48:34.838" v="4122" actId="478"/>
          <ac:spMkLst>
            <pc:docMk/>
            <pc:sldMk cId="65751735" sldId="327"/>
            <ac:spMk id="17" creationId="{E4DB0832-6DCE-4A3D-8DF4-0088C9150845}"/>
          </ac:spMkLst>
        </pc:spChg>
        <pc:spChg chg="mod">
          <ac:chgData name="Lim Kelvin" userId="624f6ae12bb7b72b" providerId="LiveId" clId="{B272414D-B18A-4D81-997D-E20EBAE48599}" dt="2024-12-21T22:01:18.400" v="4350" actId="1076"/>
          <ac:spMkLst>
            <pc:docMk/>
            <pc:sldMk cId="65751735" sldId="327"/>
            <ac:spMk id="18" creationId="{BF147B1C-F6E8-429B-83C7-F6C32066C62C}"/>
          </ac:spMkLst>
        </pc:spChg>
        <pc:spChg chg="mod">
          <ac:chgData name="Lim Kelvin" userId="624f6ae12bb7b72b" providerId="LiveId" clId="{B272414D-B18A-4D81-997D-E20EBAE48599}" dt="2024-12-21T22:01:18.400" v="4350" actId="1076"/>
          <ac:spMkLst>
            <pc:docMk/>
            <pc:sldMk cId="65751735" sldId="327"/>
            <ac:spMk id="19" creationId="{2F342DC3-E81F-4A20-8AE7-92B20BF5D19D}"/>
          </ac:spMkLst>
        </pc:spChg>
        <pc:spChg chg="mod">
          <ac:chgData name="Lim Kelvin" userId="624f6ae12bb7b72b" providerId="LiveId" clId="{B272414D-B18A-4D81-997D-E20EBAE48599}" dt="2024-12-21T22:01:18.400" v="4350" actId="1076"/>
          <ac:spMkLst>
            <pc:docMk/>
            <pc:sldMk cId="65751735" sldId="327"/>
            <ac:spMk id="20" creationId="{F97C61BC-B766-4A9B-8DD6-CDD9982FB140}"/>
          </ac:spMkLst>
        </pc:spChg>
        <pc:spChg chg="add del mod topLvl">
          <ac:chgData name="Lim Kelvin" userId="624f6ae12bb7b72b" providerId="LiveId" clId="{B272414D-B18A-4D81-997D-E20EBAE48599}" dt="2024-12-21T21:56:00.342" v="4272" actId="478"/>
          <ac:spMkLst>
            <pc:docMk/>
            <pc:sldMk cId="65751735" sldId="327"/>
            <ac:spMk id="21" creationId="{BE8B28A4-337C-4A31-BBB1-7C763C22E158}"/>
          </ac:spMkLst>
        </pc:spChg>
        <pc:spChg chg="mod">
          <ac:chgData name="Lim Kelvin" userId="624f6ae12bb7b72b" providerId="LiveId" clId="{B272414D-B18A-4D81-997D-E20EBAE48599}" dt="2024-12-21T21:48:49.406" v="4126"/>
          <ac:spMkLst>
            <pc:docMk/>
            <pc:sldMk cId="65751735" sldId="327"/>
            <ac:spMk id="26" creationId="{2ABEBA87-11E0-4CEB-AA69-1FE38778CBD5}"/>
          </ac:spMkLst>
        </pc:spChg>
        <pc:spChg chg="del">
          <ac:chgData name="Lim Kelvin" userId="624f6ae12bb7b72b" providerId="LiveId" clId="{B272414D-B18A-4D81-997D-E20EBAE48599}" dt="2024-12-21T22:00:27.744" v="4342" actId="478"/>
          <ac:spMkLst>
            <pc:docMk/>
            <pc:sldMk cId="65751735" sldId="327"/>
            <ac:spMk id="28" creationId="{C67B5697-C5FC-479A-9FDC-193385C4ECEF}"/>
          </ac:spMkLst>
        </pc:spChg>
        <pc:spChg chg="mod">
          <ac:chgData name="Lim Kelvin" userId="624f6ae12bb7b72b" providerId="LiveId" clId="{B272414D-B18A-4D81-997D-E20EBAE48599}" dt="2024-12-21T21:58:11.686" v="4297" actId="207"/>
          <ac:spMkLst>
            <pc:docMk/>
            <pc:sldMk cId="65751735" sldId="327"/>
            <ac:spMk id="31" creationId="{69FA8668-FC24-4AFE-B648-113E441154AB}"/>
          </ac:spMkLst>
        </pc:spChg>
        <pc:spChg chg="mod">
          <ac:chgData name="Lim Kelvin" userId="624f6ae12bb7b72b" providerId="LiveId" clId="{B272414D-B18A-4D81-997D-E20EBAE48599}" dt="2024-12-21T21:58:08.921" v="4296"/>
          <ac:spMkLst>
            <pc:docMk/>
            <pc:sldMk cId="65751735" sldId="327"/>
            <ac:spMk id="34" creationId="{E95340A0-7F2F-4D27-9FC4-CF5F22E84A5D}"/>
          </ac:spMkLst>
        </pc:spChg>
        <pc:spChg chg="mod">
          <ac:chgData name="Lim Kelvin" userId="624f6ae12bb7b72b" providerId="LiveId" clId="{B272414D-B18A-4D81-997D-E20EBAE48599}" dt="2024-12-21T21:59:49.380" v="4340" actId="3064"/>
          <ac:spMkLst>
            <pc:docMk/>
            <pc:sldMk cId="65751735" sldId="327"/>
            <ac:spMk id="36" creationId="{F9963C6D-6904-4EA9-BDDD-034CC437CA74}"/>
          </ac:spMkLst>
        </pc:spChg>
        <pc:spChg chg="mod">
          <ac:chgData name="Lim Kelvin" userId="624f6ae12bb7b72b" providerId="LiveId" clId="{B272414D-B18A-4D81-997D-E20EBAE48599}" dt="2024-12-21T21:59:15.215" v="4313"/>
          <ac:spMkLst>
            <pc:docMk/>
            <pc:sldMk cId="65751735" sldId="327"/>
            <ac:spMk id="39" creationId="{B22F9859-A6AD-4216-A044-2F7F3440AD67}"/>
          </ac:spMkLst>
        </pc:spChg>
        <pc:spChg chg="mod">
          <ac:chgData name="Lim Kelvin" userId="624f6ae12bb7b72b" providerId="LiveId" clId="{B272414D-B18A-4D81-997D-E20EBAE48599}" dt="2024-12-21T22:05:37.622" v="4469"/>
          <ac:spMkLst>
            <pc:docMk/>
            <pc:sldMk cId="65751735" sldId="327"/>
            <ac:spMk id="41" creationId="{25F6B46E-AEC4-44F3-A5DB-58A56D468181}"/>
          </ac:spMkLst>
        </pc:spChg>
        <pc:spChg chg="mod">
          <ac:chgData name="Lim Kelvin" userId="624f6ae12bb7b72b" providerId="LiveId" clId="{B272414D-B18A-4D81-997D-E20EBAE48599}" dt="2024-12-21T22:05:37.622" v="4469"/>
          <ac:spMkLst>
            <pc:docMk/>
            <pc:sldMk cId="65751735" sldId="327"/>
            <ac:spMk id="44" creationId="{CC5E37B6-C916-45F2-B581-FA1424833754}"/>
          </ac:spMkLst>
        </pc:spChg>
        <pc:grpChg chg="add del mod">
          <ac:chgData name="Lim Kelvin" userId="624f6ae12bb7b72b" providerId="LiveId" clId="{B272414D-B18A-4D81-997D-E20EBAE48599}" dt="2024-12-21T21:56:00.342" v="4272" actId="478"/>
          <ac:grpSpMkLst>
            <pc:docMk/>
            <pc:sldMk cId="65751735" sldId="327"/>
            <ac:grpSpMk id="2" creationId="{4794D380-2A1A-4905-894A-8287E9569A1A}"/>
          </ac:grpSpMkLst>
        </pc:grpChg>
        <pc:grpChg chg="mod">
          <ac:chgData name="Lim Kelvin" userId="624f6ae12bb7b72b" providerId="LiveId" clId="{B272414D-B18A-4D81-997D-E20EBAE48599}" dt="2024-12-21T22:01:18.400" v="4350" actId="1076"/>
          <ac:grpSpMkLst>
            <pc:docMk/>
            <pc:sldMk cId="65751735" sldId="327"/>
            <ac:grpSpMk id="5" creationId="{5C972B7F-3970-4C3B-A089-8CABC4A5B0CE}"/>
          </ac:grpSpMkLst>
        </pc:grpChg>
        <pc:grpChg chg="mod">
          <ac:chgData name="Lim Kelvin" userId="624f6ae12bb7b72b" providerId="LiveId" clId="{B272414D-B18A-4D81-997D-E20EBAE48599}" dt="2024-12-21T22:01:18.400" v="4350" actId="1076"/>
          <ac:grpSpMkLst>
            <pc:docMk/>
            <pc:sldMk cId="65751735" sldId="327"/>
            <ac:grpSpMk id="12" creationId="{247C0EEB-A1D4-42A5-B868-F100F2E4DB38}"/>
          </ac:grpSpMkLst>
        </pc:grpChg>
        <pc:grpChg chg="add del mod topLvl">
          <ac:chgData name="Lim Kelvin" userId="624f6ae12bb7b72b" providerId="LiveId" clId="{B272414D-B18A-4D81-997D-E20EBAE48599}" dt="2024-12-21T21:56:00.935" v="4273" actId="478"/>
          <ac:grpSpMkLst>
            <pc:docMk/>
            <pc:sldMk cId="65751735" sldId="327"/>
            <ac:grpSpMk id="22" creationId="{13D78A6D-1D75-4CFC-A05A-47AECE4B3F22}"/>
          </ac:grpSpMkLst>
        </pc:grpChg>
        <pc:grpChg chg="add del mod">
          <ac:chgData name="Lim Kelvin" userId="624f6ae12bb7b72b" providerId="LiveId" clId="{B272414D-B18A-4D81-997D-E20EBAE48599}" dt="2024-12-21T21:58:15.642" v="4298" actId="478"/>
          <ac:grpSpMkLst>
            <pc:docMk/>
            <pc:sldMk cId="65751735" sldId="327"/>
            <ac:grpSpMk id="29" creationId="{8D4E8924-977D-4A0C-86D6-ABBF0C497844}"/>
          </ac:grpSpMkLst>
        </pc:grpChg>
        <pc:grpChg chg="mod">
          <ac:chgData name="Lim Kelvin" userId="624f6ae12bb7b72b" providerId="LiveId" clId="{B272414D-B18A-4D81-997D-E20EBAE48599}" dt="2024-12-21T22:01:18.400" v="4350" actId="1076"/>
          <ac:grpSpMkLst>
            <pc:docMk/>
            <pc:sldMk cId="65751735" sldId="327"/>
            <ac:grpSpMk id="30" creationId="{CA8936DA-925F-425E-8AD3-CDE179846D6F}"/>
          </ac:grpSpMkLst>
        </pc:grpChg>
        <pc:grpChg chg="mod">
          <ac:chgData name="Lim Kelvin" userId="624f6ae12bb7b72b" providerId="LiveId" clId="{B272414D-B18A-4D81-997D-E20EBAE48599}" dt="2024-12-21T21:58:08.921" v="4296"/>
          <ac:grpSpMkLst>
            <pc:docMk/>
            <pc:sldMk cId="65751735" sldId="327"/>
            <ac:grpSpMk id="32" creationId="{C1AF3A0E-AAEF-4AC8-BD73-AB55397CCE15}"/>
          </ac:grpSpMkLst>
        </pc:grpChg>
        <pc:grpChg chg="add mod">
          <ac:chgData name="Lim Kelvin" userId="624f6ae12bb7b72b" providerId="LiveId" clId="{B272414D-B18A-4D81-997D-E20EBAE48599}" dt="2024-12-21T22:01:18.400" v="4350" actId="1076"/>
          <ac:grpSpMkLst>
            <pc:docMk/>
            <pc:sldMk cId="65751735" sldId="327"/>
            <ac:grpSpMk id="35" creationId="{1F973BCA-DD0B-4E36-B8EC-EE0CE75E44EC}"/>
          </ac:grpSpMkLst>
        </pc:grpChg>
        <pc:grpChg chg="mod">
          <ac:chgData name="Lim Kelvin" userId="624f6ae12bb7b72b" providerId="LiveId" clId="{B272414D-B18A-4D81-997D-E20EBAE48599}" dt="2024-12-21T21:59:15.215" v="4313"/>
          <ac:grpSpMkLst>
            <pc:docMk/>
            <pc:sldMk cId="65751735" sldId="327"/>
            <ac:grpSpMk id="37" creationId="{F96B5EBD-3043-4B5E-9DAB-754B8844C7B9}"/>
          </ac:grpSpMkLst>
        </pc:grpChg>
        <pc:grpChg chg="add del mod">
          <ac:chgData name="Lim Kelvin" userId="624f6ae12bb7b72b" providerId="LiveId" clId="{B272414D-B18A-4D81-997D-E20EBAE48599}" dt="2024-12-21T22:05:42.612" v="4470"/>
          <ac:grpSpMkLst>
            <pc:docMk/>
            <pc:sldMk cId="65751735" sldId="327"/>
            <ac:grpSpMk id="40" creationId="{B0E3A5C2-270B-4EB7-953A-7D0645434767}"/>
          </ac:grpSpMkLst>
        </pc:grpChg>
        <pc:grpChg chg="mod">
          <ac:chgData name="Lim Kelvin" userId="624f6ae12bb7b72b" providerId="LiveId" clId="{B272414D-B18A-4D81-997D-E20EBAE48599}" dt="2024-12-21T22:05:37.622" v="4469"/>
          <ac:grpSpMkLst>
            <pc:docMk/>
            <pc:sldMk cId="65751735" sldId="327"/>
            <ac:grpSpMk id="42" creationId="{7C28C0E9-568D-427F-BF31-6BBBFC39F4AE}"/>
          </ac:grpSpMkLst>
        </pc:grpChg>
        <pc:picChg chg="mod">
          <ac:chgData name="Lim Kelvin" userId="624f6ae12bb7b72b" providerId="LiveId" clId="{B272414D-B18A-4D81-997D-E20EBAE48599}" dt="2024-12-21T22:01:18.400" v="4350" actId="1076"/>
          <ac:picMkLst>
            <pc:docMk/>
            <pc:sldMk cId="65751735" sldId="327"/>
            <ac:picMk id="11" creationId="{340AA320-6F3F-4C1C-9C64-F1AB86555C0C}"/>
          </ac:picMkLst>
        </pc:picChg>
        <pc:picChg chg="mod">
          <ac:chgData name="Lim Kelvin" userId="624f6ae12bb7b72b" providerId="LiveId" clId="{B272414D-B18A-4D81-997D-E20EBAE48599}" dt="2024-12-21T21:48:49.406" v="4126"/>
          <ac:picMkLst>
            <pc:docMk/>
            <pc:sldMk cId="65751735" sldId="327"/>
            <ac:picMk id="24" creationId="{EC0D140C-7F38-41A9-A45C-84FCCC57742D}"/>
          </ac:picMkLst>
        </pc:picChg>
        <pc:picChg chg="mod">
          <ac:chgData name="Lim Kelvin" userId="624f6ae12bb7b72b" providerId="LiveId" clId="{B272414D-B18A-4D81-997D-E20EBAE48599}" dt="2024-12-21T21:58:08.921" v="4296"/>
          <ac:picMkLst>
            <pc:docMk/>
            <pc:sldMk cId="65751735" sldId="327"/>
            <ac:picMk id="33" creationId="{4C5CC2FA-C85B-4B14-87B2-8C654A61E4A0}"/>
          </ac:picMkLst>
        </pc:picChg>
        <pc:picChg chg="mod">
          <ac:chgData name="Lim Kelvin" userId="624f6ae12bb7b72b" providerId="LiveId" clId="{B272414D-B18A-4D81-997D-E20EBAE48599}" dt="2024-12-21T21:59:15.215" v="4313"/>
          <ac:picMkLst>
            <pc:docMk/>
            <pc:sldMk cId="65751735" sldId="327"/>
            <ac:picMk id="38" creationId="{97D81619-C45A-4416-81AC-46FBBF0620A9}"/>
          </ac:picMkLst>
        </pc:picChg>
        <pc:picChg chg="mod">
          <ac:chgData name="Lim Kelvin" userId="624f6ae12bb7b72b" providerId="LiveId" clId="{B272414D-B18A-4D81-997D-E20EBAE48599}" dt="2024-12-21T22:05:37.622" v="4469"/>
          <ac:picMkLst>
            <pc:docMk/>
            <pc:sldMk cId="65751735" sldId="327"/>
            <ac:picMk id="43" creationId="{28EC2E89-E91F-4267-9557-88EC456F2733}"/>
          </ac:picMkLst>
        </pc:picChg>
      </pc:sldChg>
      <pc:sldChg chg="modSp add del mod">
        <pc:chgData name="Lim Kelvin" userId="624f6ae12bb7b72b" providerId="LiveId" clId="{B272414D-B18A-4D81-997D-E20EBAE48599}" dt="2024-12-21T22:45:34.756" v="6033" actId="2890"/>
        <pc:sldMkLst>
          <pc:docMk/>
          <pc:sldMk cId="2803884570" sldId="327"/>
        </pc:sldMkLst>
        <pc:grpChg chg="mod">
          <ac:chgData name="Lim Kelvin" userId="624f6ae12bb7b72b" providerId="LiveId" clId="{B272414D-B18A-4D81-997D-E20EBAE48599}" dt="2024-12-21T22:45:31.622" v="6032" actId="1076"/>
          <ac:grpSpMkLst>
            <pc:docMk/>
            <pc:sldMk cId="2803884570" sldId="327"/>
            <ac:grpSpMk id="6" creationId="{D7FE5F6D-339A-4D3D-8BBE-C9E57394919D}"/>
          </ac:grpSpMkLst>
        </pc:grpChg>
      </pc:sldChg>
      <pc:sldChg chg="modSp add del mod">
        <pc:chgData name="Lim Kelvin" userId="624f6ae12bb7b72b" providerId="LiveId" clId="{B272414D-B18A-4D81-997D-E20EBAE48599}" dt="2024-12-22T11:33:23.573" v="6144" actId="47"/>
        <pc:sldMkLst>
          <pc:docMk/>
          <pc:sldMk cId="2906077927" sldId="327"/>
        </pc:sldMkLst>
        <pc:grpChg chg="mod">
          <ac:chgData name="Lim Kelvin" userId="624f6ae12bb7b72b" providerId="LiveId" clId="{B272414D-B18A-4D81-997D-E20EBAE48599}" dt="2024-12-21T22:46:23.936" v="6039" actId="1076"/>
          <ac:grpSpMkLst>
            <pc:docMk/>
            <pc:sldMk cId="2906077927" sldId="327"/>
            <ac:grpSpMk id="8" creationId="{532F4B04-3475-45A7-9FFC-E270C9ED6D66}"/>
          </ac:grpSpMkLst>
        </pc:grpChg>
      </pc:sldChg>
      <pc:sldChg chg="modSp add del mod">
        <pc:chgData name="Lim Kelvin" userId="624f6ae12bb7b72b" providerId="LiveId" clId="{B272414D-B18A-4D81-997D-E20EBAE48599}" dt="2024-12-21T22:18:13.944" v="4872" actId="2890"/>
        <pc:sldMkLst>
          <pc:docMk/>
          <pc:sldMk cId="2999901521" sldId="327"/>
        </pc:sldMkLst>
        <pc:spChg chg="mod">
          <ac:chgData name="Lim Kelvin" userId="624f6ae12bb7b72b" providerId="LiveId" clId="{B272414D-B18A-4D81-997D-E20EBAE48599}" dt="2024-12-21T22:18:13.690" v="4871" actId="1076"/>
          <ac:spMkLst>
            <pc:docMk/>
            <pc:sldMk cId="2999901521" sldId="327"/>
            <ac:spMk id="7" creationId="{1D71EF6B-3E5A-4363-9A34-55ED4234A49F}"/>
          </ac:spMkLst>
        </pc:spChg>
        <pc:spChg chg="mod">
          <ac:chgData name="Lim Kelvin" userId="624f6ae12bb7b72b" providerId="LiveId" clId="{B272414D-B18A-4D81-997D-E20EBAE48599}" dt="2024-12-21T22:18:13.690" v="4871" actId="1076"/>
          <ac:spMkLst>
            <pc:docMk/>
            <pc:sldMk cId="2999901521" sldId="327"/>
            <ac:spMk id="18" creationId="{BF147B1C-F6E8-429B-83C7-F6C32066C62C}"/>
          </ac:spMkLst>
        </pc:spChg>
        <pc:spChg chg="mod">
          <ac:chgData name="Lim Kelvin" userId="624f6ae12bb7b72b" providerId="LiveId" clId="{B272414D-B18A-4D81-997D-E20EBAE48599}" dt="2024-12-21T22:18:13.690" v="4871" actId="1076"/>
          <ac:spMkLst>
            <pc:docMk/>
            <pc:sldMk cId="2999901521" sldId="327"/>
            <ac:spMk id="20" creationId="{F97C61BC-B766-4A9B-8DD6-CDD9982FB140}"/>
          </ac:spMkLst>
        </pc:spChg>
        <pc:grpChg chg="mod">
          <ac:chgData name="Lim Kelvin" userId="624f6ae12bb7b72b" providerId="LiveId" clId="{B272414D-B18A-4D81-997D-E20EBAE48599}" dt="2024-12-21T22:18:13.690" v="4871" actId="1076"/>
          <ac:grpSpMkLst>
            <pc:docMk/>
            <pc:sldMk cId="2999901521" sldId="327"/>
            <ac:grpSpMk id="2" creationId="{4DCFD059-CDC9-4484-A021-360FEA5FBB66}"/>
          </ac:grpSpMkLst>
        </pc:grpChg>
        <pc:grpChg chg="mod">
          <ac:chgData name="Lim Kelvin" userId="624f6ae12bb7b72b" providerId="LiveId" clId="{B272414D-B18A-4D81-997D-E20EBAE48599}" dt="2024-12-21T22:18:13.690" v="4871" actId="1076"/>
          <ac:grpSpMkLst>
            <pc:docMk/>
            <pc:sldMk cId="2999901521" sldId="327"/>
            <ac:grpSpMk id="5" creationId="{5C972B7F-3970-4C3B-A089-8CABC4A5B0CE}"/>
          </ac:grpSpMkLst>
        </pc:grpChg>
        <pc:grpChg chg="mod">
          <ac:chgData name="Lim Kelvin" userId="624f6ae12bb7b72b" providerId="LiveId" clId="{B272414D-B18A-4D81-997D-E20EBAE48599}" dt="2024-12-21T22:18:13.690" v="4871" actId="1076"/>
          <ac:grpSpMkLst>
            <pc:docMk/>
            <pc:sldMk cId="2999901521" sldId="327"/>
            <ac:grpSpMk id="12" creationId="{247C0EEB-A1D4-42A5-B868-F100F2E4DB38}"/>
          </ac:grpSpMkLst>
        </pc:grpChg>
        <pc:grpChg chg="mod">
          <ac:chgData name="Lim Kelvin" userId="624f6ae12bb7b72b" providerId="LiveId" clId="{B272414D-B18A-4D81-997D-E20EBAE48599}" dt="2024-12-21T22:18:13.690" v="4871" actId="1076"/>
          <ac:grpSpMkLst>
            <pc:docMk/>
            <pc:sldMk cId="2999901521" sldId="327"/>
            <ac:grpSpMk id="22" creationId="{F05A8129-2C8F-4A1D-BB5A-B779D7BD0601}"/>
          </ac:grpSpMkLst>
        </pc:grpChg>
        <pc:grpChg chg="mod">
          <ac:chgData name="Lim Kelvin" userId="624f6ae12bb7b72b" providerId="LiveId" clId="{B272414D-B18A-4D81-997D-E20EBAE48599}" dt="2024-12-21T22:18:13.690" v="4871" actId="1076"/>
          <ac:grpSpMkLst>
            <pc:docMk/>
            <pc:sldMk cId="2999901521" sldId="327"/>
            <ac:grpSpMk id="37" creationId="{BEA2D22A-0E85-44D6-9D0B-94B05D747592}"/>
          </ac:grpSpMkLst>
        </pc:grpChg>
        <pc:grpChg chg="mod">
          <ac:chgData name="Lim Kelvin" userId="624f6ae12bb7b72b" providerId="LiveId" clId="{B272414D-B18A-4D81-997D-E20EBAE48599}" dt="2024-12-21T22:18:13.690" v="4871" actId="1076"/>
          <ac:grpSpMkLst>
            <pc:docMk/>
            <pc:sldMk cId="2999901521" sldId="327"/>
            <ac:grpSpMk id="42" creationId="{454707F3-909C-452D-9547-BB70BC858859}"/>
          </ac:grpSpMkLst>
        </pc:grpChg>
        <pc:grpChg chg="mod">
          <ac:chgData name="Lim Kelvin" userId="624f6ae12bb7b72b" providerId="LiveId" clId="{B272414D-B18A-4D81-997D-E20EBAE48599}" dt="2024-12-21T22:18:13.690" v="4871" actId="1076"/>
          <ac:grpSpMkLst>
            <pc:docMk/>
            <pc:sldMk cId="2999901521" sldId="327"/>
            <ac:grpSpMk id="47" creationId="{D800BD53-AA07-4802-BABB-8061CE7E2831}"/>
          </ac:grpSpMkLst>
        </pc:grpChg>
        <pc:grpChg chg="mod">
          <ac:chgData name="Lim Kelvin" userId="624f6ae12bb7b72b" providerId="LiveId" clId="{B272414D-B18A-4D81-997D-E20EBAE48599}" dt="2024-12-21T22:18:13.690" v="4871" actId="1076"/>
          <ac:grpSpMkLst>
            <pc:docMk/>
            <pc:sldMk cId="2999901521" sldId="327"/>
            <ac:grpSpMk id="52" creationId="{4A0026BF-696B-4E9E-B2CE-E1E49F8736E2}"/>
          </ac:grpSpMkLst>
        </pc:grpChg>
        <pc:grpChg chg="mod">
          <ac:chgData name="Lim Kelvin" userId="624f6ae12bb7b72b" providerId="LiveId" clId="{B272414D-B18A-4D81-997D-E20EBAE48599}" dt="2024-12-21T22:18:13.690" v="4871" actId="1076"/>
          <ac:grpSpMkLst>
            <pc:docMk/>
            <pc:sldMk cId="2999901521" sldId="327"/>
            <ac:grpSpMk id="57" creationId="{8561F5A9-C316-4304-8EC4-647FDB9CA7B8}"/>
          </ac:grpSpMkLst>
        </pc:grpChg>
        <pc:grpChg chg="mod">
          <ac:chgData name="Lim Kelvin" userId="624f6ae12bb7b72b" providerId="LiveId" clId="{B272414D-B18A-4D81-997D-E20EBAE48599}" dt="2024-12-21T22:18:13.690" v="4871" actId="1076"/>
          <ac:grpSpMkLst>
            <pc:docMk/>
            <pc:sldMk cId="2999901521" sldId="327"/>
            <ac:grpSpMk id="62" creationId="{8044EBE9-381F-4DEC-8E54-A76699AEDF5A}"/>
          </ac:grpSpMkLst>
        </pc:grpChg>
        <pc:grpChg chg="mod">
          <ac:chgData name="Lim Kelvin" userId="624f6ae12bb7b72b" providerId="LiveId" clId="{B272414D-B18A-4D81-997D-E20EBAE48599}" dt="2024-12-21T22:18:13.690" v="4871" actId="1076"/>
          <ac:grpSpMkLst>
            <pc:docMk/>
            <pc:sldMk cId="2999901521" sldId="327"/>
            <ac:grpSpMk id="67" creationId="{70766451-FA85-4B9C-9F0A-715017D4330D}"/>
          </ac:grpSpMkLst>
        </pc:grpChg>
        <pc:picChg chg="mod">
          <ac:chgData name="Lim Kelvin" userId="624f6ae12bb7b72b" providerId="LiveId" clId="{B272414D-B18A-4D81-997D-E20EBAE48599}" dt="2024-12-21T22:18:13.690" v="4871" actId="1076"/>
          <ac:picMkLst>
            <pc:docMk/>
            <pc:sldMk cId="2999901521" sldId="327"/>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590765870" sldId="328"/>
        </pc:sldMkLst>
        <pc:grpChg chg="mod">
          <ac:chgData name="Lim Kelvin" userId="624f6ae12bb7b72b" providerId="LiveId" clId="{B272414D-B18A-4D81-997D-E20EBAE48599}" dt="2024-12-21T22:46:46.643" v="6041" actId="1076"/>
          <ac:grpSpMkLst>
            <pc:docMk/>
            <pc:sldMk cId="1590765870" sldId="328"/>
            <ac:grpSpMk id="8" creationId="{532F4B04-3475-45A7-9FFC-E270C9ED6D66}"/>
          </ac:grpSpMkLst>
        </pc:grpChg>
      </pc:sldChg>
      <pc:sldChg chg="modSp add del mod">
        <pc:chgData name="Lim Kelvin" userId="624f6ae12bb7b72b" providerId="LiveId" clId="{B272414D-B18A-4D81-997D-E20EBAE48599}" dt="2024-12-21T22:18:13.485" v="4870" actId="2890"/>
        <pc:sldMkLst>
          <pc:docMk/>
          <pc:sldMk cId="2542614468" sldId="328"/>
        </pc:sldMkLst>
        <pc:spChg chg="mod">
          <ac:chgData name="Lim Kelvin" userId="624f6ae12bb7b72b" providerId="LiveId" clId="{B272414D-B18A-4D81-997D-E20EBAE48599}" dt="2024-12-21T22:18:13.249" v="4869" actId="1076"/>
          <ac:spMkLst>
            <pc:docMk/>
            <pc:sldMk cId="2542614468" sldId="328"/>
            <ac:spMk id="7" creationId="{1D71EF6B-3E5A-4363-9A34-55ED4234A49F}"/>
          </ac:spMkLst>
        </pc:spChg>
        <pc:spChg chg="mod">
          <ac:chgData name="Lim Kelvin" userId="624f6ae12bb7b72b" providerId="LiveId" clId="{B272414D-B18A-4D81-997D-E20EBAE48599}" dt="2024-12-21T22:18:13.249" v="4869" actId="1076"/>
          <ac:spMkLst>
            <pc:docMk/>
            <pc:sldMk cId="2542614468" sldId="328"/>
            <ac:spMk id="18" creationId="{BF147B1C-F6E8-429B-83C7-F6C32066C62C}"/>
          </ac:spMkLst>
        </pc:spChg>
        <pc:spChg chg="mod">
          <ac:chgData name="Lim Kelvin" userId="624f6ae12bb7b72b" providerId="LiveId" clId="{B272414D-B18A-4D81-997D-E20EBAE48599}" dt="2024-12-21T22:18:13.249" v="4869" actId="1076"/>
          <ac:spMkLst>
            <pc:docMk/>
            <pc:sldMk cId="2542614468" sldId="328"/>
            <ac:spMk id="20" creationId="{F97C61BC-B766-4A9B-8DD6-CDD9982FB140}"/>
          </ac:spMkLst>
        </pc:spChg>
        <pc:grpChg chg="mod">
          <ac:chgData name="Lim Kelvin" userId="624f6ae12bb7b72b" providerId="LiveId" clId="{B272414D-B18A-4D81-997D-E20EBAE48599}" dt="2024-12-21T22:18:13.249" v="4869" actId="1076"/>
          <ac:grpSpMkLst>
            <pc:docMk/>
            <pc:sldMk cId="2542614468" sldId="328"/>
            <ac:grpSpMk id="2" creationId="{4DCFD059-CDC9-4484-A021-360FEA5FBB66}"/>
          </ac:grpSpMkLst>
        </pc:grpChg>
        <pc:grpChg chg="mod">
          <ac:chgData name="Lim Kelvin" userId="624f6ae12bb7b72b" providerId="LiveId" clId="{B272414D-B18A-4D81-997D-E20EBAE48599}" dt="2024-12-21T22:18:13.249" v="4869" actId="1076"/>
          <ac:grpSpMkLst>
            <pc:docMk/>
            <pc:sldMk cId="2542614468" sldId="328"/>
            <ac:grpSpMk id="5" creationId="{5C972B7F-3970-4C3B-A089-8CABC4A5B0CE}"/>
          </ac:grpSpMkLst>
        </pc:grpChg>
        <pc:grpChg chg="mod">
          <ac:chgData name="Lim Kelvin" userId="624f6ae12bb7b72b" providerId="LiveId" clId="{B272414D-B18A-4D81-997D-E20EBAE48599}" dt="2024-12-21T22:18:13.249" v="4869" actId="1076"/>
          <ac:grpSpMkLst>
            <pc:docMk/>
            <pc:sldMk cId="2542614468" sldId="328"/>
            <ac:grpSpMk id="12" creationId="{247C0EEB-A1D4-42A5-B868-F100F2E4DB38}"/>
          </ac:grpSpMkLst>
        </pc:grpChg>
        <pc:grpChg chg="mod">
          <ac:chgData name="Lim Kelvin" userId="624f6ae12bb7b72b" providerId="LiveId" clId="{B272414D-B18A-4D81-997D-E20EBAE48599}" dt="2024-12-21T22:18:13.249" v="4869" actId="1076"/>
          <ac:grpSpMkLst>
            <pc:docMk/>
            <pc:sldMk cId="2542614468" sldId="328"/>
            <ac:grpSpMk id="22" creationId="{F05A8129-2C8F-4A1D-BB5A-B779D7BD0601}"/>
          </ac:grpSpMkLst>
        </pc:grpChg>
        <pc:grpChg chg="mod">
          <ac:chgData name="Lim Kelvin" userId="624f6ae12bb7b72b" providerId="LiveId" clId="{B272414D-B18A-4D81-997D-E20EBAE48599}" dt="2024-12-21T22:18:13.249" v="4869" actId="1076"/>
          <ac:grpSpMkLst>
            <pc:docMk/>
            <pc:sldMk cId="2542614468" sldId="328"/>
            <ac:grpSpMk id="37" creationId="{BEA2D22A-0E85-44D6-9D0B-94B05D747592}"/>
          </ac:grpSpMkLst>
        </pc:grpChg>
        <pc:grpChg chg="mod">
          <ac:chgData name="Lim Kelvin" userId="624f6ae12bb7b72b" providerId="LiveId" clId="{B272414D-B18A-4D81-997D-E20EBAE48599}" dt="2024-12-21T22:18:13.249" v="4869" actId="1076"/>
          <ac:grpSpMkLst>
            <pc:docMk/>
            <pc:sldMk cId="2542614468" sldId="328"/>
            <ac:grpSpMk id="42" creationId="{454707F3-909C-452D-9547-BB70BC858859}"/>
          </ac:grpSpMkLst>
        </pc:grpChg>
        <pc:grpChg chg="mod">
          <ac:chgData name="Lim Kelvin" userId="624f6ae12bb7b72b" providerId="LiveId" clId="{B272414D-B18A-4D81-997D-E20EBAE48599}" dt="2024-12-21T22:18:13.249" v="4869" actId="1076"/>
          <ac:grpSpMkLst>
            <pc:docMk/>
            <pc:sldMk cId="2542614468" sldId="328"/>
            <ac:grpSpMk id="47" creationId="{D800BD53-AA07-4802-BABB-8061CE7E2831}"/>
          </ac:grpSpMkLst>
        </pc:grpChg>
        <pc:grpChg chg="mod">
          <ac:chgData name="Lim Kelvin" userId="624f6ae12bb7b72b" providerId="LiveId" clId="{B272414D-B18A-4D81-997D-E20EBAE48599}" dt="2024-12-21T22:18:13.249" v="4869" actId="1076"/>
          <ac:grpSpMkLst>
            <pc:docMk/>
            <pc:sldMk cId="2542614468" sldId="328"/>
            <ac:grpSpMk id="52" creationId="{4A0026BF-696B-4E9E-B2CE-E1E49F8736E2}"/>
          </ac:grpSpMkLst>
        </pc:grpChg>
        <pc:grpChg chg="mod">
          <ac:chgData name="Lim Kelvin" userId="624f6ae12bb7b72b" providerId="LiveId" clId="{B272414D-B18A-4D81-997D-E20EBAE48599}" dt="2024-12-21T22:18:13.249" v="4869" actId="1076"/>
          <ac:grpSpMkLst>
            <pc:docMk/>
            <pc:sldMk cId="2542614468" sldId="328"/>
            <ac:grpSpMk id="57" creationId="{8561F5A9-C316-4304-8EC4-647FDB9CA7B8}"/>
          </ac:grpSpMkLst>
        </pc:grpChg>
        <pc:grpChg chg="mod">
          <ac:chgData name="Lim Kelvin" userId="624f6ae12bb7b72b" providerId="LiveId" clId="{B272414D-B18A-4D81-997D-E20EBAE48599}" dt="2024-12-21T22:18:13.249" v="4869" actId="1076"/>
          <ac:grpSpMkLst>
            <pc:docMk/>
            <pc:sldMk cId="2542614468" sldId="328"/>
            <ac:grpSpMk id="62" creationId="{8044EBE9-381F-4DEC-8E54-A76699AEDF5A}"/>
          </ac:grpSpMkLst>
        </pc:grpChg>
        <pc:grpChg chg="mod">
          <ac:chgData name="Lim Kelvin" userId="624f6ae12bb7b72b" providerId="LiveId" clId="{B272414D-B18A-4D81-997D-E20EBAE48599}" dt="2024-12-21T22:18:13.249" v="4869" actId="1076"/>
          <ac:grpSpMkLst>
            <pc:docMk/>
            <pc:sldMk cId="2542614468" sldId="328"/>
            <ac:grpSpMk id="67" creationId="{70766451-FA85-4B9C-9F0A-715017D4330D}"/>
          </ac:grpSpMkLst>
        </pc:grpChg>
        <pc:picChg chg="mod">
          <ac:chgData name="Lim Kelvin" userId="624f6ae12bb7b72b" providerId="LiveId" clId="{B272414D-B18A-4D81-997D-E20EBAE48599}" dt="2024-12-21T22:18:13.249" v="4869" actId="1076"/>
          <ac:picMkLst>
            <pc:docMk/>
            <pc:sldMk cId="2542614468" sldId="328"/>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680947836" sldId="329"/>
        </pc:sldMkLst>
        <pc:grpChg chg="mod">
          <ac:chgData name="Lim Kelvin" userId="624f6ae12bb7b72b" providerId="LiveId" clId="{B272414D-B18A-4D81-997D-E20EBAE48599}" dt="2024-12-21T22:47:20.325" v="6048" actId="1076"/>
          <ac:grpSpMkLst>
            <pc:docMk/>
            <pc:sldMk cId="1680947836" sldId="329"/>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1359829547" sldId="330"/>
        </pc:sldMkLst>
        <pc:grpChg chg="mod">
          <ac:chgData name="Lim Kelvin" userId="624f6ae12bb7b72b" providerId="LiveId" clId="{B272414D-B18A-4D81-997D-E20EBAE48599}" dt="2024-12-21T22:47:35.189" v="6052" actId="1076"/>
          <ac:grpSpMkLst>
            <pc:docMk/>
            <pc:sldMk cId="1359829547" sldId="330"/>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2077779284" sldId="331"/>
        </pc:sldMkLst>
        <pc:grpChg chg="mod">
          <ac:chgData name="Lim Kelvin" userId="624f6ae12bb7b72b" providerId="LiveId" clId="{B272414D-B18A-4D81-997D-E20EBAE48599}" dt="2024-12-21T22:48:20.213" v="6055" actId="1076"/>
          <ac:grpSpMkLst>
            <pc:docMk/>
            <pc:sldMk cId="2077779284" sldId="331"/>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3843578801" sldId="332"/>
        </pc:sldMkLst>
        <pc:grpChg chg="mod">
          <ac:chgData name="Lim Kelvin" userId="624f6ae12bb7b72b" providerId="LiveId" clId="{B272414D-B18A-4D81-997D-E20EBAE48599}" dt="2024-12-21T22:48:32.260" v="6058" actId="1076"/>
          <ac:grpSpMkLst>
            <pc:docMk/>
            <pc:sldMk cId="3843578801" sldId="332"/>
            <ac:grpSpMk id="8" creationId="{532F4B04-3475-45A7-9FFC-E270C9ED6D66}"/>
          </ac:grpSpMkLst>
        </pc:grpChg>
      </pc:sldChg>
      <pc:sldChg chg="addSp delSp modSp add del mod modAnim">
        <pc:chgData name="Lim Kelvin" userId="624f6ae12bb7b72b" providerId="LiveId" clId="{B272414D-B18A-4D81-997D-E20EBAE48599}" dt="2024-12-22T12:50:47.222" v="7089" actId="47"/>
        <pc:sldMkLst>
          <pc:docMk/>
          <pc:sldMk cId="3136323136" sldId="333"/>
        </pc:sldMkLst>
        <pc:grpChg chg="del mod">
          <ac:chgData name="Lim Kelvin" userId="624f6ae12bb7b72b" providerId="LiveId" clId="{B272414D-B18A-4D81-997D-E20EBAE48599}" dt="2024-12-22T11:33:30.286" v="6145" actId="478"/>
          <ac:grpSpMkLst>
            <pc:docMk/>
            <pc:sldMk cId="3136323136" sldId="333"/>
            <ac:grpSpMk id="8" creationId="{532F4B04-3475-45A7-9FFC-E270C9ED6D66}"/>
          </ac:grpSpMkLst>
        </pc:grpChg>
        <pc:picChg chg="add mod">
          <ac:chgData name="Lim Kelvin" userId="624f6ae12bb7b72b" providerId="LiveId" clId="{B272414D-B18A-4D81-997D-E20EBAE48599}" dt="2024-12-21T22:53:57.235" v="6119" actId="29295"/>
          <ac:picMkLst>
            <pc:docMk/>
            <pc:sldMk cId="3136323136" sldId="333"/>
            <ac:picMk id="131" creationId="{6B3195EC-830F-46E4-8C57-3B609C777C29}"/>
          </ac:picMkLst>
        </pc:picChg>
      </pc:sldChg>
      <pc:sldChg chg="add del">
        <pc:chgData name="Lim Kelvin" userId="624f6ae12bb7b72b" providerId="LiveId" clId="{B272414D-B18A-4D81-997D-E20EBAE48599}" dt="2024-12-21T22:49:07.150" v="6062" actId="2696"/>
        <pc:sldMkLst>
          <pc:docMk/>
          <pc:sldMk cId="390550991" sldId="334"/>
        </pc:sldMkLst>
      </pc:sldChg>
      <pc:sldChg chg="addSp delSp modSp add del mod ord">
        <pc:chgData name="Lim Kelvin" userId="624f6ae12bb7b72b" providerId="LiveId" clId="{B272414D-B18A-4D81-997D-E20EBAE48599}" dt="2024-12-21T22:52:43.276" v="6093" actId="47"/>
        <pc:sldMkLst>
          <pc:docMk/>
          <pc:sldMk cId="1249390701" sldId="334"/>
        </pc:sldMkLst>
        <pc:spChg chg="del">
          <ac:chgData name="Lim Kelvin" userId="624f6ae12bb7b72b" providerId="LiveId" clId="{B272414D-B18A-4D81-997D-E20EBAE48599}" dt="2024-12-21T22:49:17.399" v="6069" actId="478"/>
          <ac:spMkLst>
            <pc:docMk/>
            <pc:sldMk cId="1249390701" sldId="334"/>
            <ac:spMk id="7" creationId="{1D71EF6B-3E5A-4363-9A34-55ED4234A49F}"/>
          </ac:spMkLst>
        </pc:spChg>
        <pc:grpChg chg="del">
          <ac:chgData name="Lim Kelvin" userId="624f6ae12bb7b72b" providerId="LiveId" clId="{B272414D-B18A-4D81-997D-E20EBAE48599}" dt="2024-12-21T22:49:21.580" v="6070" actId="478"/>
          <ac:grpSpMkLst>
            <pc:docMk/>
            <pc:sldMk cId="1249390701" sldId="334"/>
            <ac:grpSpMk id="8" creationId="{EA7C4EAD-6CEE-49E5-A43D-755F4FA515B9}"/>
          </ac:grpSpMkLst>
        </pc:grpChg>
        <pc:picChg chg="add del mod">
          <ac:chgData name="Lim Kelvin" userId="624f6ae12bb7b72b" providerId="LiveId" clId="{B272414D-B18A-4D81-997D-E20EBAE48599}" dt="2024-12-21T22:50:47.763" v="6077" actId="21"/>
          <ac:picMkLst>
            <pc:docMk/>
            <pc:sldMk cId="1249390701" sldId="334"/>
            <ac:picMk id="3" creationId="{23172352-B459-4060-8B1A-BE18A9B60119}"/>
          </ac:picMkLst>
        </pc:picChg>
        <pc:picChg chg="del">
          <ac:chgData name="Lim Kelvin" userId="624f6ae12bb7b72b" providerId="LiveId" clId="{B272414D-B18A-4D81-997D-E20EBAE48599}" dt="2024-12-21T22:49:15.934" v="6068" actId="478"/>
          <ac:picMkLst>
            <pc:docMk/>
            <pc:sldMk cId="1249390701" sldId="334"/>
            <ac:picMk id="6" creationId="{6D1FA80E-9D23-4E10-A4C8-CFE187BA3696}"/>
          </ac:picMkLst>
        </pc:picChg>
      </pc:sldChg>
      <pc:sldChg chg="add del setBg">
        <pc:chgData name="Lim Kelvin" userId="624f6ae12bb7b72b" providerId="LiveId" clId="{B272414D-B18A-4D81-997D-E20EBAE48599}" dt="2024-12-21T22:49:10.557" v="6064"/>
        <pc:sldMkLst>
          <pc:docMk/>
          <pc:sldMk cId="1591083424" sldId="334"/>
        </pc:sldMkLst>
      </pc:sldChg>
      <pc:sldChg chg="add del">
        <pc:chgData name="Lim Kelvin" userId="624f6ae12bb7b72b" providerId="LiveId" clId="{B272414D-B18A-4D81-997D-E20EBAE48599}" dt="2024-12-21T22:50:09.419" v="6072" actId="47"/>
        <pc:sldMkLst>
          <pc:docMk/>
          <pc:sldMk cId="2226967638" sldId="335"/>
        </pc:sldMkLst>
      </pc:sldChg>
      <pc:sldChg chg="addSp modSp add mod ord">
        <pc:chgData name="Lim Kelvin" userId="624f6ae12bb7b72b" providerId="LiveId" clId="{B272414D-B18A-4D81-997D-E20EBAE48599}" dt="2024-12-21T22:53:21.490" v="6118" actId="404"/>
        <pc:sldMkLst>
          <pc:docMk/>
          <pc:sldMk cId="3718933054" sldId="335"/>
        </pc:sldMkLst>
        <pc:spChg chg="add mod">
          <ac:chgData name="Lim Kelvin" userId="624f6ae12bb7b72b" providerId="LiveId" clId="{B272414D-B18A-4D81-997D-E20EBAE48599}" dt="2024-12-21T22:53:21.490" v="6118" actId="404"/>
          <ac:spMkLst>
            <pc:docMk/>
            <pc:sldMk cId="3718933054" sldId="335"/>
            <ac:spMk id="5" creationId="{E1B4F0EC-5936-4AEB-9F69-2F208B9C8424}"/>
          </ac:spMkLst>
        </pc:spChg>
      </pc:sldChg>
      <pc:sldChg chg="add del">
        <pc:chgData name="Lim Kelvin" userId="624f6ae12bb7b72b" providerId="LiveId" clId="{B272414D-B18A-4D81-997D-E20EBAE48599}" dt="2024-12-21T22:55:11.842" v="6121" actId="2890"/>
        <pc:sldMkLst>
          <pc:docMk/>
          <pc:sldMk cId="161570362" sldId="336"/>
        </pc:sldMkLst>
      </pc:sldChg>
      <pc:sldChg chg="addSp delSp modSp add mod">
        <pc:chgData name="Lim Kelvin" userId="624f6ae12bb7b72b" providerId="LiveId" clId="{B272414D-B18A-4D81-997D-E20EBAE48599}" dt="2024-12-22T12:56:16.853" v="7145" actId="20577"/>
        <pc:sldMkLst>
          <pc:docMk/>
          <pc:sldMk cId="1847068088" sldId="336"/>
        </pc:sldMkLst>
        <pc:spChg chg="mod">
          <ac:chgData name="Lim Kelvin" userId="624f6ae12bb7b72b" providerId="LiveId" clId="{B272414D-B18A-4D81-997D-E20EBAE48599}" dt="2024-12-22T12:56:16.853" v="7145" actId="20577"/>
          <ac:spMkLst>
            <pc:docMk/>
            <pc:sldMk cId="1847068088" sldId="336"/>
            <ac:spMk id="5" creationId="{2777AE34-66C5-484D-B5FF-238283C4E668}"/>
          </ac:spMkLst>
        </pc:spChg>
        <pc:spChg chg="mod">
          <ac:chgData name="Lim Kelvin" userId="624f6ae12bb7b72b" providerId="LiveId" clId="{B272414D-B18A-4D81-997D-E20EBAE48599}" dt="2024-12-21T22:55:48.008" v="6129"/>
          <ac:spMkLst>
            <pc:docMk/>
            <pc:sldMk cId="1847068088" sldId="336"/>
            <ac:spMk id="8" creationId="{1DC60843-969B-4D3B-B1B7-1745BD947223}"/>
          </ac:spMkLst>
        </pc:spChg>
        <pc:grpChg chg="add mod">
          <ac:chgData name="Lim Kelvin" userId="624f6ae12bb7b72b" providerId="LiveId" clId="{B272414D-B18A-4D81-997D-E20EBAE48599}" dt="2024-12-21T22:56:09.206" v="6143" actId="1076"/>
          <ac:grpSpMkLst>
            <pc:docMk/>
            <pc:sldMk cId="1847068088" sldId="336"/>
            <ac:grpSpMk id="4" creationId="{01EBC75B-163E-421C-B1AD-990487AD1948}"/>
          </ac:grpSpMkLst>
        </pc:grpChg>
        <pc:grpChg chg="mod">
          <ac:chgData name="Lim Kelvin" userId="624f6ae12bb7b72b" providerId="LiveId" clId="{B272414D-B18A-4D81-997D-E20EBAE48599}" dt="2024-12-21T22:55:48.008" v="6129"/>
          <ac:grpSpMkLst>
            <pc:docMk/>
            <pc:sldMk cId="1847068088" sldId="336"/>
            <ac:grpSpMk id="6" creationId="{88DF1D51-B3C0-4DAC-AB61-E96204052D3A}"/>
          </ac:grpSpMkLst>
        </pc:grpChg>
        <pc:picChg chg="del">
          <ac:chgData name="Lim Kelvin" userId="624f6ae12bb7b72b" providerId="LiveId" clId="{B272414D-B18A-4D81-997D-E20EBAE48599}" dt="2024-12-21T22:55:32.910" v="6128" actId="478"/>
          <ac:picMkLst>
            <pc:docMk/>
            <pc:sldMk cId="1847068088" sldId="336"/>
            <ac:picMk id="3" creationId="{8BF09A3E-06F8-4A90-ACCE-B01A62DC90E0}"/>
          </ac:picMkLst>
        </pc:picChg>
        <pc:picChg chg="mod">
          <ac:chgData name="Lim Kelvin" userId="624f6ae12bb7b72b" providerId="LiveId" clId="{B272414D-B18A-4D81-997D-E20EBAE48599}" dt="2024-12-21T22:55:48.008" v="6129"/>
          <ac:picMkLst>
            <pc:docMk/>
            <pc:sldMk cId="1847068088" sldId="336"/>
            <ac:picMk id="7" creationId="{238D0C73-B6D7-4432-8302-949FA42408F8}"/>
          </ac:picMkLst>
        </pc:picChg>
      </pc:sldChg>
      <pc:sldChg chg="modSp add del mod">
        <pc:chgData name="Lim Kelvin" userId="624f6ae12bb7b72b" providerId="LiveId" clId="{B272414D-B18A-4D81-997D-E20EBAE48599}" dt="2024-12-22T11:41:00.406" v="6375" actId="47"/>
        <pc:sldMkLst>
          <pc:docMk/>
          <pc:sldMk cId="2457105962" sldId="337"/>
        </pc:sldMkLst>
        <pc:grpChg chg="mod">
          <ac:chgData name="Lim Kelvin" userId="624f6ae12bb7b72b" providerId="LiveId" clId="{B272414D-B18A-4D81-997D-E20EBAE48599}" dt="2024-12-22T11:33:57.248" v="6149" actId="1076"/>
          <ac:grpSpMkLst>
            <pc:docMk/>
            <pc:sldMk cId="2457105962" sldId="337"/>
            <ac:grpSpMk id="8" creationId="{532F4B04-3475-45A7-9FFC-E270C9ED6D66}"/>
          </ac:grpSpMkLst>
        </pc:grpChg>
      </pc:sldChg>
      <pc:sldChg chg="addSp delSp modSp add del mod modTransition modAnim">
        <pc:chgData name="Lim Kelvin" userId="624f6ae12bb7b72b" providerId="LiveId" clId="{B272414D-B18A-4D81-997D-E20EBAE48599}" dt="2024-12-22T11:38:18.365" v="6211" actId="47"/>
        <pc:sldMkLst>
          <pc:docMk/>
          <pc:sldMk cId="3378159490" sldId="338"/>
        </pc:sldMkLst>
        <pc:spChg chg="mod">
          <ac:chgData name="Lim Kelvin" userId="624f6ae12bb7b72b" providerId="LiveId" clId="{B272414D-B18A-4D81-997D-E20EBAE48599}" dt="2024-12-22T11:34:02.867" v="6152"/>
          <ac:spMkLst>
            <pc:docMk/>
            <pc:sldMk cId="3378159490" sldId="338"/>
            <ac:spMk id="132" creationId="{0EECF9D6-D8C3-45CF-BCF4-FD4BD195EE10}"/>
          </ac:spMkLst>
        </pc:spChg>
        <pc:spChg chg="mod">
          <ac:chgData name="Lim Kelvin" userId="624f6ae12bb7b72b" providerId="LiveId" clId="{B272414D-B18A-4D81-997D-E20EBAE48599}" dt="2024-12-22T11:34:02.867" v="6152"/>
          <ac:spMkLst>
            <pc:docMk/>
            <pc:sldMk cId="3378159490" sldId="338"/>
            <ac:spMk id="133" creationId="{6A5B5E84-1C75-4C80-A69A-415EF7161D6F}"/>
          </ac:spMkLst>
        </pc:spChg>
        <pc:spChg chg="mod">
          <ac:chgData name="Lim Kelvin" userId="624f6ae12bb7b72b" providerId="LiveId" clId="{B272414D-B18A-4D81-997D-E20EBAE48599}" dt="2024-12-22T11:34:02.867" v="6152"/>
          <ac:spMkLst>
            <pc:docMk/>
            <pc:sldMk cId="3378159490" sldId="338"/>
            <ac:spMk id="136" creationId="{325C34E1-8C19-40E2-8D71-D0F0A936D8B6}"/>
          </ac:spMkLst>
        </pc:spChg>
        <pc:spChg chg="mod">
          <ac:chgData name="Lim Kelvin" userId="624f6ae12bb7b72b" providerId="LiveId" clId="{B272414D-B18A-4D81-997D-E20EBAE48599}" dt="2024-12-22T11:34:02.867" v="6152"/>
          <ac:spMkLst>
            <pc:docMk/>
            <pc:sldMk cId="3378159490" sldId="338"/>
            <ac:spMk id="147" creationId="{BB5797F9-30A6-42D4-A350-1EAEF05AB010}"/>
          </ac:spMkLst>
        </pc:spChg>
        <pc:spChg chg="mod">
          <ac:chgData name="Lim Kelvin" userId="624f6ae12bb7b72b" providerId="LiveId" clId="{B272414D-B18A-4D81-997D-E20EBAE48599}" dt="2024-12-22T11:34:02.867" v="6152"/>
          <ac:spMkLst>
            <pc:docMk/>
            <pc:sldMk cId="3378159490" sldId="338"/>
            <ac:spMk id="152" creationId="{DE841C4B-F2AD-4D40-B897-349C012AED12}"/>
          </ac:spMkLst>
        </pc:spChg>
        <pc:spChg chg="mod">
          <ac:chgData name="Lim Kelvin" userId="624f6ae12bb7b72b" providerId="LiveId" clId="{B272414D-B18A-4D81-997D-E20EBAE48599}" dt="2024-12-22T11:34:02.867" v="6152"/>
          <ac:spMkLst>
            <pc:docMk/>
            <pc:sldMk cId="3378159490" sldId="338"/>
            <ac:spMk id="156" creationId="{86FC15A0-E473-463A-AFCA-26C660B5B00D}"/>
          </ac:spMkLst>
        </pc:spChg>
        <pc:spChg chg="mod">
          <ac:chgData name="Lim Kelvin" userId="624f6ae12bb7b72b" providerId="LiveId" clId="{B272414D-B18A-4D81-997D-E20EBAE48599}" dt="2024-12-22T11:34:02.867" v="6152"/>
          <ac:spMkLst>
            <pc:docMk/>
            <pc:sldMk cId="3378159490" sldId="338"/>
            <ac:spMk id="161" creationId="{B2BCF9EF-12E4-4E5F-B911-481D90D0C5B0}"/>
          </ac:spMkLst>
        </pc:spChg>
        <pc:spChg chg="mod">
          <ac:chgData name="Lim Kelvin" userId="624f6ae12bb7b72b" providerId="LiveId" clId="{B272414D-B18A-4D81-997D-E20EBAE48599}" dt="2024-12-22T11:34:02.867" v="6152"/>
          <ac:spMkLst>
            <pc:docMk/>
            <pc:sldMk cId="3378159490" sldId="338"/>
            <ac:spMk id="164" creationId="{BCF540F8-B4B4-4590-8E67-B076631948FD}"/>
          </ac:spMkLst>
        </pc:spChg>
        <pc:spChg chg="mod">
          <ac:chgData name="Lim Kelvin" userId="624f6ae12bb7b72b" providerId="LiveId" clId="{B272414D-B18A-4D81-997D-E20EBAE48599}" dt="2024-12-22T11:34:02.867" v="6152"/>
          <ac:spMkLst>
            <pc:docMk/>
            <pc:sldMk cId="3378159490" sldId="338"/>
            <ac:spMk id="165" creationId="{E094B083-BB36-4C11-A7B3-8CE6FE957987}"/>
          </ac:spMkLst>
        </pc:spChg>
        <pc:spChg chg="mod">
          <ac:chgData name="Lim Kelvin" userId="624f6ae12bb7b72b" providerId="LiveId" clId="{B272414D-B18A-4D81-997D-E20EBAE48599}" dt="2024-12-22T11:34:02.867" v="6152"/>
          <ac:spMkLst>
            <pc:docMk/>
            <pc:sldMk cId="3378159490" sldId="338"/>
            <ac:spMk id="168" creationId="{6E6F943B-2184-43E8-AE2E-4E4FD811588C}"/>
          </ac:spMkLst>
        </pc:spChg>
        <pc:spChg chg="mod">
          <ac:chgData name="Lim Kelvin" userId="624f6ae12bb7b72b" providerId="LiveId" clId="{B272414D-B18A-4D81-997D-E20EBAE48599}" dt="2024-12-22T11:34:02.867" v="6152"/>
          <ac:spMkLst>
            <pc:docMk/>
            <pc:sldMk cId="3378159490" sldId="338"/>
            <ac:spMk id="169" creationId="{08FFB81B-C3A7-4EE9-9C3F-917676B7074A}"/>
          </ac:spMkLst>
        </pc:spChg>
        <pc:spChg chg="mod">
          <ac:chgData name="Lim Kelvin" userId="624f6ae12bb7b72b" providerId="LiveId" clId="{B272414D-B18A-4D81-997D-E20EBAE48599}" dt="2024-12-22T11:34:02.867" v="6152"/>
          <ac:spMkLst>
            <pc:docMk/>
            <pc:sldMk cId="3378159490" sldId="338"/>
            <ac:spMk id="172" creationId="{A708E2A6-2C68-4C86-AB35-32FEAFF1F3A1}"/>
          </ac:spMkLst>
        </pc:spChg>
        <pc:spChg chg="mod">
          <ac:chgData name="Lim Kelvin" userId="624f6ae12bb7b72b" providerId="LiveId" clId="{B272414D-B18A-4D81-997D-E20EBAE48599}" dt="2024-12-22T11:34:02.867" v="6152"/>
          <ac:spMkLst>
            <pc:docMk/>
            <pc:sldMk cId="3378159490" sldId="338"/>
            <ac:spMk id="173" creationId="{D523C0A4-185B-4102-8149-3DBF52B71EC7}"/>
          </ac:spMkLst>
        </pc:spChg>
        <pc:spChg chg="mod">
          <ac:chgData name="Lim Kelvin" userId="624f6ae12bb7b72b" providerId="LiveId" clId="{B272414D-B18A-4D81-997D-E20EBAE48599}" dt="2024-12-22T11:34:02.867" v="6152"/>
          <ac:spMkLst>
            <pc:docMk/>
            <pc:sldMk cId="3378159490" sldId="338"/>
            <ac:spMk id="176" creationId="{5384C6F2-43F3-4BF9-8626-811BB4E38666}"/>
          </ac:spMkLst>
        </pc:spChg>
        <pc:spChg chg="mod">
          <ac:chgData name="Lim Kelvin" userId="624f6ae12bb7b72b" providerId="LiveId" clId="{B272414D-B18A-4D81-997D-E20EBAE48599}" dt="2024-12-22T11:34:02.867" v="6152"/>
          <ac:spMkLst>
            <pc:docMk/>
            <pc:sldMk cId="3378159490" sldId="338"/>
            <ac:spMk id="177" creationId="{BC4CC305-DDB5-436E-9CBA-E51BD79A8B31}"/>
          </ac:spMkLst>
        </pc:spChg>
        <pc:spChg chg="mod">
          <ac:chgData name="Lim Kelvin" userId="624f6ae12bb7b72b" providerId="LiveId" clId="{B272414D-B18A-4D81-997D-E20EBAE48599}" dt="2024-12-22T11:34:02.867" v="6152"/>
          <ac:spMkLst>
            <pc:docMk/>
            <pc:sldMk cId="3378159490" sldId="338"/>
            <ac:spMk id="180" creationId="{803A6523-5CA6-4D91-B77D-0EF45D4FF177}"/>
          </ac:spMkLst>
        </pc:spChg>
        <pc:spChg chg="mod">
          <ac:chgData name="Lim Kelvin" userId="624f6ae12bb7b72b" providerId="LiveId" clId="{B272414D-B18A-4D81-997D-E20EBAE48599}" dt="2024-12-22T11:34:02.867" v="6152"/>
          <ac:spMkLst>
            <pc:docMk/>
            <pc:sldMk cId="3378159490" sldId="338"/>
            <ac:spMk id="181" creationId="{E9D111B8-860B-4A4F-8842-BCC9AF2F6DB7}"/>
          </ac:spMkLst>
        </pc:spChg>
        <pc:spChg chg="mod">
          <ac:chgData name="Lim Kelvin" userId="624f6ae12bb7b72b" providerId="LiveId" clId="{B272414D-B18A-4D81-997D-E20EBAE48599}" dt="2024-12-22T11:34:02.867" v="6152"/>
          <ac:spMkLst>
            <pc:docMk/>
            <pc:sldMk cId="3378159490" sldId="338"/>
            <ac:spMk id="184" creationId="{1AD06666-DEF7-435C-9FE0-8BA36504F01E}"/>
          </ac:spMkLst>
        </pc:spChg>
        <pc:spChg chg="mod">
          <ac:chgData name="Lim Kelvin" userId="624f6ae12bb7b72b" providerId="LiveId" clId="{B272414D-B18A-4D81-997D-E20EBAE48599}" dt="2024-12-22T11:34:02.867" v="6152"/>
          <ac:spMkLst>
            <pc:docMk/>
            <pc:sldMk cId="3378159490" sldId="338"/>
            <ac:spMk id="185" creationId="{64E3F7A3-D543-474E-9D82-457AF216FFDF}"/>
          </ac:spMkLst>
        </pc:spChg>
        <pc:spChg chg="mod">
          <ac:chgData name="Lim Kelvin" userId="624f6ae12bb7b72b" providerId="LiveId" clId="{B272414D-B18A-4D81-997D-E20EBAE48599}" dt="2024-12-22T11:34:02.867" v="6152"/>
          <ac:spMkLst>
            <pc:docMk/>
            <pc:sldMk cId="3378159490" sldId="338"/>
            <ac:spMk id="188" creationId="{BADAA790-E109-45D9-8D33-79141017E1A7}"/>
          </ac:spMkLst>
        </pc:spChg>
        <pc:spChg chg="mod">
          <ac:chgData name="Lim Kelvin" userId="624f6ae12bb7b72b" providerId="LiveId" clId="{B272414D-B18A-4D81-997D-E20EBAE48599}" dt="2024-12-22T11:34:02.867" v="6152"/>
          <ac:spMkLst>
            <pc:docMk/>
            <pc:sldMk cId="3378159490" sldId="338"/>
            <ac:spMk id="189" creationId="{0CBBA892-A961-4EAD-B7B0-E43EFE75B33F}"/>
          </ac:spMkLst>
        </pc:spChg>
        <pc:spChg chg="mod">
          <ac:chgData name="Lim Kelvin" userId="624f6ae12bb7b72b" providerId="LiveId" clId="{B272414D-B18A-4D81-997D-E20EBAE48599}" dt="2024-12-22T11:34:02.867" v="6152"/>
          <ac:spMkLst>
            <pc:docMk/>
            <pc:sldMk cId="3378159490" sldId="338"/>
            <ac:spMk id="192" creationId="{6418A6BF-1F20-4981-AD65-B8EC8167816E}"/>
          </ac:spMkLst>
        </pc:spChg>
        <pc:spChg chg="mod">
          <ac:chgData name="Lim Kelvin" userId="624f6ae12bb7b72b" providerId="LiveId" clId="{B272414D-B18A-4D81-997D-E20EBAE48599}" dt="2024-12-22T11:34:02.867" v="6152"/>
          <ac:spMkLst>
            <pc:docMk/>
            <pc:sldMk cId="3378159490" sldId="338"/>
            <ac:spMk id="193" creationId="{06089A47-4D44-4A96-A655-C68ED6815142}"/>
          </ac:spMkLst>
        </pc:spChg>
        <pc:spChg chg="mod">
          <ac:chgData name="Lim Kelvin" userId="624f6ae12bb7b72b" providerId="LiveId" clId="{B272414D-B18A-4D81-997D-E20EBAE48599}" dt="2024-12-22T11:34:02.867" v="6152"/>
          <ac:spMkLst>
            <pc:docMk/>
            <pc:sldMk cId="3378159490" sldId="338"/>
            <ac:spMk id="196" creationId="{3B0931BB-C5E4-432D-BAC7-0D7C720E930E}"/>
          </ac:spMkLst>
        </pc:spChg>
        <pc:spChg chg="mod">
          <ac:chgData name="Lim Kelvin" userId="624f6ae12bb7b72b" providerId="LiveId" clId="{B272414D-B18A-4D81-997D-E20EBAE48599}" dt="2024-12-22T11:34:02.867" v="6152"/>
          <ac:spMkLst>
            <pc:docMk/>
            <pc:sldMk cId="3378159490" sldId="338"/>
            <ac:spMk id="197" creationId="{6119B43F-E996-4935-AD44-397BE277A9D6}"/>
          </ac:spMkLst>
        </pc:spChg>
        <pc:spChg chg="mod">
          <ac:chgData name="Lim Kelvin" userId="624f6ae12bb7b72b" providerId="LiveId" clId="{B272414D-B18A-4D81-997D-E20EBAE48599}" dt="2024-12-22T11:34:02.867" v="6152"/>
          <ac:spMkLst>
            <pc:docMk/>
            <pc:sldMk cId="3378159490" sldId="338"/>
            <ac:spMk id="200" creationId="{135B7958-7834-40AB-93B6-BC5E30738C4E}"/>
          </ac:spMkLst>
        </pc:spChg>
        <pc:spChg chg="mod">
          <ac:chgData name="Lim Kelvin" userId="624f6ae12bb7b72b" providerId="LiveId" clId="{B272414D-B18A-4D81-997D-E20EBAE48599}" dt="2024-12-22T11:34:02.867" v="6152"/>
          <ac:spMkLst>
            <pc:docMk/>
            <pc:sldMk cId="3378159490" sldId="338"/>
            <ac:spMk id="201" creationId="{4474C2F2-F004-4BD1-A160-D6AA391A78E8}"/>
          </ac:spMkLst>
        </pc:spChg>
        <pc:spChg chg="mod">
          <ac:chgData name="Lim Kelvin" userId="624f6ae12bb7b72b" providerId="LiveId" clId="{B272414D-B18A-4D81-997D-E20EBAE48599}" dt="2024-12-22T11:34:02.867" v="6152"/>
          <ac:spMkLst>
            <pc:docMk/>
            <pc:sldMk cId="3378159490" sldId="338"/>
            <ac:spMk id="204" creationId="{6D2D2361-7BE7-4BF2-83A0-260AB1FC5E40}"/>
          </ac:spMkLst>
        </pc:spChg>
        <pc:spChg chg="mod">
          <ac:chgData name="Lim Kelvin" userId="624f6ae12bb7b72b" providerId="LiveId" clId="{B272414D-B18A-4D81-997D-E20EBAE48599}" dt="2024-12-22T11:34:02.867" v="6152"/>
          <ac:spMkLst>
            <pc:docMk/>
            <pc:sldMk cId="3378159490" sldId="338"/>
            <ac:spMk id="205" creationId="{346DCE54-CA34-4718-AED1-91B7B08A7A54}"/>
          </ac:spMkLst>
        </pc:spChg>
        <pc:spChg chg="mod">
          <ac:chgData name="Lim Kelvin" userId="624f6ae12bb7b72b" providerId="LiveId" clId="{B272414D-B18A-4D81-997D-E20EBAE48599}" dt="2024-12-22T11:34:02.867" v="6152"/>
          <ac:spMkLst>
            <pc:docMk/>
            <pc:sldMk cId="3378159490" sldId="338"/>
            <ac:spMk id="208" creationId="{ABCAFB16-133F-4BB2-BE76-DB8FA69AE147}"/>
          </ac:spMkLst>
        </pc:spChg>
        <pc:spChg chg="mod">
          <ac:chgData name="Lim Kelvin" userId="624f6ae12bb7b72b" providerId="LiveId" clId="{B272414D-B18A-4D81-997D-E20EBAE48599}" dt="2024-12-22T11:34:02.867" v="6152"/>
          <ac:spMkLst>
            <pc:docMk/>
            <pc:sldMk cId="3378159490" sldId="338"/>
            <ac:spMk id="209" creationId="{13F870A6-22E0-4E4D-92F1-C3E791454AF9}"/>
          </ac:spMkLst>
        </pc:spChg>
        <pc:spChg chg="mod">
          <ac:chgData name="Lim Kelvin" userId="624f6ae12bb7b72b" providerId="LiveId" clId="{B272414D-B18A-4D81-997D-E20EBAE48599}" dt="2024-12-22T11:34:02.867" v="6152"/>
          <ac:spMkLst>
            <pc:docMk/>
            <pc:sldMk cId="3378159490" sldId="338"/>
            <ac:spMk id="212" creationId="{3F20C7F8-B5F6-4DD3-A292-27F0B20C077B}"/>
          </ac:spMkLst>
        </pc:spChg>
        <pc:spChg chg="mod">
          <ac:chgData name="Lim Kelvin" userId="624f6ae12bb7b72b" providerId="LiveId" clId="{B272414D-B18A-4D81-997D-E20EBAE48599}" dt="2024-12-22T11:34:02.867" v="6152"/>
          <ac:spMkLst>
            <pc:docMk/>
            <pc:sldMk cId="3378159490" sldId="338"/>
            <ac:spMk id="213" creationId="{64DFC093-D301-435D-85B7-D029FD4CDAED}"/>
          </ac:spMkLst>
        </pc:spChg>
        <pc:spChg chg="mod">
          <ac:chgData name="Lim Kelvin" userId="624f6ae12bb7b72b" providerId="LiveId" clId="{B272414D-B18A-4D81-997D-E20EBAE48599}" dt="2024-12-22T11:34:02.867" v="6152"/>
          <ac:spMkLst>
            <pc:docMk/>
            <pc:sldMk cId="3378159490" sldId="338"/>
            <ac:spMk id="216" creationId="{F35DB3A2-D4D4-4356-87F6-A43E0FF657D6}"/>
          </ac:spMkLst>
        </pc:spChg>
        <pc:spChg chg="mod">
          <ac:chgData name="Lim Kelvin" userId="624f6ae12bb7b72b" providerId="LiveId" clId="{B272414D-B18A-4D81-997D-E20EBAE48599}" dt="2024-12-22T11:34:02.867" v="6152"/>
          <ac:spMkLst>
            <pc:docMk/>
            <pc:sldMk cId="3378159490" sldId="338"/>
            <ac:spMk id="217" creationId="{D115049D-DB58-48A2-BD20-AD60956B5ABE}"/>
          </ac:spMkLst>
        </pc:spChg>
        <pc:spChg chg="mod">
          <ac:chgData name="Lim Kelvin" userId="624f6ae12bb7b72b" providerId="LiveId" clId="{B272414D-B18A-4D81-997D-E20EBAE48599}" dt="2024-12-22T11:34:02.867" v="6152"/>
          <ac:spMkLst>
            <pc:docMk/>
            <pc:sldMk cId="3378159490" sldId="338"/>
            <ac:spMk id="220" creationId="{781538B4-918E-4438-812A-28C2C897E669}"/>
          </ac:spMkLst>
        </pc:spChg>
        <pc:spChg chg="mod">
          <ac:chgData name="Lim Kelvin" userId="624f6ae12bb7b72b" providerId="LiveId" clId="{B272414D-B18A-4D81-997D-E20EBAE48599}" dt="2024-12-22T11:34:02.867" v="6152"/>
          <ac:spMkLst>
            <pc:docMk/>
            <pc:sldMk cId="3378159490" sldId="338"/>
            <ac:spMk id="221" creationId="{BBC83048-5526-40B2-A4A7-B958E72F363D}"/>
          </ac:spMkLst>
        </pc:spChg>
        <pc:spChg chg="mod">
          <ac:chgData name="Lim Kelvin" userId="624f6ae12bb7b72b" providerId="LiveId" clId="{B272414D-B18A-4D81-997D-E20EBAE48599}" dt="2024-12-22T11:34:02.867" v="6152"/>
          <ac:spMkLst>
            <pc:docMk/>
            <pc:sldMk cId="3378159490" sldId="338"/>
            <ac:spMk id="224" creationId="{650EBDF0-1A8A-4286-8E13-7107B7638DF1}"/>
          </ac:spMkLst>
        </pc:spChg>
        <pc:spChg chg="mod">
          <ac:chgData name="Lim Kelvin" userId="624f6ae12bb7b72b" providerId="LiveId" clId="{B272414D-B18A-4D81-997D-E20EBAE48599}" dt="2024-12-22T11:34:02.867" v="6152"/>
          <ac:spMkLst>
            <pc:docMk/>
            <pc:sldMk cId="3378159490" sldId="338"/>
            <ac:spMk id="225" creationId="{0D054A26-30B4-4F90-A4DA-F2EE325D6A27}"/>
          </ac:spMkLst>
        </pc:spChg>
        <pc:spChg chg="mod">
          <ac:chgData name="Lim Kelvin" userId="624f6ae12bb7b72b" providerId="LiveId" clId="{B272414D-B18A-4D81-997D-E20EBAE48599}" dt="2024-12-22T11:34:02.867" v="6152"/>
          <ac:spMkLst>
            <pc:docMk/>
            <pc:sldMk cId="3378159490" sldId="338"/>
            <ac:spMk id="228" creationId="{C9DC4C50-97FE-40FF-BEF8-367C6ADFAD53}"/>
          </ac:spMkLst>
        </pc:spChg>
        <pc:spChg chg="mod">
          <ac:chgData name="Lim Kelvin" userId="624f6ae12bb7b72b" providerId="LiveId" clId="{B272414D-B18A-4D81-997D-E20EBAE48599}" dt="2024-12-22T11:34:02.867" v="6152"/>
          <ac:spMkLst>
            <pc:docMk/>
            <pc:sldMk cId="3378159490" sldId="338"/>
            <ac:spMk id="229" creationId="{45D3578E-1DDC-4930-A025-40CAEFFEF90F}"/>
          </ac:spMkLst>
        </pc:spChg>
        <pc:spChg chg="mod">
          <ac:chgData name="Lim Kelvin" userId="624f6ae12bb7b72b" providerId="LiveId" clId="{B272414D-B18A-4D81-997D-E20EBAE48599}" dt="2024-12-22T11:34:02.867" v="6152"/>
          <ac:spMkLst>
            <pc:docMk/>
            <pc:sldMk cId="3378159490" sldId="338"/>
            <ac:spMk id="232" creationId="{D72F3C39-5401-435F-98A7-5B3587F94EDC}"/>
          </ac:spMkLst>
        </pc:spChg>
        <pc:spChg chg="mod">
          <ac:chgData name="Lim Kelvin" userId="624f6ae12bb7b72b" providerId="LiveId" clId="{B272414D-B18A-4D81-997D-E20EBAE48599}" dt="2024-12-22T11:34:02.867" v="6152"/>
          <ac:spMkLst>
            <pc:docMk/>
            <pc:sldMk cId="3378159490" sldId="338"/>
            <ac:spMk id="233" creationId="{666C41CC-0A60-474A-A30F-B1E4803F252F}"/>
          </ac:spMkLst>
        </pc:spChg>
        <pc:spChg chg="mod">
          <ac:chgData name="Lim Kelvin" userId="624f6ae12bb7b72b" providerId="LiveId" clId="{B272414D-B18A-4D81-997D-E20EBAE48599}" dt="2024-12-22T11:34:02.867" v="6152"/>
          <ac:spMkLst>
            <pc:docMk/>
            <pc:sldMk cId="3378159490" sldId="338"/>
            <ac:spMk id="236" creationId="{514AADE4-CF9E-46D5-9F82-10C56BECE546}"/>
          </ac:spMkLst>
        </pc:spChg>
        <pc:spChg chg="mod">
          <ac:chgData name="Lim Kelvin" userId="624f6ae12bb7b72b" providerId="LiveId" clId="{B272414D-B18A-4D81-997D-E20EBAE48599}" dt="2024-12-22T11:34:02.867" v="6152"/>
          <ac:spMkLst>
            <pc:docMk/>
            <pc:sldMk cId="3378159490" sldId="338"/>
            <ac:spMk id="237" creationId="{0162B1F1-E119-4C1A-8D26-ED179A2D9E3D}"/>
          </ac:spMkLst>
        </pc:spChg>
        <pc:spChg chg="mod">
          <ac:chgData name="Lim Kelvin" userId="624f6ae12bb7b72b" providerId="LiveId" clId="{B272414D-B18A-4D81-997D-E20EBAE48599}" dt="2024-12-22T11:34:02.867" v="6152"/>
          <ac:spMkLst>
            <pc:docMk/>
            <pc:sldMk cId="3378159490" sldId="338"/>
            <ac:spMk id="240" creationId="{839211C0-E3DF-4026-A8F9-29B397FD758C}"/>
          </ac:spMkLst>
        </pc:spChg>
        <pc:spChg chg="mod">
          <ac:chgData name="Lim Kelvin" userId="624f6ae12bb7b72b" providerId="LiveId" clId="{B272414D-B18A-4D81-997D-E20EBAE48599}" dt="2024-12-22T11:34:02.867" v="6152"/>
          <ac:spMkLst>
            <pc:docMk/>
            <pc:sldMk cId="3378159490" sldId="338"/>
            <ac:spMk id="242" creationId="{A78C31BC-5DD2-4327-9EC5-E76B096AD503}"/>
          </ac:spMkLst>
        </pc:spChg>
        <pc:spChg chg="mod">
          <ac:chgData name="Lim Kelvin" userId="624f6ae12bb7b72b" providerId="LiveId" clId="{B272414D-B18A-4D81-997D-E20EBAE48599}" dt="2024-12-22T11:34:02.867" v="6152"/>
          <ac:spMkLst>
            <pc:docMk/>
            <pc:sldMk cId="3378159490" sldId="338"/>
            <ac:spMk id="243" creationId="{0029FF4F-47FD-4BBA-9714-FCEE59EE38CA}"/>
          </ac:spMkLst>
        </pc:spChg>
        <pc:spChg chg="mod">
          <ac:chgData name="Lim Kelvin" userId="624f6ae12bb7b72b" providerId="LiveId" clId="{B272414D-B18A-4D81-997D-E20EBAE48599}" dt="2024-12-22T11:34:02.867" v="6152"/>
          <ac:spMkLst>
            <pc:docMk/>
            <pc:sldMk cId="3378159490" sldId="338"/>
            <ac:spMk id="244" creationId="{9EB700A6-4B6D-44AC-A3D3-98B99152DF3D}"/>
          </ac:spMkLst>
        </pc:spChg>
        <pc:spChg chg="mod">
          <ac:chgData name="Lim Kelvin" userId="624f6ae12bb7b72b" providerId="LiveId" clId="{B272414D-B18A-4D81-997D-E20EBAE48599}" dt="2024-12-22T11:34:06.489" v="6155"/>
          <ac:spMkLst>
            <pc:docMk/>
            <pc:sldMk cId="3378159490" sldId="338"/>
            <ac:spMk id="246" creationId="{084E1B87-75E1-4A30-84F4-AE46A6E0B1D2}"/>
          </ac:spMkLst>
        </pc:spChg>
        <pc:spChg chg="mod">
          <ac:chgData name="Lim Kelvin" userId="624f6ae12bb7b72b" providerId="LiveId" clId="{B272414D-B18A-4D81-997D-E20EBAE48599}" dt="2024-12-22T11:34:06.489" v="6155"/>
          <ac:spMkLst>
            <pc:docMk/>
            <pc:sldMk cId="3378159490" sldId="338"/>
            <ac:spMk id="247" creationId="{15BA45E2-EF0B-4CA3-BFC9-5C6CBF4FB685}"/>
          </ac:spMkLst>
        </pc:spChg>
        <pc:spChg chg="mod">
          <ac:chgData name="Lim Kelvin" userId="624f6ae12bb7b72b" providerId="LiveId" clId="{B272414D-B18A-4D81-997D-E20EBAE48599}" dt="2024-12-22T11:34:06.489" v="6155"/>
          <ac:spMkLst>
            <pc:docMk/>
            <pc:sldMk cId="3378159490" sldId="338"/>
            <ac:spMk id="250" creationId="{FFD9E399-E942-43B9-B2E4-3E118ADB81F6}"/>
          </ac:spMkLst>
        </pc:spChg>
        <pc:spChg chg="mod">
          <ac:chgData name="Lim Kelvin" userId="624f6ae12bb7b72b" providerId="LiveId" clId="{B272414D-B18A-4D81-997D-E20EBAE48599}" dt="2024-12-22T11:34:06.489" v="6155"/>
          <ac:spMkLst>
            <pc:docMk/>
            <pc:sldMk cId="3378159490" sldId="338"/>
            <ac:spMk id="261" creationId="{5D642368-6E93-402C-A76D-E1C74FCAE527}"/>
          </ac:spMkLst>
        </pc:spChg>
        <pc:spChg chg="mod">
          <ac:chgData name="Lim Kelvin" userId="624f6ae12bb7b72b" providerId="LiveId" clId="{B272414D-B18A-4D81-997D-E20EBAE48599}" dt="2024-12-22T11:34:06.489" v="6155"/>
          <ac:spMkLst>
            <pc:docMk/>
            <pc:sldMk cId="3378159490" sldId="338"/>
            <ac:spMk id="266" creationId="{0A6699E7-5B05-48A3-B511-33D866AB52E3}"/>
          </ac:spMkLst>
        </pc:spChg>
        <pc:spChg chg="mod">
          <ac:chgData name="Lim Kelvin" userId="624f6ae12bb7b72b" providerId="LiveId" clId="{B272414D-B18A-4D81-997D-E20EBAE48599}" dt="2024-12-22T11:34:06.489" v="6155"/>
          <ac:spMkLst>
            <pc:docMk/>
            <pc:sldMk cId="3378159490" sldId="338"/>
            <ac:spMk id="270" creationId="{F09A3B40-AD7E-4F8B-84FA-F3D16E8FDE58}"/>
          </ac:spMkLst>
        </pc:spChg>
        <pc:spChg chg="mod">
          <ac:chgData name="Lim Kelvin" userId="624f6ae12bb7b72b" providerId="LiveId" clId="{B272414D-B18A-4D81-997D-E20EBAE48599}" dt="2024-12-22T11:34:06.489" v="6155"/>
          <ac:spMkLst>
            <pc:docMk/>
            <pc:sldMk cId="3378159490" sldId="338"/>
            <ac:spMk id="275" creationId="{AF9285E9-D076-4AA4-B679-E52132367AA2}"/>
          </ac:spMkLst>
        </pc:spChg>
        <pc:spChg chg="mod">
          <ac:chgData name="Lim Kelvin" userId="624f6ae12bb7b72b" providerId="LiveId" clId="{B272414D-B18A-4D81-997D-E20EBAE48599}" dt="2024-12-22T11:34:06.489" v="6155"/>
          <ac:spMkLst>
            <pc:docMk/>
            <pc:sldMk cId="3378159490" sldId="338"/>
            <ac:spMk id="278" creationId="{93D2E8B2-62F6-4435-80DF-82B121C25F35}"/>
          </ac:spMkLst>
        </pc:spChg>
        <pc:spChg chg="mod">
          <ac:chgData name="Lim Kelvin" userId="624f6ae12bb7b72b" providerId="LiveId" clId="{B272414D-B18A-4D81-997D-E20EBAE48599}" dt="2024-12-22T11:34:06.489" v="6155"/>
          <ac:spMkLst>
            <pc:docMk/>
            <pc:sldMk cId="3378159490" sldId="338"/>
            <ac:spMk id="279" creationId="{D185639A-57CF-4212-8ADE-E087724A4FDA}"/>
          </ac:spMkLst>
        </pc:spChg>
        <pc:spChg chg="mod">
          <ac:chgData name="Lim Kelvin" userId="624f6ae12bb7b72b" providerId="LiveId" clId="{B272414D-B18A-4D81-997D-E20EBAE48599}" dt="2024-12-22T11:34:06.489" v="6155"/>
          <ac:spMkLst>
            <pc:docMk/>
            <pc:sldMk cId="3378159490" sldId="338"/>
            <ac:spMk id="282" creationId="{190DD709-947D-4F31-AABC-19FFE00ACB8D}"/>
          </ac:spMkLst>
        </pc:spChg>
        <pc:spChg chg="mod">
          <ac:chgData name="Lim Kelvin" userId="624f6ae12bb7b72b" providerId="LiveId" clId="{B272414D-B18A-4D81-997D-E20EBAE48599}" dt="2024-12-22T11:34:06.489" v="6155"/>
          <ac:spMkLst>
            <pc:docMk/>
            <pc:sldMk cId="3378159490" sldId="338"/>
            <ac:spMk id="283" creationId="{797D917A-D1B8-46F1-A315-6E6C1DB05873}"/>
          </ac:spMkLst>
        </pc:spChg>
        <pc:spChg chg="mod">
          <ac:chgData name="Lim Kelvin" userId="624f6ae12bb7b72b" providerId="LiveId" clId="{B272414D-B18A-4D81-997D-E20EBAE48599}" dt="2024-12-22T11:34:06.489" v="6155"/>
          <ac:spMkLst>
            <pc:docMk/>
            <pc:sldMk cId="3378159490" sldId="338"/>
            <ac:spMk id="286" creationId="{F3415905-8D48-4552-B63D-CA8F0570BA16}"/>
          </ac:spMkLst>
        </pc:spChg>
        <pc:spChg chg="mod">
          <ac:chgData name="Lim Kelvin" userId="624f6ae12bb7b72b" providerId="LiveId" clId="{B272414D-B18A-4D81-997D-E20EBAE48599}" dt="2024-12-22T11:34:06.489" v="6155"/>
          <ac:spMkLst>
            <pc:docMk/>
            <pc:sldMk cId="3378159490" sldId="338"/>
            <ac:spMk id="287" creationId="{650E28BA-CA9C-479B-8F9E-9A4656638F54}"/>
          </ac:spMkLst>
        </pc:spChg>
        <pc:spChg chg="mod">
          <ac:chgData name="Lim Kelvin" userId="624f6ae12bb7b72b" providerId="LiveId" clId="{B272414D-B18A-4D81-997D-E20EBAE48599}" dt="2024-12-22T11:34:06.489" v="6155"/>
          <ac:spMkLst>
            <pc:docMk/>
            <pc:sldMk cId="3378159490" sldId="338"/>
            <ac:spMk id="290" creationId="{F5FF7010-0E86-4DDE-B8D7-5470E5616B87}"/>
          </ac:spMkLst>
        </pc:spChg>
        <pc:spChg chg="mod">
          <ac:chgData name="Lim Kelvin" userId="624f6ae12bb7b72b" providerId="LiveId" clId="{B272414D-B18A-4D81-997D-E20EBAE48599}" dt="2024-12-22T11:34:06.489" v="6155"/>
          <ac:spMkLst>
            <pc:docMk/>
            <pc:sldMk cId="3378159490" sldId="338"/>
            <ac:spMk id="291" creationId="{7BD66045-FBC7-459D-900D-FA75B92938D4}"/>
          </ac:spMkLst>
        </pc:spChg>
        <pc:spChg chg="mod">
          <ac:chgData name="Lim Kelvin" userId="624f6ae12bb7b72b" providerId="LiveId" clId="{B272414D-B18A-4D81-997D-E20EBAE48599}" dt="2024-12-22T11:34:06.489" v="6155"/>
          <ac:spMkLst>
            <pc:docMk/>
            <pc:sldMk cId="3378159490" sldId="338"/>
            <ac:spMk id="294" creationId="{2F493C78-F75B-4765-8AE0-24FEB51E28A0}"/>
          </ac:spMkLst>
        </pc:spChg>
        <pc:spChg chg="mod">
          <ac:chgData name="Lim Kelvin" userId="624f6ae12bb7b72b" providerId="LiveId" clId="{B272414D-B18A-4D81-997D-E20EBAE48599}" dt="2024-12-22T11:34:06.489" v="6155"/>
          <ac:spMkLst>
            <pc:docMk/>
            <pc:sldMk cId="3378159490" sldId="338"/>
            <ac:spMk id="295" creationId="{DA2BEDDC-E78B-4B90-8246-5F73F4E720D8}"/>
          </ac:spMkLst>
        </pc:spChg>
        <pc:spChg chg="mod">
          <ac:chgData name="Lim Kelvin" userId="624f6ae12bb7b72b" providerId="LiveId" clId="{B272414D-B18A-4D81-997D-E20EBAE48599}" dt="2024-12-22T11:34:06.489" v="6155"/>
          <ac:spMkLst>
            <pc:docMk/>
            <pc:sldMk cId="3378159490" sldId="338"/>
            <ac:spMk id="298" creationId="{CAE0BF4F-B554-4845-8D2B-8A7172A64E5A}"/>
          </ac:spMkLst>
        </pc:spChg>
        <pc:spChg chg="mod">
          <ac:chgData name="Lim Kelvin" userId="624f6ae12bb7b72b" providerId="LiveId" clId="{B272414D-B18A-4D81-997D-E20EBAE48599}" dt="2024-12-22T11:34:06.489" v="6155"/>
          <ac:spMkLst>
            <pc:docMk/>
            <pc:sldMk cId="3378159490" sldId="338"/>
            <ac:spMk id="299" creationId="{729D9C5D-A4AF-49C6-93D0-167B0F9B5B1F}"/>
          </ac:spMkLst>
        </pc:spChg>
        <pc:spChg chg="mod">
          <ac:chgData name="Lim Kelvin" userId="624f6ae12bb7b72b" providerId="LiveId" clId="{B272414D-B18A-4D81-997D-E20EBAE48599}" dt="2024-12-22T11:34:06.489" v="6155"/>
          <ac:spMkLst>
            <pc:docMk/>
            <pc:sldMk cId="3378159490" sldId="338"/>
            <ac:spMk id="302" creationId="{D81BFBFB-B835-4E27-AFAD-10802B823316}"/>
          </ac:spMkLst>
        </pc:spChg>
        <pc:spChg chg="mod">
          <ac:chgData name="Lim Kelvin" userId="624f6ae12bb7b72b" providerId="LiveId" clId="{B272414D-B18A-4D81-997D-E20EBAE48599}" dt="2024-12-22T11:34:06.489" v="6155"/>
          <ac:spMkLst>
            <pc:docMk/>
            <pc:sldMk cId="3378159490" sldId="338"/>
            <ac:spMk id="303" creationId="{9495BE4F-971F-4072-A71B-C9FC2A213FDF}"/>
          </ac:spMkLst>
        </pc:spChg>
        <pc:spChg chg="mod">
          <ac:chgData name="Lim Kelvin" userId="624f6ae12bb7b72b" providerId="LiveId" clId="{B272414D-B18A-4D81-997D-E20EBAE48599}" dt="2024-12-22T11:34:06.489" v="6155"/>
          <ac:spMkLst>
            <pc:docMk/>
            <pc:sldMk cId="3378159490" sldId="338"/>
            <ac:spMk id="306" creationId="{992A36D4-48B7-4EA4-A79F-385EC516C3F8}"/>
          </ac:spMkLst>
        </pc:spChg>
        <pc:spChg chg="mod">
          <ac:chgData name="Lim Kelvin" userId="624f6ae12bb7b72b" providerId="LiveId" clId="{B272414D-B18A-4D81-997D-E20EBAE48599}" dt="2024-12-22T11:34:06.489" v="6155"/>
          <ac:spMkLst>
            <pc:docMk/>
            <pc:sldMk cId="3378159490" sldId="338"/>
            <ac:spMk id="307" creationId="{7649452B-49F4-4FA3-BD92-23DDBAC0D385}"/>
          </ac:spMkLst>
        </pc:spChg>
        <pc:spChg chg="mod">
          <ac:chgData name="Lim Kelvin" userId="624f6ae12bb7b72b" providerId="LiveId" clId="{B272414D-B18A-4D81-997D-E20EBAE48599}" dt="2024-12-22T11:34:06.489" v="6155"/>
          <ac:spMkLst>
            <pc:docMk/>
            <pc:sldMk cId="3378159490" sldId="338"/>
            <ac:spMk id="310" creationId="{9165F2B2-BA56-4ACB-AAA6-71A051EDE1AF}"/>
          </ac:spMkLst>
        </pc:spChg>
        <pc:spChg chg="mod">
          <ac:chgData name="Lim Kelvin" userId="624f6ae12bb7b72b" providerId="LiveId" clId="{B272414D-B18A-4D81-997D-E20EBAE48599}" dt="2024-12-22T11:34:06.489" v="6155"/>
          <ac:spMkLst>
            <pc:docMk/>
            <pc:sldMk cId="3378159490" sldId="338"/>
            <ac:spMk id="311" creationId="{573DDACB-93E6-4ECC-BF4D-B6CBBB879B99}"/>
          </ac:spMkLst>
        </pc:spChg>
        <pc:spChg chg="mod">
          <ac:chgData name="Lim Kelvin" userId="624f6ae12bb7b72b" providerId="LiveId" clId="{B272414D-B18A-4D81-997D-E20EBAE48599}" dt="2024-12-22T11:34:06.489" v="6155"/>
          <ac:spMkLst>
            <pc:docMk/>
            <pc:sldMk cId="3378159490" sldId="338"/>
            <ac:spMk id="314" creationId="{2C8D5AB1-2101-45AF-A53F-F62B05F4BC90}"/>
          </ac:spMkLst>
        </pc:spChg>
        <pc:spChg chg="mod">
          <ac:chgData name="Lim Kelvin" userId="624f6ae12bb7b72b" providerId="LiveId" clId="{B272414D-B18A-4D81-997D-E20EBAE48599}" dt="2024-12-22T11:34:06.489" v="6155"/>
          <ac:spMkLst>
            <pc:docMk/>
            <pc:sldMk cId="3378159490" sldId="338"/>
            <ac:spMk id="315" creationId="{6A2D096C-0588-4BE0-B77A-73373C596A1E}"/>
          </ac:spMkLst>
        </pc:spChg>
        <pc:spChg chg="mod">
          <ac:chgData name="Lim Kelvin" userId="624f6ae12bb7b72b" providerId="LiveId" clId="{B272414D-B18A-4D81-997D-E20EBAE48599}" dt="2024-12-22T11:34:06.489" v="6155"/>
          <ac:spMkLst>
            <pc:docMk/>
            <pc:sldMk cId="3378159490" sldId="338"/>
            <ac:spMk id="318" creationId="{98A5B257-3003-4586-8D03-545B5484A949}"/>
          </ac:spMkLst>
        </pc:spChg>
        <pc:spChg chg="mod">
          <ac:chgData name="Lim Kelvin" userId="624f6ae12bb7b72b" providerId="LiveId" clId="{B272414D-B18A-4D81-997D-E20EBAE48599}" dt="2024-12-22T11:34:06.489" v="6155"/>
          <ac:spMkLst>
            <pc:docMk/>
            <pc:sldMk cId="3378159490" sldId="338"/>
            <ac:spMk id="319" creationId="{CC64A08E-400D-4B4A-B545-CE3CC7819F98}"/>
          </ac:spMkLst>
        </pc:spChg>
        <pc:spChg chg="mod">
          <ac:chgData name="Lim Kelvin" userId="624f6ae12bb7b72b" providerId="LiveId" clId="{B272414D-B18A-4D81-997D-E20EBAE48599}" dt="2024-12-22T11:34:06.489" v="6155"/>
          <ac:spMkLst>
            <pc:docMk/>
            <pc:sldMk cId="3378159490" sldId="338"/>
            <ac:spMk id="322" creationId="{08DA4D51-BD6D-43BF-A3DE-02EEF7C16C71}"/>
          </ac:spMkLst>
        </pc:spChg>
        <pc:spChg chg="mod">
          <ac:chgData name="Lim Kelvin" userId="624f6ae12bb7b72b" providerId="LiveId" clId="{B272414D-B18A-4D81-997D-E20EBAE48599}" dt="2024-12-22T11:34:06.489" v="6155"/>
          <ac:spMkLst>
            <pc:docMk/>
            <pc:sldMk cId="3378159490" sldId="338"/>
            <ac:spMk id="323" creationId="{9EAD9173-8673-4143-BBEC-A2EAA8399352}"/>
          </ac:spMkLst>
        </pc:spChg>
        <pc:spChg chg="mod">
          <ac:chgData name="Lim Kelvin" userId="624f6ae12bb7b72b" providerId="LiveId" clId="{B272414D-B18A-4D81-997D-E20EBAE48599}" dt="2024-12-22T11:34:06.489" v="6155"/>
          <ac:spMkLst>
            <pc:docMk/>
            <pc:sldMk cId="3378159490" sldId="338"/>
            <ac:spMk id="326" creationId="{2EA75A01-22D9-478B-8BC5-1A952A67EB1C}"/>
          </ac:spMkLst>
        </pc:spChg>
        <pc:spChg chg="mod">
          <ac:chgData name="Lim Kelvin" userId="624f6ae12bb7b72b" providerId="LiveId" clId="{B272414D-B18A-4D81-997D-E20EBAE48599}" dt="2024-12-22T11:34:06.489" v="6155"/>
          <ac:spMkLst>
            <pc:docMk/>
            <pc:sldMk cId="3378159490" sldId="338"/>
            <ac:spMk id="327" creationId="{A732E130-A6C4-4385-92CE-1A9B6F1A91A7}"/>
          </ac:spMkLst>
        </pc:spChg>
        <pc:spChg chg="mod">
          <ac:chgData name="Lim Kelvin" userId="624f6ae12bb7b72b" providerId="LiveId" clId="{B272414D-B18A-4D81-997D-E20EBAE48599}" dt="2024-12-22T11:34:06.489" v="6155"/>
          <ac:spMkLst>
            <pc:docMk/>
            <pc:sldMk cId="3378159490" sldId="338"/>
            <ac:spMk id="330" creationId="{4353E23F-82DE-444E-AF44-3D43A77AFE30}"/>
          </ac:spMkLst>
        </pc:spChg>
        <pc:spChg chg="mod">
          <ac:chgData name="Lim Kelvin" userId="624f6ae12bb7b72b" providerId="LiveId" clId="{B272414D-B18A-4D81-997D-E20EBAE48599}" dt="2024-12-22T11:34:06.489" v="6155"/>
          <ac:spMkLst>
            <pc:docMk/>
            <pc:sldMk cId="3378159490" sldId="338"/>
            <ac:spMk id="331" creationId="{2D5F1AC0-7212-4C3E-85FC-C8C414F60A74}"/>
          </ac:spMkLst>
        </pc:spChg>
        <pc:spChg chg="mod">
          <ac:chgData name="Lim Kelvin" userId="624f6ae12bb7b72b" providerId="LiveId" clId="{B272414D-B18A-4D81-997D-E20EBAE48599}" dt="2024-12-22T11:34:06.489" v="6155"/>
          <ac:spMkLst>
            <pc:docMk/>
            <pc:sldMk cId="3378159490" sldId="338"/>
            <ac:spMk id="334" creationId="{4AB560D4-8244-4080-86B1-CDD952829470}"/>
          </ac:spMkLst>
        </pc:spChg>
        <pc:spChg chg="mod">
          <ac:chgData name="Lim Kelvin" userId="624f6ae12bb7b72b" providerId="LiveId" clId="{B272414D-B18A-4D81-997D-E20EBAE48599}" dt="2024-12-22T11:34:06.489" v="6155"/>
          <ac:spMkLst>
            <pc:docMk/>
            <pc:sldMk cId="3378159490" sldId="338"/>
            <ac:spMk id="335" creationId="{DE7F6756-BC16-41B5-93D5-9CE0911C80B8}"/>
          </ac:spMkLst>
        </pc:spChg>
        <pc:spChg chg="mod">
          <ac:chgData name="Lim Kelvin" userId="624f6ae12bb7b72b" providerId="LiveId" clId="{B272414D-B18A-4D81-997D-E20EBAE48599}" dt="2024-12-22T11:34:06.489" v="6155"/>
          <ac:spMkLst>
            <pc:docMk/>
            <pc:sldMk cId="3378159490" sldId="338"/>
            <ac:spMk id="338" creationId="{920A1065-6E50-4D61-B003-22F966C06EA1}"/>
          </ac:spMkLst>
        </pc:spChg>
        <pc:spChg chg="mod">
          <ac:chgData name="Lim Kelvin" userId="624f6ae12bb7b72b" providerId="LiveId" clId="{B272414D-B18A-4D81-997D-E20EBAE48599}" dt="2024-12-22T11:34:06.489" v="6155"/>
          <ac:spMkLst>
            <pc:docMk/>
            <pc:sldMk cId="3378159490" sldId="338"/>
            <ac:spMk id="339" creationId="{81BDF5C6-AE2A-47B9-B852-3FED0EE9D4F0}"/>
          </ac:spMkLst>
        </pc:spChg>
        <pc:spChg chg="mod">
          <ac:chgData name="Lim Kelvin" userId="624f6ae12bb7b72b" providerId="LiveId" clId="{B272414D-B18A-4D81-997D-E20EBAE48599}" dt="2024-12-22T11:34:06.489" v="6155"/>
          <ac:spMkLst>
            <pc:docMk/>
            <pc:sldMk cId="3378159490" sldId="338"/>
            <ac:spMk id="342" creationId="{9BF6474A-649D-4D85-BC6E-0F13750E1570}"/>
          </ac:spMkLst>
        </pc:spChg>
        <pc:spChg chg="mod">
          <ac:chgData name="Lim Kelvin" userId="624f6ae12bb7b72b" providerId="LiveId" clId="{B272414D-B18A-4D81-997D-E20EBAE48599}" dt="2024-12-22T11:34:06.489" v="6155"/>
          <ac:spMkLst>
            <pc:docMk/>
            <pc:sldMk cId="3378159490" sldId="338"/>
            <ac:spMk id="343" creationId="{EBB8C80A-DF12-4E43-990E-1F1F0DAE9F27}"/>
          </ac:spMkLst>
        </pc:spChg>
        <pc:spChg chg="mod">
          <ac:chgData name="Lim Kelvin" userId="624f6ae12bb7b72b" providerId="LiveId" clId="{B272414D-B18A-4D81-997D-E20EBAE48599}" dt="2024-12-22T11:34:06.489" v="6155"/>
          <ac:spMkLst>
            <pc:docMk/>
            <pc:sldMk cId="3378159490" sldId="338"/>
            <ac:spMk id="346" creationId="{0C3C398C-CE97-4EC2-81A8-8785C7ADE596}"/>
          </ac:spMkLst>
        </pc:spChg>
        <pc:spChg chg="mod">
          <ac:chgData name="Lim Kelvin" userId="624f6ae12bb7b72b" providerId="LiveId" clId="{B272414D-B18A-4D81-997D-E20EBAE48599}" dt="2024-12-22T11:34:06.489" v="6155"/>
          <ac:spMkLst>
            <pc:docMk/>
            <pc:sldMk cId="3378159490" sldId="338"/>
            <ac:spMk id="347" creationId="{E203D3AA-04A7-4708-9D83-38C74BD749D1}"/>
          </ac:spMkLst>
        </pc:spChg>
        <pc:spChg chg="mod">
          <ac:chgData name="Lim Kelvin" userId="624f6ae12bb7b72b" providerId="LiveId" clId="{B272414D-B18A-4D81-997D-E20EBAE48599}" dt="2024-12-22T11:34:06.489" v="6155"/>
          <ac:spMkLst>
            <pc:docMk/>
            <pc:sldMk cId="3378159490" sldId="338"/>
            <ac:spMk id="350" creationId="{8BE2ED9C-F87F-40A3-BEBB-F4F541F25184}"/>
          </ac:spMkLst>
        </pc:spChg>
        <pc:spChg chg="mod">
          <ac:chgData name="Lim Kelvin" userId="624f6ae12bb7b72b" providerId="LiveId" clId="{B272414D-B18A-4D81-997D-E20EBAE48599}" dt="2024-12-22T11:34:06.489" v="6155"/>
          <ac:spMkLst>
            <pc:docMk/>
            <pc:sldMk cId="3378159490" sldId="338"/>
            <ac:spMk id="351" creationId="{ADDAE3A9-214B-4789-90A1-EFF25886C245}"/>
          </ac:spMkLst>
        </pc:spChg>
        <pc:spChg chg="mod">
          <ac:chgData name="Lim Kelvin" userId="624f6ae12bb7b72b" providerId="LiveId" clId="{B272414D-B18A-4D81-997D-E20EBAE48599}" dt="2024-12-22T11:34:06.489" v="6155"/>
          <ac:spMkLst>
            <pc:docMk/>
            <pc:sldMk cId="3378159490" sldId="338"/>
            <ac:spMk id="354" creationId="{9ADA23DB-80D5-437B-B4D9-BD2C49450419}"/>
          </ac:spMkLst>
        </pc:spChg>
        <pc:spChg chg="mod">
          <ac:chgData name="Lim Kelvin" userId="624f6ae12bb7b72b" providerId="LiveId" clId="{B272414D-B18A-4D81-997D-E20EBAE48599}" dt="2024-12-22T11:34:06.489" v="6155"/>
          <ac:spMkLst>
            <pc:docMk/>
            <pc:sldMk cId="3378159490" sldId="338"/>
            <ac:spMk id="356" creationId="{5324A6B8-1639-49D1-ABA6-A82BEA71B4A3}"/>
          </ac:spMkLst>
        </pc:spChg>
        <pc:spChg chg="mod">
          <ac:chgData name="Lim Kelvin" userId="624f6ae12bb7b72b" providerId="LiveId" clId="{B272414D-B18A-4D81-997D-E20EBAE48599}" dt="2024-12-22T11:34:06.489" v="6155"/>
          <ac:spMkLst>
            <pc:docMk/>
            <pc:sldMk cId="3378159490" sldId="338"/>
            <ac:spMk id="357" creationId="{7253D676-5C15-436C-8D03-98BA01DEFD6B}"/>
          </ac:spMkLst>
        </pc:spChg>
        <pc:spChg chg="mod">
          <ac:chgData name="Lim Kelvin" userId="624f6ae12bb7b72b" providerId="LiveId" clId="{B272414D-B18A-4D81-997D-E20EBAE48599}" dt="2024-12-22T11:34:06.489" v="6155"/>
          <ac:spMkLst>
            <pc:docMk/>
            <pc:sldMk cId="3378159490" sldId="338"/>
            <ac:spMk id="358" creationId="{13907BAE-6813-4EDB-9D7B-9E73DF050131}"/>
          </ac:spMkLst>
        </pc:spChg>
        <pc:spChg chg="mod">
          <ac:chgData name="Lim Kelvin" userId="624f6ae12bb7b72b" providerId="LiveId" clId="{B272414D-B18A-4D81-997D-E20EBAE48599}" dt="2024-12-22T11:34:10.733" v="6157"/>
          <ac:spMkLst>
            <pc:docMk/>
            <pc:sldMk cId="3378159490" sldId="338"/>
            <ac:spMk id="360" creationId="{077DB12F-1D54-4DFF-925F-4A3E974E4592}"/>
          </ac:spMkLst>
        </pc:spChg>
        <pc:spChg chg="mod">
          <ac:chgData name="Lim Kelvin" userId="624f6ae12bb7b72b" providerId="LiveId" clId="{B272414D-B18A-4D81-997D-E20EBAE48599}" dt="2024-12-22T11:34:10.733" v="6157"/>
          <ac:spMkLst>
            <pc:docMk/>
            <pc:sldMk cId="3378159490" sldId="338"/>
            <ac:spMk id="361" creationId="{3D8DA6A1-CAEF-44FF-AF5E-A063261D42E3}"/>
          </ac:spMkLst>
        </pc:spChg>
        <pc:spChg chg="mod">
          <ac:chgData name="Lim Kelvin" userId="624f6ae12bb7b72b" providerId="LiveId" clId="{B272414D-B18A-4D81-997D-E20EBAE48599}" dt="2024-12-22T11:34:10.733" v="6157"/>
          <ac:spMkLst>
            <pc:docMk/>
            <pc:sldMk cId="3378159490" sldId="338"/>
            <ac:spMk id="364" creationId="{D7578584-C4EE-4776-9FDA-95DF259B6AE1}"/>
          </ac:spMkLst>
        </pc:spChg>
        <pc:spChg chg="mod">
          <ac:chgData name="Lim Kelvin" userId="624f6ae12bb7b72b" providerId="LiveId" clId="{B272414D-B18A-4D81-997D-E20EBAE48599}" dt="2024-12-22T11:34:10.733" v="6157"/>
          <ac:spMkLst>
            <pc:docMk/>
            <pc:sldMk cId="3378159490" sldId="338"/>
            <ac:spMk id="375" creationId="{1CCE2E49-446E-4905-A0BA-63665563DD3C}"/>
          </ac:spMkLst>
        </pc:spChg>
        <pc:spChg chg="mod">
          <ac:chgData name="Lim Kelvin" userId="624f6ae12bb7b72b" providerId="LiveId" clId="{B272414D-B18A-4D81-997D-E20EBAE48599}" dt="2024-12-22T11:34:10.733" v="6157"/>
          <ac:spMkLst>
            <pc:docMk/>
            <pc:sldMk cId="3378159490" sldId="338"/>
            <ac:spMk id="380" creationId="{BDBC7037-94A9-4056-ACBF-85F0F9354FA2}"/>
          </ac:spMkLst>
        </pc:spChg>
        <pc:spChg chg="mod">
          <ac:chgData name="Lim Kelvin" userId="624f6ae12bb7b72b" providerId="LiveId" clId="{B272414D-B18A-4D81-997D-E20EBAE48599}" dt="2024-12-22T11:34:10.733" v="6157"/>
          <ac:spMkLst>
            <pc:docMk/>
            <pc:sldMk cId="3378159490" sldId="338"/>
            <ac:spMk id="384" creationId="{2162906E-9F4E-4292-B515-8E0CADC8AF3D}"/>
          </ac:spMkLst>
        </pc:spChg>
        <pc:spChg chg="mod">
          <ac:chgData name="Lim Kelvin" userId="624f6ae12bb7b72b" providerId="LiveId" clId="{B272414D-B18A-4D81-997D-E20EBAE48599}" dt="2024-12-22T11:34:10.733" v="6157"/>
          <ac:spMkLst>
            <pc:docMk/>
            <pc:sldMk cId="3378159490" sldId="338"/>
            <ac:spMk id="389" creationId="{ADE026E7-40CF-4BA1-854C-16B50C910122}"/>
          </ac:spMkLst>
        </pc:spChg>
        <pc:spChg chg="mod">
          <ac:chgData name="Lim Kelvin" userId="624f6ae12bb7b72b" providerId="LiveId" clId="{B272414D-B18A-4D81-997D-E20EBAE48599}" dt="2024-12-22T11:34:10.733" v="6157"/>
          <ac:spMkLst>
            <pc:docMk/>
            <pc:sldMk cId="3378159490" sldId="338"/>
            <ac:spMk id="392" creationId="{B07B5026-DE47-4488-99E6-6976E8DE04CD}"/>
          </ac:spMkLst>
        </pc:spChg>
        <pc:spChg chg="mod">
          <ac:chgData name="Lim Kelvin" userId="624f6ae12bb7b72b" providerId="LiveId" clId="{B272414D-B18A-4D81-997D-E20EBAE48599}" dt="2024-12-22T11:34:10.733" v="6157"/>
          <ac:spMkLst>
            <pc:docMk/>
            <pc:sldMk cId="3378159490" sldId="338"/>
            <ac:spMk id="393" creationId="{EE75E588-81C4-4F4C-8C0D-7E269FBEE9AB}"/>
          </ac:spMkLst>
        </pc:spChg>
        <pc:spChg chg="mod">
          <ac:chgData name="Lim Kelvin" userId="624f6ae12bb7b72b" providerId="LiveId" clId="{B272414D-B18A-4D81-997D-E20EBAE48599}" dt="2024-12-22T11:34:10.733" v="6157"/>
          <ac:spMkLst>
            <pc:docMk/>
            <pc:sldMk cId="3378159490" sldId="338"/>
            <ac:spMk id="396" creationId="{0B23E1CF-4E1F-466A-897F-7DA966BB9395}"/>
          </ac:spMkLst>
        </pc:spChg>
        <pc:spChg chg="mod">
          <ac:chgData name="Lim Kelvin" userId="624f6ae12bb7b72b" providerId="LiveId" clId="{B272414D-B18A-4D81-997D-E20EBAE48599}" dt="2024-12-22T11:34:10.733" v="6157"/>
          <ac:spMkLst>
            <pc:docMk/>
            <pc:sldMk cId="3378159490" sldId="338"/>
            <ac:spMk id="397" creationId="{419CD8C6-223B-4CA5-9FE2-A08643A11574}"/>
          </ac:spMkLst>
        </pc:spChg>
        <pc:spChg chg="mod">
          <ac:chgData name="Lim Kelvin" userId="624f6ae12bb7b72b" providerId="LiveId" clId="{B272414D-B18A-4D81-997D-E20EBAE48599}" dt="2024-12-22T11:34:10.733" v="6157"/>
          <ac:spMkLst>
            <pc:docMk/>
            <pc:sldMk cId="3378159490" sldId="338"/>
            <ac:spMk id="400" creationId="{01D45A2E-EB71-470A-9902-E0CCCCC3968E}"/>
          </ac:spMkLst>
        </pc:spChg>
        <pc:spChg chg="mod">
          <ac:chgData name="Lim Kelvin" userId="624f6ae12bb7b72b" providerId="LiveId" clId="{B272414D-B18A-4D81-997D-E20EBAE48599}" dt="2024-12-22T11:34:10.733" v="6157"/>
          <ac:spMkLst>
            <pc:docMk/>
            <pc:sldMk cId="3378159490" sldId="338"/>
            <ac:spMk id="401" creationId="{DBE65DFF-05E4-4732-994A-0307D2E59F26}"/>
          </ac:spMkLst>
        </pc:spChg>
        <pc:spChg chg="mod">
          <ac:chgData name="Lim Kelvin" userId="624f6ae12bb7b72b" providerId="LiveId" clId="{B272414D-B18A-4D81-997D-E20EBAE48599}" dt="2024-12-22T11:34:10.733" v="6157"/>
          <ac:spMkLst>
            <pc:docMk/>
            <pc:sldMk cId="3378159490" sldId="338"/>
            <ac:spMk id="404" creationId="{467E474C-FDE0-44D0-93B4-58C187BADFBD}"/>
          </ac:spMkLst>
        </pc:spChg>
        <pc:spChg chg="mod">
          <ac:chgData name="Lim Kelvin" userId="624f6ae12bb7b72b" providerId="LiveId" clId="{B272414D-B18A-4D81-997D-E20EBAE48599}" dt="2024-12-22T11:34:10.733" v="6157"/>
          <ac:spMkLst>
            <pc:docMk/>
            <pc:sldMk cId="3378159490" sldId="338"/>
            <ac:spMk id="405" creationId="{CFA05BE1-D9D1-4DA9-AE23-E7FAED6B440C}"/>
          </ac:spMkLst>
        </pc:spChg>
        <pc:spChg chg="mod">
          <ac:chgData name="Lim Kelvin" userId="624f6ae12bb7b72b" providerId="LiveId" clId="{B272414D-B18A-4D81-997D-E20EBAE48599}" dt="2024-12-22T11:34:10.733" v="6157"/>
          <ac:spMkLst>
            <pc:docMk/>
            <pc:sldMk cId="3378159490" sldId="338"/>
            <ac:spMk id="408" creationId="{E31512A9-DF3F-4F74-B52E-30EED0E3881E}"/>
          </ac:spMkLst>
        </pc:spChg>
        <pc:spChg chg="mod">
          <ac:chgData name="Lim Kelvin" userId="624f6ae12bb7b72b" providerId="LiveId" clId="{B272414D-B18A-4D81-997D-E20EBAE48599}" dt="2024-12-22T11:34:10.733" v="6157"/>
          <ac:spMkLst>
            <pc:docMk/>
            <pc:sldMk cId="3378159490" sldId="338"/>
            <ac:spMk id="409" creationId="{417B5646-9794-4803-9F86-51DBA785EB38}"/>
          </ac:spMkLst>
        </pc:spChg>
        <pc:spChg chg="mod">
          <ac:chgData name="Lim Kelvin" userId="624f6ae12bb7b72b" providerId="LiveId" clId="{B272414D-B18A-4D81-997D-E20EBAE48599}" dt="2024-12-22T11:34:10.733" v="6157"/>
          <ac:spMkLst>
            <pc:docMk/>
            <pc:sldMk cId="3378159490" sldId="338"/>
            <ac:spMk id="412" creationId="{8E6F2EA3-6EA4-4818-8FC0-12BDCD3326E6}"/>
          </ac:spMkLst>
        </pc:spChg>
        <pc:spChg chg="mod">
          <ac:chgData name="Lim Kelvin" userId="624f6ae12bb7b72b" providerId="LiveId" clId="{B272414D-B18A-4D81-997D-E20EBAE48599}" dt="2024-12-22T11:34:10.733" v="6157"/>
          <ac:spMkLst>
            <pc:docMk/>
            <pc:sldMk cId="3378159490" sldId="338"/>
            <ac:spMk id="413" creationId="{4460F2C9-3ED9-451B-93E1-B5F2FE274B85}"/>
          </ac:spMkLst>
        </pc:spChg>
        <pc:spChg chg="mod">
          <ac:chgData name="Lim Kelvin" userId="624f6ae12bb7b72b" providerId="LiveId" clId="{B272414D-B18A-4D81-997D-E20EBAE48599}" dt="2024-12-22T11:34:10.733" v="6157"/>
          <ac:spMkLst>
            <pc:docMk/>
            <pc:sldMk cId="3378159490" sldId="338"/>
            <ac:spMk id="416" creationId="{37BD7F79-389F-4D9D-B04D-D44BE70EA0AC}"/>
          </ac:spMkLst>
        </pc:spChg>
        <pc:spChg chg="mod">
          <ac:chgData name="Lim Kelvin" userId="624f6ae12bb7b72b" providerId="LiveId" clId="{B272414D-B18A-4D81-997D-E20EBAE48599}" dt="2024-12-22T11:34:10.733" v="6157"/>
          <ac:spMkLst>
            <pc:docMk/>
            <pc:sldMk cId="3378159490" sldId="338"/>
            <ac:spMk id="417" creationId="{2A461FA0-908D-429E-87A0-BE2739614461}"/>
          </ac:spMkLst>
        </pc:spChg>
        <pc:spChg chg="mod">
          <ac:chgData name="Lim Kelvin" userId="624f6ae12bb7b72b" providerId="LiveId" clId="{B272414D-B18A-4D81-997D-E20EBAE48599}" dt="2024-12-22T11:34:10.733" v="6157"/>
          <ac:spMkLst>
            <pc:docMk/>
            <pc:sldMk cId="3378159490" sldId="338"/>
            <ac:spMk id="420" creationId="{DD998CAD-2B8B-4D12-A72C-AC19BA161778}"/>
          </ac:spMkLst>
        </pc:spChg>
        <pc:spChg chg="mod">
          <ac:chgData name="Lim Kelvin" userId="624f6ae12bb7b72b" providerId="LiveId" clId="{B272414D-B18A-4D81-997D-E20EBAE48599}" dt="2024-12-22T11:34:10.733" v="6157"/>
          <ac:spMkLst>
            <pc:docMk/>
            <pc:sldMk cId="3378159490" sldId="338"/>
            <ac:spMk id="421" creationId="{AD3EB95F-6CDC-4C80-82EB-31C67CD3E777}"/>
          </ac:spMkLst>
        </pc:spChg>
        <pc:spChg chg="mod">
          <ac:chgData name="Lim Kelvin" userId="624f6ae12bb7b72b" providerId="LiveId" clId="{B272414D-B18A-4D81-997D-E20EBAE48599}" dt="2024-12-22T11:34:10.733" v="6157"/>
          <ac:spMkLst>
            <pc:docMk/>
            <pc:sldMk cId="3378159490" sldId="338"/>
            <ac:spMk id="424" creationId="{19A041AC-AB1E-4DB7-911A-6672DFCC3B59}"/>
          </ac:spMkLst>
        </pc:spChg>
        <pc:spChg chg="mod">
          <ac:chgData name="Lim Kelvin" userId="624f6ae12bb7b72b" providerId="LiveId" clId="{B272414D-B18A-4D81-997D-E20EBAE48599}" dt="2024-12-22T11:34:10.733" v="6157"/>
          <ac:spMkLst>
            <pc:docMk/>
            <pc:sldMk cId="3378159490" sldId="338"/>
            <ac:spMk id="425" creationId="{D11F8C4A-5C68-4E79-ABEB-6459B26EE375}"/>
          </ac:spMkLst>
        </pc:spChg>
        <pc:spChg chg="mod">
          <ac:chgData name="Lim Kelvin" userId="624f6ae12bb7b72b" providerId="LiveId" clId="{B272414D-B18A-4D81-997D-E20EBAE48599}" dt="2024-12-22T11:34:10.733" v="6157"/>
          <ac:spMkLst>
            <pc:docMk/>
            <pc:sldMk cId="3378159490" sldId="338"/>
            <ac:spMk id="428" creationId="{1312B44F-04F0-487F-A18E-47D3E0E895A1}"/>
          </ac:spMkLst>
        </pc:spChg>
        <pc:spChg chg="mod">
          <ac:chgData name="Lim Kelvin" userId="624f6ae12bb7b72b" providerId="LiveId" clId="{B272414D-B18A-4D81-997D-E20EBAE48599}" dt="2024-12-22T11:34:10.733" v="6157"/>
          <ac:spMkLst>
            <pc:docMk/>
            <pc:sldMk cId="3378159490" sldId="338"/>
            <ac:spMk id="429" creationId="{0A076E85-0F47-49C9-B4B6-8E9F0807BA31}"/>
          </ac:spMkLst>
        </pc:spChg>
        <pc:spChg chg="mod">
          <ac:chgData name="Lim Kelvin" userId="624f6ae12bb7b72b" providerId="LiveId" clId="{B272414D-B18A-4D81-997D-E20EBAE48599}" dt="2024-12-22T11:34:10.733" v="6157"/>
          <ac:spMkLst>
            <pc:docMk/>
            <pc:sldMk cId="3378159490" sldId="338"/>
            <ac:spMk id="432" creationId="{00D09D42-B569-47C7-8C24-118B997F6F49}"/>
          </ac:spMkLst>
        </pc:spChg>
        <pc:spChg chg="mod">
          <ac:chgData name="Lim Kelvin" userId="624f6ae12bb7b72b" providerId="LiveId" clId="{B272414D-B18A-4D81-997D-E20EBAE48599}" dt="2024-12-22T11:34:10.733" v="6157"/>
          <ac:spMkLst>
            <pc:docMk/>
            <pc:sldMk cId="3378159490" sldId="338"/>
            <ac:spMk id="433" creationId="{75902D5C-0938-461D-AFFA-973DA1D70334}"/>
          </ac:spMkLst>
        </pc:spChg>
        <pc:spChg chg="mod">
          <ac:chgData name="Lim Kelvin" userId="624f6ae12bb7b72b" providerId="LiveId" clId="{B272414D-B18A-4D81-997D-E20EBAE48599}" dt="2024-12-22T11:34:10.733" v="6157"/>
          <ac:spMkLst>
            <pc:docMk/>
            <pc:sldMk cId="3378159490" sldId="338"/>
            <ac:spMk id="436" creationId="{5757EAFD-50A6-4CAC-9A0B-C9DE7DAB6D1D}"/>
          </ac:spMkLst>
        </pc:spChg>
        <pc:spChg chg="mod">
          <ac:chgData name="Lim Kelvin" userId="624f6ae12bb7b72b" providerId="LiveId" clId="{B272414D-B18A-4D81-997D-E20EBAE48599}" dt="2024-12-22T11:34:10.733" v="6157"/>
          <ac:spMkLst>
            <pc:docMk/>
            <pc:sldMk cId="3378159490" sldId="338"/>
            <ac:spMk id="437" creationId="{2A79A9AC-E5E1-4D68-9BFB-A965C843D120}"/>
          </ac:spMkLst>
        </pc:spChg>
        <pc:spChg chg="mod">
          <ac:chgData name="Lim Kelvin" userId="624f6ae12bb7b72b" providerId="LiveId" clId="{B272414D-B18A-4D81-997D-E20EBAE48599}" dt="2024-12-22T11:34:10.733" v="6157"/>
          <ac:spMkLst>
            <pc:docMk/>
            <pc:sldMk cId="3378159490" sldId="338"/>
            <ac:spMk id="440" creationId="{ECE2317F-E8A9-4B57-97C1-A6C850DC1C22}"/>
          </ac:spMkLst>
        </pc:spChg>
        <pc:spChg chg="mod">
          <ac:chgData name="Lim Kelvin" userId="624f6ae12bb7b72b" providerId="LiveId" clId="{B272414D-B18A-4D81-997D-E20EBAE48599}" dt="2024-12-22T11:34:10.733" v="6157"/>
          <ac:spMkLst>
            <pc:docMk/>
            <pc:sldMk cId="3378159490" sldId="338"/>
            <ac:spMk id="441" creationId="{76222400-F0CB-4CC2-A4C2-E89C559A10FB}"/>
          </ac:spMkLst>
        </pc:spChg>
        <pc:spChg chg="mod">
          <ac:chgData name="Lim Kelvin" userId="624f6ae12bb7b72b" providerId="LiveId" clId="{B272414D-B18A-4D81-997D-E20EBAE48599}" dt="2024-12-22T11:34:10.733" v="6157"/>
          <ac:spMkLst>
            <pc:docMk/>
            <pc:sldMk cId="3378159490" sldId="338"/>
            <ac:spMk id="444" creationId="{82543493-BD34-48CE-A70B-0B6B4C19C098}"/>
          </ac:spMkLst>
        </pc:spChg>
        <pc:spChg chg="mod">
          <ac:chgData name="Lim Kelvin" userId="624f6ae12bb7b72b" providerId="LiveId" clId="{B272414D-B18A-4D81-997D-E20EBAE48599}" dt="2024-12-22T11:34:10.733" v="6157"/>
          <ac:spMkLst>
            <pc:docMk/>
            <pc:sldMk cId="3378159490" sldId="338"/>
            <ac:spMk id="445" creationId="{3DCB7474-AB67-43A2-80EF-231A164DB212}"/>
          </ac:spMkLst>
        </pc:spChg>
        <pc:spChg chg="mod">
          <ac:chgData name="Lim Kelvin" userId="624f6ae12bb7b72b" providerId="LiveId" clId="{B272414D-B18A-4D81-997D-E20EBAE48599}" dt="2024-12-22T11:34:10.733" v="6157"/>
          <ac:spMkLst>
            <pc:docMk/>
            <pc:sldMk cId="3378159490" sldId="338"/>
            <ac:spMk id="448" creationId="{459008C5-AD87-439E-85F3-B0EB1CFDE600}"/>
          </ac:spMkLst>
        </pc:spChg>
        <pc:spChg chg="mod">
          <ac:chgData name="Lim Kelvin" userId="624f6ae12bb7b72b" providerId="LiveId" clId="{B272414D-B18A-4D81-997D-E20EBAE48599}" dt="2024-12-22T11:34:10.733" v="6157"/>
          <ac:spMkLst>
            <pc:docMk/>
            <pc:sldMk cId="3378159490" sldId="338"/>
            <ac:spMk id="449" creationId="{534B97A1-43BE-4860-A3C7-12FA24AF5E5B}"/>
          </ac:spMkLst>
        </pc:spChg>
        <pc:spChg chg="mod">
          <ac:chgData name="Lim Kelvin" userId="624f6ae12bb7b72b" providerId="LiveId" clId="{B272414D-B18A-4D81-997D-E20EBAE48599}" dt="2024-12-22T11:34:10.733" v="6157"/>
          <ac:spMkLst>
            <pc:docMk/>
            <pc:sldMk cId="3378159490" sldId="338"/>
            <ac:spMk id="452" creationId="{9F581CA3-4982-43B0-8B60-AD7EA0A5AE3C}"/>
          </ac:spMkLst>
        </pc:spChg>
        <pc:spChg chg="mod">
          <ac:chgData name="Lim Kelvin" userId="624f6ae12bb7b72b" providerId="LiveId" clId="{B272414D-B18A-4D81-997D-E20EBAE48599}" dt="2024-12-22T11:34:10.733" v="6157"/>
          <ac:spMkLst>
            <pc:docMk/>
            <pc:sldMk cId="3378159490" sldId="338"/>
            <ac:spMk id="453" creationId="{89F80A27-A946-414D-8D51-81CDB1B6288E}"/>
          </ac:spMkLst>
        </pc:spChg>
        <pc:spChg chg="mod">
          <ac:chgData name="Lim Kelvin" userId="624f6ae12bb7b72b" providerId="LiveId" clId="{B272414D-B18A-4D81-997D-E20EBAE48599}" dt="2024-12-22T11:34:10.733" v="6157"/>
          <ac:spMkLst>
            <pc:docMk/>
            <pc:sldMk cId="3378159490" sldId="338"/>
            <ac:spMk id="456" creationId="{2B90257D-6678-4BBD-B06C-9040595FA772}"/>
          </ac:spMkLst>
        </pc:spChg>
        <pc:spChg chg="mod">
          <ac:chgData name="Lim Kelvin" userId="624f6ae12bb7b72b" providerId="LiveId" clId="{B272414D-B18A-4D81-997D-E20EBAE48599}" dt="2024-12-22T11:34:10.733" v="6157"/>
          <ac:spMkLst>
            <pc:docMk/>
            <pc:sldMk cId="3378159490" sldId="338"/>
            <ac:spMk id="457" creationId="{4F5F1ED6-9D0D-4B36-ACA4-4066F468C64A}"/>
          </ac:spMkLst>
        </pc:spChg>
        <pc:spChg chg="mod">
          <ac:chgData name="Lim Kelvin" userId="624f6ae12bb7b72b" providerId="LiveId" clId="{B272414D-B18A-4D81-997D-E20EBAE48599}" dt="2024-12-22T11:34:10.733" v="6157"/>
          <ac:spMkLst>
            <pc:docMk/>
            <pc:sldMk cId="3378159490" sldId="338"/>
            <ac:spMk id="460" creationId="{22DE5CBF-4586-41D3-8C15-96EC9C07FBD0}"/>
          </ac:spMkLst>
        </pc:spChg>
        <pc:spChg chg="mod">
          <ac:chgData name="Lim Kelvin" userId="624f6ae12bb7b72b" providerId="LiveId" clId="{B272414D-B18A-4D81-997D-E20EBAE48599}" dt="2024-12-22T11:34:10.733" v="6157"/>
          <ac:spMkLst>
            <pc:docMk/>
            <pc:sldMk cId="3378159490" sldId="338"/>
            <ac:spMk id="461" creationId="{BCB8E25F-67C6-46D2-A9DD-D44D3AD0D3FE}"/>
          </ac:spMkLst>
        </pc:spChg>
        <pc:spChg chg="mod">
          <ac:chgData name="Lim Kelvin" userId="624f6ae12bb7b72b" providerId="LiveId" clId="{B272414D-B18A-4D81-997D-E20EBAE48599}" dt="2024-12-22T11:34:10.733" v="6157"/>
          <ac:spMkLst>
            <pc:docMk/>
            <pc:sldMk cId="3378159490" sldId="338"/>
            <ac:spMk id="464" creationId="{8BF8083F-2D3D-4FBD-8377-D7E1E504E9AC}"/>
          </ac:spMkLst>
        </pc:spChg>
        <pc:spChg chg="mod">
          <ac:chgData name="Lim Kelvin" userId="624f6ae12bb7b72b" providerId="LiveId" clId="{B272414D-B18A-4D81-997D-E20EBAE48599}" dt="2024-12-22T11:34:10.733" v="6157"/>
          <ac:spMkLst>
            <pc:docMk/>
            <pc:sldMk cId="3378159490" sldId="338"/>
            <ac:spMk id="465" creationId="{A55B0C7A-845E-4720-AC9B-4903A5F24379}"/>
          </ac:spMkLst>
        </pc:spChg>
        <pc:spChg chg="mod">
          <ac:chgData name="Lim Kelvin" userId="624f6ae12bb7b72b" providerId="LiveId" clId="{B272414D-B18A-4D81-997D-E20EBAE48599}" dt="2024-12-22T11:34:10.733" v="6157"/>
          <ac:spMkLst>
            <pc:docMk/>
            <pc:sldMk cId="3378159490" sldId="338"/>
            <ac:spMk id="468" creationId="{DB405BC4-4170-40ED-AED1-3943E062C2C5}"/>
          </ac:spMkLst>
        </pc:spChg>
        <pc:spChg chg="mod">
          <ac:chgData name="Lim Kelvin" userId="624f6ae12bb7b72b" providerId="LiveId" clId="{B272414D-B18A-4D81-997D-E20EBAE48599}" dt="2024-12-22T11:34:10.733" v="6157"/>
          <ac:spMkLst>
            <pc:docMk/>
            <pc:sldMk cId="3378159490" sldId="338"/>
            <ac:spMk id="470" creationId="{B2E220FC-922C-4B65-8407-2E725EE0244A}"/>
          </ac:spMkLst>
        </pc:spChg>
        <pc:spChg chg="mod">
          <ac:chgData name="Lim Kelvin" userId="624f6ae12bb7b72b" providerId="LiveId" clId="{B272414D-B18A-4D81-997D-E20EBAE48599}" dt="2024-12-22T11:34:10.733" v="6157"/>
          <ac:spMkLst>
            <pc:docMk/>
            <pc:sldMk cId="3378159490" sldId="338"/>
            <ac:spMk id="471" creationId="{8FA09234-20CA-4048-BAA6-4A4009ECBAA8}"/>
          </ac:spMkLst>
        </pc:spChg>
        <pc:spChg chg="mod">
          <ac:chgData name="Lim Kelvin" userId="624f6ae12bb7b72b" providerId="LiveId" clId="{B272414D-B18A-4D81-997D-E20EBAE48599}" dt="2024-12-22T11:34:10.733" v="6157"/>
          <ac:spMkLst>
            <pc:docMk/>
            <pc:sldMk cId="3378159490" sldId="338"/>
            <ac:spMk id="472" creationId="{04669EDC-7742-447A-A042-52F778E22737}"/>
          </ac:spMkLst>
        </pc:spChg>
        <pc:spChg chg="mod">
          <ac:chgData name="Lim Kelvin" userId="624f6ae12bb7b72b" providerId="LiveId" clId="{B272414D-B18A-4D81-997D-E20EBAE48599}" dt="2024-12-22T11:34:13.283" v="6159"/>
          <ac:spMkLst>
            <pc:docMk/>
            <pc:sldMk cId="3378159490" sldId="338"/>
            <ac:spMk id="474" creationId="{B8131BF2-3B10-4C50-BAAC-D70232BC9DDC}"/>
          </ac:spMkLst>
        </pc:spChg>
        <pc:spChg chg="mod">
          <ac:chgData name="Lim Kelvin" userId="624f6ae12bb7b72b" providerId="LiveId" clId="{B272414D-B18A-4D81-997D-E20EBAE48599}" dt="2024-12-22T11:34:13.283" v="6159"/>
          <ac:spMkLst>
            <pc:docMk/>
            <pc:sldMk cId="3378159490" sldId="338"/>
            <ac:spMk id="475" creationId="{369EED11-602C-425C-B968-0D4F5C26DB13}"/>
          </ac:spMkLst>
        </pc:spChg>
        <pc:spChg chg="mod">
          <ac:chgData name="Lim Kelvin" userId="624f6ae12bb7b72b" providerId="LiveId" clId="{B272414D-B18A-4D81-997D-E20EBAE48599}" dt="2024-12-22T11:34:13.283" v="6159"/>
          <ac:spMkLst>
            <pc:docMk/>
            <pc:sldMk cId="3378159490" sldId="338"/>
            <ac:spMk id="478" creationId="{6A12F63E-99E3-496E-AA1D-03DCC18EAEF3}"/>
          </ac:spMkLst>
        </pc:spChg>
        <pc:spChg chg="mod">
          <ac:chgData name="Lim Kelvin" userId="624f6ae12bb7b72b" providerId="LiveId" clId="{B272414D-B18A-4D81-997D-E20EBAE48599}" dt="2024-12-22T11:34:13.283" v="6159"/>
          <ac:spMkLst>
            <pc:docMk/>
            <pc:sldMk cId="3378159490" sldId="338"/>
            <ac:spMk id="489" creationId="{5C11C32D-E430-493E-8365-5D3B2C88D0ED}"/>
          </ac:spMkLst>
        </pc:spChg>
        <pc:spChg chg="mod">
          <ac:chgData name="Lim Kelvin" userId="624f6ae12bb7b72b" providerId="LiveId" clId="{B272414D-B18A-4D81-997D-E20EBAE48599}" dt="2024-12-22T11:34:13.283" v="6159"/>
          <ac:spMkLst>
            <pc:docMk/>
            <pc:sldMk cId="3378159490" sldId="338"/>
            <ac:spMk id="494" creationId="{8A8CEFA4-D062-468C-AF2D-0B241DE10E96}"/>
          </ac:spMkLst>
        </pc:spChg>
        <pc:spChg chg="mod">
          <ac:chgData name="Lim Kelvin" userId="624f6ae12bb7b72b" providerId="LiveId" clId="{B272414D-B18A-4D81-997D-E20EBAE48599}" dt="2024-12-22T11:34:13.283" v="6159"/>
          <ac:spMkLst>
            <pc:docMk/>
            <pc:sldMk cId="3378159490" sldId="338"/>
            <ac:spMk id="498" creationId="{5996F9F3-60AF-475C-A090-F2828D2E713F}"/>
          </ac:spMkLst>
        </pc:spChg>
        <pc:spChg chg="mod">
          <ac:chgData name="Lim Kelvin" userId="624f6ae12bb7b72b" providerId="LiveId" clId="{B272414D-B18A-4D81-997D-E20EBAE48599}" dt="2024-12-22T11:34:13.283" v="6159"/>
          <ac:spMkLst>
            <pc:docMk/>
            <pc:sldMk cId="3378159490" sldId="338"/>
            <ac:spMk id="503" creationId="{07A7775E-36F7-4092-BBF7-FE7E7D6B39DD}"/>
          </ac:spMkLst>
        </pc:spChg>
        <pc:spChg chg="mod">
          <ac:chgData name="Lim Kelvin" userId="624f6ae12bb7b72b" providerId="LiveId" clId="{B272414D-B18A-4D81-997D-E20EBAE48599}" dt="2024-12-22T11:34:13.283" v="6159"/>
          <ac:spMkLst>
            <pc:docMk/>
            <pc:sldMk cId="3378159490" sldId="338"/>
            <ac:spMk id="506" creationId="{105768B2-7517-4E8D-85D0-AD03C44EDB86}"/>
          </ac:spMkLst>
        </pc:spChg>
        <pc:spChg chg="mod">
          <ac:chgData name="Lim Kelvin" userId="624f6ae12bb7b72b" providerId="LiveId" clId="{B272414D-B18A-4D81-997D-E20EBAE48599}" dt="2024-12-22T11:34:13.283" v="6159"/>
          <ac:spMkLst>
            <pc:docMk/>
            <pc:sldMk cId="3378159490" sldId="338"/>
            <ac:spMk id="507" creationId="{9505F939-9BC2-4B1F-8EEA-F1ED55A6CCA1}"/>
          </ac:spMkLst>
        </pc:spChg>
        <pc:spChg chg="mod">
          <ac:chgData name="Lim Kelvin" userId="624f6ae12bb7b72b" providerId="LiveId" clId="{B272414D-B18A-4D81-997D-E20EBAE48599}" dt="2024-12-22T11:34:13.283" v="6159"/>
          <ac:spMkLst>
            <pc:docMk/>
            <pc:sldMk cId="3378159490" sldId="338"/>
            <ac:spMk id="510" creationId="{1118E831-38D3-4638-9846-D1A92B49ACC3}"/>
          </ac:spMkLst>
        </pc:spChg>
        <pc:spChg chg="mod">
          <ac:chgData name="Lim Kelvin" userId="624f6ae12bb7b72b" providerId="LiveId" clId="{B272414D-B18A-4D81-997D-E20EBAE48599}" dt="2024-12-22T11:34:13.283" v="6159"/>
          <ac:spMkLst>
            <pc:docMk/>
            <pc:sldMk cId="3378159490" sldId="338"/>
            <ac:spMk id="511" creationId="{8AE06C81-23B3-4A67-BF2B-1B46C100A7DD}"/>
          </ac:spMkLst>
        </pc:spChg>
        <pc:spChg chg="mod">
          <ac:chgData name="Lim Kelvin" userId="624f6ae12bb7b72b" providerId="LiveId" clId="{B272414D-B18A-4D81-997D-E20EBAE48599}" dt="2024-12-22T11:34:13.283" v="6159"/>
          <ac:spMkLst>
            <pc:docMk/>
            <pc:sldMk cId="3378159490" sldId="338"/>
            <ac:spMk id="514" creationId="{55FC54F4-DA7E-46AD-A1AD-BEB524751686}"/>
          </ac:spMkLst>
        </pc:spChg>
        <pc:spChg chg="mod">
          <ac:chgData name="Lim Kelvin" userId="624f6ae12bb7b72b" providerId="LiveId" clId="{B272414D-B18A-4D81-997D-E20EBAE48599}" dt="2024-12-22T11:34:13.283" v="6159"/>
          <ac:spMkLst>
            <pc:docMk/>
            <pc:sldMk cId="3378159490" sldId="338"/>
            <ac:spMk id="515" creationId="{0925431E-218B-44C3-A420-50AC5ACD7B1B}"/>
          </ac:spMkLst>
        </pc:spChg>
        <pc:spChg chg="mod">
          <ac:chgData name="Lim Kelvin" userId="624f6ae12bb7b72b" providerId="LiveId" clId="{B272414D-B18A-4D81-997D-E20EBAE48599}" dt="2024-12-22T11:34:13.283" v="6159"/>
          <ac:spMkLst>
            <pc:docMk/>
            <pc:sldMk cId="3378159490" sldId="338"/>
            <ac:spMk id="518" creationId="{5D4E9296-F9CF-40F4-B7AA-AEA074831832}"/>
          </ac:spMkLst>
        </pc:spChg>
        <pc:spChg chg="mod">
          <ac:chgData name="Lim Kelvin" userId="624f6ae12bb7b72b" providerId="LiveId" clId="{B272414D-B18A-4D81-997D-E20EBAE48599}" dt="2024-12-22T11:34:13.283" v="6159"/>
          <ac:spMkLst>
            <pc:docMk/>
            <pc:sldMk cId="3378159490" sldId="338"/>
            <ac:spMk id="519" creationId="{5D4BA36A-538C-45A8-92A1-C449A34893B0}"/>
          </ac:spMkLst>
        </pc:spChg>
        <pc:spChg chg="mod">
          <ac:chgData name="Lim Kelvin" userId="624f6ae12bb7b72b" providerId="LiveId" clId="{B272414D-B18A-4D81-997D-E20EBAE48599}" dt="2024-12-22T11:34:13.283" v="6159"/>
          <ac:spMkLst>
            <pc:docMk/>
            <pc:sldMk cId="3378159490" sldId="338"/>
            <ac:spMk id="522" creationId="{0356145A-28B7-44C9-B200-EB470BCF1468}"/>
          </ac:spMkLst>
        </pc:spChg>
        <pc:spChg chg="mod">
          <ac:chgData name="Lim Kelvin" userId="624f6ae12bb7b72b" providerId="LiveId" clId="{B272414D-B18A-4D81-997D-E20EBAE48599}" dt="2024-12-22T11:34:13.283" v="6159"/>
          <ac:spMkLst>
            <pc:docMk/>
            <pc:sldMk cId="3378159490" sldId="338"/>
            <ac:spMk id="523" creationId="{95675FBE-D55D-4C60-A282-C4743CB16F58}"/>
          </ac:spMkLst>
        </pc:spChg>
        <pc:spChg chg="mod">
          <ac:chgData name="Lim Kelvin" userId="624f6ae12bb7b72b" providerId="LiveId" clId="{B272414D-B18A-4D81-997D-E20EBAE48599}" dt="2024-12-22T11:34:13.283" v="6159"/>
          <ac:spMkLst>
            <pc:docMk/>
            <pc:sldMk cId="3378159490" sldId="338"/>
            <ac:spMk id="526" creationId="{A77A1262-AC96-4086-9814-BC3B15B5C7C1}"/>
          </ac:spMkLst>
        </pc:spChg>
        <pc:spChg chg="mod">
          <ac:chgData name="Lim Kelvin" userId="624f6ae12bb7b72b" providerId="LiveId" clId="{B272414D-B18A-4D81-997D-E20EBAE48599}" dt="2024-12-22T11:34:13.283" v="6159"/>
          <ac:spMkLst>
            <pc:docMk/>
            <pc:sldMk cId="3378159490" sldId="338"/>
            <ac:spMk id="527" creationId="{89F6A633-7711-4759-BE72-B52A5E4F9807}"/>
          </ac:spMkLst>
        </pc:spChg>
        <pc:spChg chg="mod">
          <ac:chgData name="Lim Kelvin" userId="624f6ae12bb7b72b" providerId="LiveId" clId="{B272414D-B18A-4D81-997D-E20EBAE48599}" dt="2024-12-22T11:34:13.283" v="6159"/>
          <ac:spMkLst>
            <pc:docMk/>
            <pc:sldMk cId="3378159490" sldId="338"/>
            <ac:spMk id="530" creationId="{A619B101-47DC-4BD0-A4D2-C095BEBF02FA}"/>
          </ac:spMkLst>
        </pc:spChg>
        <pc:spChg chg="mod">
          <ac:chgData name="Lim Kelvin" userId="624f6ae12bb7b72b" providerId="LiveId" clId="{B272414D-B18A-4D81-997D-E20EBAE48599}" dt="2024-12-22T11:34:13.283" v="6159"/>
          <ac:spMkLst>
            <pc:docMk/>
            <pc:sldMk cId="3378159490" sldId="338"/>
            <ac:spMk id="531" creationId="{B624555A-F8E6-4B0A-84CE-36FD979ADE35}"/>
          </ac:spMkLst>
        </pc:spChg>
        <pc:spChg chg="mod">
          <ac:chgData name="Lim Kelvin" userId="624f6ae12bb7b72b" providerId="LiveId" clId="{B272414D-B18A-4D81-997D-E20EBAE48599}" dt="2024-12-22T11:34:13.283" v="6159"/>
          <ac:spMkLst>
            <pc:docMk/>
            <pc:sldMk cId="3378159490" sldId="338"/>
            <ac:spMk id="534" creationId="{91348106-DDF8-4E7A-A315-A3571D74F6B1}"/>
          </ac:spMkLst>
        </pc:spChg>
        <pc:spChg chg="mod">
          <ac:chgData name="Lim Kelvin" userId="624f6ae12bb7b72b" providerId="LiveId" clId="{B272414D-B18A-4D81-997D-E20EBAE48599}" dt="2024-12-22T11:34:13.283" v="6159"/>
          <ac:spMkLst>
            <pc:docMk/>
            <pc:sldMk cId="3378159490" sldId="338"/>
            <ac:spMk id="535" creationId="{BBADBC2D-924D-454D-8F6E-0AC72DC238F6}"/>
          </ac:spMkLst>
        </pc:spChg>
        <pc:spChg chg="mod">
          <ac:chgData name="Lim Kelvin" userId="624f6ae12bb7b72b" providerId="LiveId" clId="{B272414D-B18A-4D81-997D-E20EBAE48599}" dt="2024-12-22T11:34:13.283" v="6159"/>
          <ac:spMkLst>
            <pc:docMk/>
            <pc:sldMk cId="3378159490" sldId="338"/>
            <ac:spMk id="538" creationId="{BD2E8EF5-67C0-40B3-AC8A-95BC146D18F8}"/>
          </ac:spMkLst>
        </pc:spChg>
        <pc:spChg chg="mod">
          <ac:chgData name="Lim Kelvin" userId="624f6ae12bb7b72b" providerId="LiveId" clId="{B272414D-B18A-4D81-997D-E20EBAE48599}" dt="2024-12-22T11:34:13.283" v="6159"/>
          <ac:spMkLst>
            <pc:docMk/>
            <pc:sldMk cId="3378159490" sldId="338"/>
            <ac:spMk id="539" creationId="{6D22CA51-4F21-4526-BBB7-855E1778EB1D}"/>
          </ac:spMkLst>
        </pc:spChg>
        <pc:spChg chg="mod">
          <ac:chgData name="Lim Kelvin" userId="624f6ae12bb7b72b" providerId="LiveId" clId="{B272414D-B18A-4D81-997D-E20EBAE48599}" dt="2024-12-22T11:34:13.283" v="6159"/>
          <ac:spMkLst>
            <pc:docMk/>
            <pc:sldMk cId="3378159490" sldId="338"/>
            <ac:spMk id="542" creationId="{5D39A24D-16BF-4ED5-A2C4-6085CEEA8DA2}"/>
          </ac:spMkLst>
        </pc:spChg>
        <pc:spChg chg="mod">
          <ac:chgData name="Lim Kelvin" userId="624f6ae12bb7b72b" providerId="LiveId" clId="{B272414D-B18A-4D81-997D-E20EBAE48599}" dt="2024-12-22T11:34:13.283" v="6159"/>
          <ac:spMkLst>
            <pc:docMk/>
            <pc:sldMk cId="3378159490" sldId="338"/>
            <ac:spMk id="543" creationId="{C4524E31-46F6-4DD5-84D9-2E2D01986286}"/>
          </ac:spMkLst>
        </pc:spChg>
        <pc:spChg chg="mod">
          <ac:chgData name="Lim Kelvin" userId="624f6ae12bb7b72b" providerId="LiveId" clId="{B272414D-B18A-4D81-997D-E20EBAE48599}" dt="2024-12-22T11:34:13.283" v="6159"/>
          <ac:spMkLst>
            <pc:docMk/>
            <pc:sldMk cId="3378159490" sldId="338"/>
            <ac:spMk id="546" creationId="{80DE745F-B249-40E5-8B06-5A853CC92A40}"/>
          </ac:spMkLst>
        </pc:spChg>
        <pc:spChg chg="mod">
          <ac:chgData name="Lim Kelvin" userId="624f6ae12bb7b72b" providerId="LiveId" clId="{B272414D-B18A-4D81-997D-E20EBAE48599}" dt="2024-12-22T11:34:13.283" v="6159"/>
          <ac:spMkLst>
            <pc:docMk/>
            <pc:sldMk cId="3378159490" sldId="338"/>
            <ac:spMk id="547" creationId="{1F855FCC-5028-4E91-8123-F5085F1D6C0B}"/>
          </ac:spMkLst>
        </pc:spChg>
        <pc:spChg chg="mod">
          <ac:chgData name="Lim Kelvin" userId="624f6ae12bb7b72b" providerId="LiveId" clId="{B272414D-B18A-4D81-997D-E20EBAE48599}" dt="2024-12-22T11:34:13.283" v="6159"/>
          <ac:spMkLst>
            <pc:docMk/>
            <pc:sldMk cId="3378159490" sldId="338"/>
            <ac:spMk id="550" creationId="{5B97AADC-E283-4CDD-98E8-A2AB5899E447}"/>
          </ac:spMkLst>
        </pc:spChg>
        <pc:spChg chg="mod">
          <ac:chgData name="Lim Kelvin" userId="624f6ae12bb7b72b" providerId="LiveId" clId="{B272414D-B18A-4D81-997D-E20EBAE48599}" dt="2024-12-22T11:34:13.283" v="6159"/>
          <ac:spMkLst>
            <pc:docMk/>
            <pc:sldMk cId="3378159490" sldId="338"/>
            <ac:spMk id="551" creationId="{309386F8-3275-40B5-A69D-9D465D5CC4A8}"/>
          </ac:spMkLst>
        </pc:spChg>
        <pc:spChg chg="mod">
          <ac:chgData name="Lim Kelvin" userId="624f6ae12bb7b72b" providerId="LiveId" clId="{B272414D-B18A-4D81-997D-E20EBAE48599}" dt="2024-12-22T11:34:13.283" v="6159"/>
          <ac:spMkLst>
            <pc:docMk/>
            <pc:sldMk cId="3378159490" sldId="338"/>
            <ac:spMk id="554" creationId="{541AA7BE-696F-408F-870F-FAD146BA83CF}"/>
          </ac:spMkLst>
        </pc:spChg>
        <pc:spChg chg="mod">
          <ac:chgData name="Lim Kelvin" userId="624f6ae12bb7b72b" providerId="LiveId" clId="{B272414D-B18A-4D81-997D-E20EBAE48599}" dt="2024-12-22T11:34:13.283" v="6159"/>
          <ac:spMkLst>
            <pc:docMk/>
            <pc:sldMk cId="3378159490" sldId="338"/>
            <ac:spMk id="555" creationId="{696A5F5F-3501-499C-9DC5-44CE1B008FFD}"/>
          </ac:spMkLst>
        </pc:spChg>
        <pc:spChg chg="mod">
          <ac:chgData name="Lim Kelvin" userId="624f6ae12bb7b72b" providerId="LiveId" clId="{B272414D-B18A-4D81-997D-E20EBAE48599}" dt="2024-12-22T11:34:13.283" v="6159"/>
          <ac:spMkLst>
            <pc:docMk/>
            <pc:sldMk cId="3378159490" sldId="338"/>
            <ac:spMk id="558" creationId="{4B3DF7E5-C7C0-4362-AEDC-87C5B64C1B81}"/>
          </ac:spMkLst>
        </pc:spChg>
        <pc:spChg chg="mod">
          <ac:chgData name="Lim Kelvin" userId="624f6ae12bb7b72b" providerId="LiveId" clId="{B272414D-B18A-4D81-997D-E20EBAE48599}" dt="2024-12-22T11:34:13.283" v="6159"/>
          <ac:spMkLst>
            <pc:docMk/>
            <pc:sldMk cId="3378159490" sldId="338"/>
            <ac:spMk id="559" creationId="{C32C8AAB-B7CD-48F2-B3FB-EA56E3748F74}"/>
          </ac:spMkLst>
        </pc:spChg>
        <pc:spChg chg="mod">
          <ac:chgData name="Lim Kelvin" userId="624f6ae12bb7b72b" providerId="LiveId" clId="{B272414D-B18A-4D81-997D-E20EBAE48599}" dt="2024-12-22T11:34:13.283" v="6159"/>
          <ac:spMkLst>
            <pc:docMk/>
            <pc:sldMk cId="3378159490" sldId="338"/>
            <ac:spMk id="562" creationId="{0378A946-AF8D-4506-8342-B816A72B0928}"/>
          </ac:spMkLst>
        </pc:spChg>
        <pc:spChg chg="mod">
          <ac:chgData name="Lim Kelvin" userId="624f6ae12bb7b72b" providerId="LiveId" clId="{B272414D-B18A-4D81-997D-E20EBAE48599}" dt="2024-12-22T11:34:13.283" v="6159"/>
          <ac:spMkLst>
            <pc:docMk/>
            <pc:sldMk cId="3378159490" sldId="338"/>
            <ac:spMk id="563" creationId="{2CA1FA1A-5B5F-4247-A499-BB177ACD5658}"/>
          </ac:spMkLst>
        </pc:spChg>
        <pc:spChg chg="mod">
          <ac:chgData name="Lim Kelvin" userId="624f6ae12bb7b72b" providerId="LiveId" clId="{B272414D-B18A-4D81-997D-E20EBAE48599}" dt="2024-12-22T11:34:13.283" v="6159"/>
          <ac:spMkLst>
            <pc:docMk/>
            <pc:sldMk cId="3378159490" sldId="338"/>
            <ac:spMk id="566" creationId="{8FB472ED-4FD1-4207-8B76-07FB1C5C85E2}"/>
          </ac:spMkLst>
        </pc:spChg>
        <pc:spChg chg="mod">
          <ac:chgData name="Lim Kelvin" userId="624f6ae12bb7b72b" providerId="LiveId" clId="{B272414D-B18A-4D81-997D-E20EBAE48599}" dt="2024-12-22T11:34:13.283" v="6159"/>
          <ac:spMkLst>
            <pc:docMk/>
            <pc:sldMk cId="3378159490" sldId="338"/>
            <ac:spMk id="567" creationId="{0688C5D0-A474-4CA2-B916-D230A5E6C971}"/>
          </ac:spMkLst>
        </pc:spChg>
        <pc:spChg chg="mod">
          <ac:chgData name="Lim Kelvin" userId="624f6ae12bb7b72b" providerId="LiveId" clId="{B272414D-B18A-4D81-997D-E20EBAE48599}" dt="2024-12-22T11:34:13.283" v="6159"/>
          <ac:spMkLst>
            <pc:docMk/>
            <pc:sldMk cId="3378159490" sldId="338"/>
            <ac:spMk id="570" creationId="{8966E158-70E2-42D2-A274-D3134D18BEC6}"/>
          </ac:spMkLst>
        </pc:spChg>
        <pc:spChg chg="mod">
          <ac:chgData name="Lim Kelvin" userId="624f6ae12bb7b72b" providerId="LiveId" clId="{B272414D-B18A-4D81-997D-E20EBAE48599}" dt="2024-12-22T11:34:13.283" v="6159"/>
          <ac:spMkLst>
            <pc:docMk/>
            <pc:sldMk cId="3378159490" sldId="338"/>
            <ac:spMk id="571" creationId="{4EE789DB-B5A4-470C-9E93-88EEBF470278}"/>
          </ac:spMkLst>
        </pc:spChg>
        <pc:spChg chg="mod">
          <ac:chgData name="Lim Kelvin" userId="624f6ae12bb7b72b" providerId="LiveId" clId="{B272414D-B18A-4D81-997D-E20EBAE48599}" dt="2024-12-22T11:34:13.283" v="6159"/>
          <ac:spMkLst>
            <pc:docMk/>
            <pc:sldMk cId="3378159490" sldId="338"/>
            <ac:spMk id="574" creationId="{5F4FD6EE-F966-4CFF-851D-E742EBECE99D}"/>
          </ac:spMkLst>
        </pc:spChg>
        <pc:spChg chg="mod">
          <ac:chgData name="Lim Kelvin" userId="624f6ae12bb7b72b" providerId="LiveId" clId="{B272414D-B18A-4D81-997D-E20EBAE48599}" dt="2024-12-22T11:34:13.283" v="6159"/>
          <ac:spMkLst>
            <pc:docMk/>
            <pc:sldMk cId="3378159490" sldId="338"/>
            <ac:spMk id="575" creationId="{3815E4B7-482E-463E-BEBF-8A3008F6F387}"/>
          </ac:spMkLst>
        </pc:spChg>
        <pc:spChg chg="mod">
          <ac:chgData name="Lim Kelvin" userId="624f6ae12bb7b72b" providerId="LiveId" clId="{B272414D-B18A-4D81-997D-E20EBAE48599}" dt="2024-12-22T11:34:13.283" v="6159"/>
          <ac:spMkLst>
            <pc:docMk/>
            <pc:sldMk cId="3378159490" sldId="338"/>
            <ac:spMk id="578" creationId="{A958ECF8-2EBA-4838-8C8E-AEC546D3B5F4}"/>
          </ac:spMkLst>
        </pc:spChg>
        <pc:spChg chg="mod">
          <ac:chgData name="Lim Kelvin" userId="624f6ae12bb7b72b" providerId="LiveId" clId="{B272414D-B18A-4D81-997D-E20EBAE48599}" dt="2024-12-22T11:34:13.283" v="6159"/>
          <ac:spMkLst>
            <pc:docMk/>
            <pc:sldMk cId="3378159490" sldId="338"/>
            <ac:spMk id="579" creationId="{625FD8AA-6945-4B55-B261-E53803D3D13F}"/>
          </ac:spMkLst>
        </pc:spChg>
        <pc:spChg chg="mod">
          <ac:chgData name="Lim Kelvin" userId="624f6ae12bb7b72b" providerId="LiveId" clId="{B272414D-B18A-4D81-997D-E20EBAE48599}" dt="2024-12-22T11:34:13.283" v="6159"/>
          <ac:spMkLst>
            <pc:docMk/>
            <pc:sldMk cId="3378159490" sldId="338"/>
            <ac:spMk id="582" creationId="{19DE6246-FFF6-4285-90A3-A989F97F0E73}"/>
          </ac:spMkLst>
        </pc:spChg>
        <pc:spChg chg="mod">
          <ac:chgData name="Lim Kelvin" userId="624f6ae12bb7b72b" providerId="LiveId" clId="{B272414D-B18A-4D81-997D-E20EBAE48599}" dt="2024-12-22T11:34:13.283" v="6159"/>
          <ac:spMkLst>
            <pc:docMk/>
            <pc:sldMk cId="3378159490" sldId="338"/>
            <ac:spMk id="584" creationId="{DDCBCFF7-49C7-4177-A0D3-4DE18B225DB0}"/>
          </ac:spMkLst>
        </pc:spChg>
        <pc:spChg chg="mod">
          <ac:chgData name="Lim Kelvin" userId="624f6ae12bb7b72b" providerId="LiveId" clId="{B272414D-B18A-4D81-997D-E20EBAE48599}" dt="2024-12-22T11:34:13.283" v="6159"/>
          <ac:spMkLst>
            <pc:docMk/>
            <pc:sldMk cId="3378159490" sldId="338"/>
            <ac:spMk id="585" creationId="{B69E355C-0831-4221-BC47-584E59524461}"/>
          </ac:spMkLst>
        </pc:spChg>
        <pc:spChg chg="mod">
          <ac:chgData name="Lim Kelvin" userId="624f6ae12bb7b72b" providerId="LiveId" clId="{B272414D-B18A-4D81-997D-E20EBAE48599}" dt="2024-12-22T11:34:13.283" v="6159"/>
          <ac:spMkLst>
            <pc:docMk/>
            <pc:sldMk cId="3378159490" sldId="338"/>
            <ac:spMk id="586" creationId="{02308E6E-33C9-46AF-8E2C-C1862B9D60D3}"/>
          </ac:spMkLst>
        </pc:spChg>
        <pc:spChg chg="mod">
          <ac:chgData name="Lim Kelvin" userId="624f6ae12bb7b72b" providerId="LiveId" clId="{B272414D-B18A-4D81-997D-E20EBAE48599}" dt="2024-12-22T11:34:17.038" v="6161"/>
          <ac:spMkLst>
            <pc:docMk/>
            <pc:sldMk cId="3378159490" sldId="338"/>
            <ac:spMk id="588" creationId="{EB5E84E8-6BC3-47FB-8223-86DB248DCA90}"/>
          </ac:spMkLst>
        </pc:spChg>
        <pc:spChg chg="mod">
          <ac:chgData name="Lim Kelvin" userId="624f6ae12bb7b72b" providerId="LiveId" clId="{B272414D-B18A-4D81-997D-E20EBAE48599}" dt="2024-12-22T11:34:17.038" v="6161"/>
          <ac:spMkLst>
            <pc:docMk/>
            <pc:sldMk cId="3378159490" sldId="338"/>
            <ac:spMk id="589" creationId="{CF80B0C2-F04C-4AC2-8510-78D380560D7B}"/>
          </ac:spMkLst>
        </pc:spChg>
        <pc:spChg chg="mod">
          <ac:chgData name="Lim Kelvin" userId="624f6ae12bb7b72b" providerId="LiveId" clId="{B272414D-B18A-4D81-997D-E20EBAE48599}" dt="2024-12-22T11:34:17.038" v="6161"/>
          <ac:spMkLst>
            <pc:docMk/>
            <pc:sldMk cId="3378159490" sldId="338"/>
            <ac:spMk id="592" creationId="{C800E91B-0512-45D7-A59A-71E6E78DA41E}"/>
          </ac:spMkLst>
        </pc:spChg>
        <pc:spChg chg="mod">
          <ac:chgData name="Lim Kelvin" userId="624f6ae12bb7b72b" providerId="LiveId" clId="{B272414D-B18A-4D81-997D-E20EBAE48599}" dt="2024-12-22T11:34:17.038" v="6161"/>
          <ac:spMkLst>
            <pc:docMk/>
            <pc:sldMk cId="3378159490" sldId="338"/>
            <ac:spMk id="603" creationId="{10C94AB4-3466-44C3-940F-BE29E65B7DEB}"/>
          </ac:spMkLst>
        </pc:spChg>
        <pc:spChg chg="mod">
          <ac:chgData name="Lim Kelvin" userId="624f6ae12bb7b72b" providerId="LiveId" clId="{B272414D-B18A-4D81-997D-E20EBAE48599}" dt="2024-12-22T11:34:17.038" v="6161"/>
          <ac:spMkLst>
            <pc:docMk/>
            <pc:sldMk cId="3378159490" sldId="338"/>
            <ac:spMk id="608" creationId="{A7FEDD4E-9AAD-42E9-AA32-FC14F746755B}"/>
          </ac:spMkLst>
        </pc:spChg>
        <pc:spChg chg="mod">
          <ac:chgData name="Lim Kelvin" userId="624f6ae12bb7b72b" providerId="LiveId" clId="{B272414D-B18A-4D81-997D-E20EBAE48599}" dt="2024-12-22T11:34:17.038" v="6161"/>
          <ac:spMkLst>
            <pc:docMk/>
            <pc:sldMk cId="3378159490" sldId="338"/>
            <ac:spMk id="612" creationId="{19E8D217-C0D6-4740-AF20-581473B01EDE}"/>
          </ac:spMkLst>
        </pc:spChg>
        <pc:spChg chg="mod">
          <ac:chgData name="Lim Kelvin" userId="624f6ae12bb7b72b" providerId="LiveId" clId="{B272414D-B18A-4D81-997D-E20EBAE48599}" dt="2024-12-22T11:34:17.038" v="6161"/>
          <ac:spMkLst>
            <pc:docMk/>
            <pc:sldMk cId="3378159490" sldId="338"/>
            <ac:spMk id="617" creationId="{CBFE5CA4-BC65-467A-909E-43A52CA5383D}"/>
          </ac:spMkLst>
        </pc:spChg>
        <pc:spChg chg="mod">
          <ac:chgData name="Lim Kelvin" userId="624f6ae12bb7b72b" providerId="LiveId" clId="{B272414D-B18A-4D81-997D-E20EBAE48599}" dt="2024-12-22T11:34:17.038" v="6161"/>
          <ac:spMkLst>
            <pc:docMk/>
            <pc:sldMk cId="3378159490" sldId="338"/>
            <ac:spMk id="620" creationId="{1AEA7D04-0E3D-4839-8BF6-81D753F749EF}"/>
          </ac:spMkLst>
        </pc:spChg>
        <pc:spChg chg="mod">
          <ac:chgData name="Lim Kelvin" userId="624f6ae12bb7b72b" providerId="LiveId" clId="{B272414D-B18A-4D81-997D-E20EBAE48599}" dt="2024-12-22T11:34:17.038" v="6161"/>
          <ac:spMkLst>
            <pc:docMk/>
            <pc:sldMk cId="3378159490" sldId="338"/>
            <ac:spMk id="621" creationId="{016194E6-A60A-474C-BE7A-501B063449C5}"/>
          </ac:spMkLst>
        </pc:spChg>
        <pc:spChg chg="mod">
          <ac:chgData name="Lim Kelvin" userId="624f6ae12bb7b72b" providerId="LiveId" clId="{B272414D-B18A-4D81-997D-E20EBAE48599}" dt="2024-12-22T11:34:17.038" v="6161"/>
          <ac:spMkLst>
            <pc:docMk/>
            <pc:sldMk cId="3378159490" sldId="338"/>
            <ac:spMk id="624" creationId="{BC2DD58D-03EA-4BDD-A63C-F09C982BC7F1}"/>
          </ac:spMkLst>
        </pc:spChg>
        <pc:spChg chg="mod">
          <ac:chgData name="Lim Kelvin" userId="624f6ae12bb7b72b" providerId="LiveId" clId="{B272414D-B18A-4D81-997D-E20EBAE48599}" dt="2024-12-22T11:34:17.038" v="6161"/>
          <ac:spMkLst>
            <pc:docMk/>
            <pc:sldMk cId="3378159490" sldId="338"/>
            <ac:spMk id="625" creationId="{4337DD29-A45E-4045-BF7E-12639A7074DD}"/>
          </ac:spMkLst>
        </pc:spChg>
        <pc:spChg chg="mod">
          <ac:chgData name="Lim Kelvin" userId="624f6ae12bb7b72b" providerId="LiveId" clId="{B272414D-B18A-4D81-997D-E20EBAE48599}" dt="2024-12-22T11:34:17.038" v="6161"/>
          <ac:spMkLst>
            <pc:docMk/>
            <pc:sldMk cId="3378159490" sldId="338"/>
            <ac:spMk id="628" creationId="{CB24AF0C-D362-4E49-94C9-7E21EF3B23B3}"/>
          </ac:spMkLst>
        </pc:spChg>
        <pc:spChg chg="mod">
          <ac:chgData name="Lim Kelvin" userId="624f6ae12bb7b72b" providerId="LiveId" clId="{B272414D-B18A-4D81-997D-E20EBAE48599}" dt="2024-12-22T11:34:17.038" v="6161"/>
          <ac:spMkLst>
            <pc:docMk/>
            <pc:sldMk cId="3378159490" sldId="338"/>
            <ac:spMk id="629" creationId="{7A3612DB-5617-4D17-BDE2-73A7DF094100}"/>
          </ac:spMkLst>
        </pc:spChg>
        <pc:spChg chg="mod">
          <ac:chgData name="Lim Kelvin" userId="624f6ae12bb7b72b" providerId="LiveId" clId="{B272414D-B18A-4D81-997D-E20EBAE48599}" dt="2024-12-22T11:34:17.038" v="6161"/>
          <ac:spMkLst>
            <pc:docMk/>
            <pc:sldMk cId="3378159490" sldId="338"/>
            <ac:spMk id="632" creationId="{BA992066-B1FB-450F-BAF8-76B411E63162}"/>
          </ac:spMkLst>
        </pc:spChg>
        <pc:spChg chg="mod">
          <ac:chgData name="Lim Kelvin" userId="624f6ae12bb7b72b" providerId="LiveId" clId="{B272414D-B18A-4D81-997D-E20EBAE48599}" dt="2024-12-22T11:34:17.038" v="6161"/>
          <ac:spMkLst>
            <pc:docMk/>
            <pc:sldMk cId="3378159490" sldId="338"/>
            <ac:spMk id="633" creationId="{9EE6B144-1D9C-4069-AFAF-2FBFD8B4F1DE}"/>
          </ac:spMkLst>
        </pc:spChg>
        <pc:spChg chg="mod">
          <ac:chgData name="Lim Kelvin" userId="624f6ae12bb7b72b" providerId="LiveId" clId="{B272414D-B18A-4D81-997D-E20EBAE48599}" dt="2024-12-22T11:34:17.038" v="6161"/>
          <ac:spMkLst>
            <pc:docMk/>
            <pc:sldMk cId="3378159490" sldId="338"/>
            <ac:spMk id="636" creationId="{BE0AA6B6-670C-40E0-8670-478B640DB787}"/>
          </ac:spMkLst>
        </pc:spChg>
        <pc:spChg chg="mod">
          <ac:chgData name="Lim Kelvin" userId="624f6ae12bb7b72b" providerId="LiveId" clId="{B272414D-B18A-4D81-997D-E20EBAE48599}" dt="2024-12-22T11:34:17.038" v="6161"/>
          <ac:spMkLst>
            <pc:docMk/>
            <pc:sldMk cId="3378159490" sldId="338"/>
            <ac:spMk id="637" creationId="{3EF17495-D280-4BC8-A6C5-D8E89919CD46}"/>
          </ac:spMkLst>
        </pc:spChg>
        <pc:spChg chg="mod">
          <ac:chgData name="Lim Kelvin" userId="624f6ae12bb7b72b" providerId="LiveId" clId="{B272414D-B18A-4D81-997D-E20EBAE48599}" dt="2024-12-22T11:34:17.038" v="6161"/>
          <ac:spMkLst>
            <pc:docMk/>
            <pc:sldMk cId="3378159490" sldId="338"/>
            <ac:spMk id="640" creationId="{733C771A-DC2D-48E7-A8DA-B264FD42799B}"/>
          </ac:spMkLst>
        </pc:spChg>
        <pc:spChg chg="mod">
          <ac:chgData name="Lim Kelvin" userId="624f6ae12bb7b72b" providerId="LiveId" clId="{B272414D-B18A-4D81-997D-E20EBAE48599}" dt="2024-12-22T11:34:17.038" v="6161"/>
          <ac:spMkLst>
            <pc:docMk/>
            <pc:sldMk cId="3378159490" sldId="338"/>
            <ac:spMk id="641" creationId="{CAC770D3-B107-430F-8877-22980C262491}"/>
          </ac:spMkLst>
        </pc:spChg>
        <pc:spChg chg="mod">
          <ac:chgData name="Lim Kelvin" userId="624f6ae12bb7b72b" providerId="LiveId" clId="{B272414D-B18A-4D81-997D-E20EBAE48599}" dt="2024-12-22T11:34:17.038" v="6161"/>
          <ac:spMkLst>
            <pc:docMk/>
            <pc:sldMk cId="3378159490" sldId="338"/>
            <ac:spMk id="644" creationId="{3B946C9F-4897-46D2-A35C-CA9740E1D93C}"/>
          </ac:spMkLst>
        </pc:spChg>
        <pc:spChg chg="mod">
          <ac:chgData name="Lim Kelvin" userId="624f6ae12bb7b72b" providerId="LiveId" clId="{B272414D-B18A-4D81-997D-E20EBAE48599}" dt="2024-12-22T11:34:17.038" v="6161"/>
          <ac:spMkLst>
            <pc:docMk/>
            <pc:sldMk cId="3378159490" sldId="338"/>
            <ac:spMk id="645" creationId="{493BDB29-01DE-4E5D-8925-5D856A7865A5}"/>
          </ac:spMkLst>
        </pc:spChg>
        <pc:spChg chg="mod">
          <ac:chgData name="Lim Kelvin" userId="624f6ae12bb7b72b" providerId="LiveId" clId="{B272414D-B18A-4D81-997D-E20EBAE48599}" dt="2024-12-22T11:34:17.038" v="6161"/>
          <ac:spMkLst>
            <pc:docMk/>
            <pc:sldMk cId="3378159490" sldId="338"/>
            <ac:spMk id="648" creationId="{5F08BC63-AA3D-4E29-8460-B6593F378959}"/>
          </ac:spMkLst>
        </pc:spChg>
        <pc:spChg chg="mod">
          <ac:chgData name="Lim Kelvin" userId="624f6ae12bb7b72b" providerId="LiveId" clId="{B272414D-B18A-4D81-997D-E20EBAE48599}" dt="2024-12-22T11:34:17.038" v="6161"/>
          <ac:spMkLst>
            <pc:docMk/>
            <pc:sldMk cId="3378159490" sldId="338"/>
            <ac:spMk id="649" creationId="{0C5F2EFB-8588-41EB-A1CE-2AE20967AF4A}"/>
          </ac:spMkLst>
        </pc:spChg>
        <pc:spChg chg="mod">
          <ac:chgData name="Lim Kelvin" userId="624f6ae12bb7b72b" providerId="LiveId" clId="{B272414D-B18A-4D81-997D-E20EBAE48599}" dt="2024-12-22T11:34:17.038" v="6161"/>
          <ac:spMkLst>
            <pc:docMk/>
            <pc:sldMk cId="3378159490" sldId="338"/>
            <ac:spMk id="652" creationId="{BB741FBF-93E9-4A29-A13B-37FD5E2D201F}"/>
          </ac:spMkLst>
        </pc:spChg>
        <pc:spChg chg="mod">
          <ac:chgData name="Lim Kelvin" userId="624f6ae12bb7b72b" providerId="LiveId" clId="{B272414D-B18A-4D81-997D-E20EBAE48599}" dt="2024-12-22T11:34:17.038" v="6161"/>
          <ac:spMkLst>
            <pc:docMk/>
            <pc:sldMk cId="3378159490" sldId="338"/>
            <ac:spMk id="653" creationId="{5ED6827E-0817-4948-A689-0DF81CAAABEF}"/>
          </ac:spMkLst>
        </pc:spChg>
        <pc:spChg chg="mod">
          <ac:chgData name="Lim Kelvin" userId="624f6ae12bb7b72b" providerId="LiveId" clId="{B272414D-B18A-4D81-997D-E20EBAE48599}" dt="2024-12-22T11:34:17.038" v="6161"/>
          <ac:spMkLst>
            <pc:docMk/>
            <pc:sldMk cId="3378159490" sldId="338"/>
            <ac:spMk id="656" creationId="{C1DCC43D-0509-416B-A457-EACF47F279FA}"/>
          </ac:spMkLst>
        </pc:spChg>
        <pc:spChg chg="mod">
          <ac:chgData name="Lim Kelvin" userId="624f6ae12bb7b72b" providerId="LiveId" clId="{B272414D-B18A-4D81-997D-E20EBAE48599}" dt="2024-12-22T11:34:17.038" v="6161"/>
          <ac:spMkLst>
            <pc:docMk/>
            <pc:sldMk cId="3378159490" sldId="338"/>
            <ac:spMk id="657" creationId="{2C3DC0DD-F60D-4961-8383-DB1AE3BBF4DC}"/>
          </ac:spMkLst>
        </pc:spChg>
        <pc:spChg chg="mod">
          <ac:chgData name="Lim Kelvin" userId="624f6ae12bb7b72b" providerId="LiveId" clId="{B272414D-B18A-4D81-997D-E20EBAE48599}" dt="2024-12-22T11:34:17.038" v="6161"/>
          <ac:spMkLst>
            <pc:docMk/>
            <pc:sldMk cId="3378159490" sldId="338"/>
            <ac:spMk id="660" creationId="{520288C6-5538-4C46-8451-992F2E04D23B}"/>
          </ac:spMkLst>
        </pc:spChg>
        <pc:spChg chg="mod">
          <ac:chgData name="Lim Kelvin" userId="624f6ae12bb7b72b" providerId="LiveId" clId="{B272414D-B18A-4D81-997D-E20EBAE48599}" dt="2024-12-22T11:34:17.038" v="6161"/>
          <ac:spMkLst>
            <pc:docMk/>
            <pc:sldMk cId="3378159490" sldId="338"/>
            <ac:spMk id="661" creationId="{56F5FABC-EB45-4C9E-996D-9BF407E16A41}"/>
          </ac:spMkLst>
        </pc:spChg>
        <pc:spChg chg="mod">
          <ac:chgData name="Lim Kelvin" userId="624f6ae12bb7b72b" providerId="LiveId" clId="{B272414D-B18A-4D81-997D-E20EBAE48599}" dt="2024-12-22T11:34:17.038" v="6161"/>
          <ac:spMkLst>
            <pc:docMk/>
            <pc:sldMk cId="3378159490" sldId="338"/>
            <ac:spMk id="664" creationId="{1327E05A-FD3F-4A52-8AD1-3FE63D49DA92}"/>
          </ac:spMkLst>
        </pc:spChg>
        <pc:spChg chg="mod">
          <ac:chgData name="Lim Kelvin" userId="624f6ae12bb7b72b" providerId="LiveId" clId="{B272414D-B18A-4D81-997D-E20EBAE48599}" dt="2024-12-22T11:34:17.038" v="6161"/>
          <ac:spMkLst>
            <pc:docMk/>
            <pc:sldMk cId="3378159490" sldId="338"/>
            <ac:spMk id="665" creationId="{CD949C34-1234-414D-B499-7213A2B12262}"/>
          </ac:spMkLst>
        </pc:spChg>
        <pc:spChg chg="mod">
          <ac:chgData name="Lim Kelvin" userId="624f6ae12bb7b72b" providerId="LiveId" clId="{B272414D-B18A-4D81-997D-E20EBAE48599}" dt="2024-12-22T11:34:17.038" v="6161"/>
          <ac:spMkLst>
            <pc:docMk/>
            <pc:sldMk cId="3378159490" sldId="338"/>
            <ac:spMk id="668" creationId="{F1C4BFC8-6857-44A1-8D10-61F05F45F82F}"/>
          </ac:spMkLst>
        </pc:spChg>
        <pc:spChg chg="mod">
          <ac:chgData name="Lim Kelvin" userId="624f6ae12bb7b72b" providerId="LiveId" clId="{B272414D-B18A-4D81-997D-E20EBAE48599}" dt="2024-12-22T11:34:17.038" v="6161"/>
          <ac:spMkLst>
            <pc:docMk/>
            <pc:sldMk cId="3378159490" sldId="338"/>
            <ac:spMk id="669" creationId="{FCE96CA0-F38F-4EC2-8349-5DDD1C004BF0}"/>
          </ac:spMkLst>
        </pc:spChg>
        <pc:spChg chg="mod">
          <ac:chgData name="Lim Kelvin" userId="624f6ae12bb7b72b" providerId="LiveId" clId="{B272414D-B18A-4D81-997D-E20EBAE48599}" dt="2024-12-22T11:34:17.038" v="6161"/>
          <ac:spMkLst>
            <pc:docMk/>
            <pc:sldMk cId="3378159490" sldId="338"/>
            <ac:spMk id="672" creationId="{366E720D-8305-48CE-970B-9B539B1AC302}"/>
          </ac:spMkLst>
        </pc:spChg>
        <pc:spChg chg="mod">
          <ac:chgData name="Lim Kelvin" userId="624f6ae12bb7b72b" providerId="LiveId" clId="{B272414D-B18A-4D81-997D-E20EBAE48599}" dt="2024-12-22T11:34:17.038" v="6161"/>
          <ac:spMkLst>
            <pc:docMk/>
            <pc:sldMk cId="3378159490" sldId="338"/>
            <ac:spMk id="673" creationId="{436DC3E2-B2B8-4133-AF49-7D725501FD26}"/>
          </ac:spMkLst>
        </pc:spChg>
        <pc:spChg chg="mod">
          <ac:chgData name="Lim Kelvin" userId="624f6ae12bb7b72b" providerId="LiveId" clId="{B272414D-B18A-4D81-997D-E20EBAE48599}" dt="2024-12-22T11:34:17.038" v="6161"/>
          <ac:spMkLst>
            <pc:docMk/>
            <pc:sldMk cId="3378159490" sldId="338"/>
            <ac:spMk id="676" creationId="{4268DA86-ED7E-4408-808D-84882DCF6610}"/>
          </ac:spMkLst>
        </pc:spChg>
        <pc:spChg chg="mod">
          <ac:chgData name="Lim Kelvin" userId="624f6ae12bb7b72b" providerId="LiveId" clId="{B272414D-B18A-4D81-997D-E20EBAE48599}" dt="2024-12-22T11:34:17.038" v="6161"/>
          <ac:spMkLst>
            <pc:docMk/>
            <pc:sldMk cId="3378159490" sldId="338"/>
            <ac:spMk id="677" creationId="{DA1711A4-A7CA-4C5E-8A3C-8BA3C3E195A8}"/>
          </ac:spMkLst>
        </pc:spChg>
        <pc:spChg chg="mod">
          <ac:chgData name="Lim Kelvin" userId="624f6ae12bb7b72b" providerId="LiveId" clId="{B272414D-B18A-4D81-997D-E20EBAE48599}" dt="2024-12-22T11:34:17.038" v="6161"/>
          <ac:spMkLst>
            <pc:docMk/>
            <pc:sldMk cId="3378159490" sldId="338"/>
            <ac:spMk id="680" creationId="{19BFEC5B-A690-4A1C-BAF1-DD24450ACAB2}"/>
          </ac:spMkLst>
        </pc:spChg>
        <pc:spChg chg="mod">
          <ac:chgData name="Lim Kelvin" userId="624f6ae12bb7b72b" providerId="LiveId" clId="{B272414D-B18A-4D81-997D-E20EBAE48599}" dt="2024-12-22T11:34:17.038" v="6161"/>
          <ac:spMkLst>
            <pc:docMk/>
            <pc:sldMk cId="3378159490" sldId="338"/>
            <ac:spMk id="681" creationId="{A40D5030-1B3E-47EE-A01C-8904A38512EA}"/>
          </ac:spMkLst>
        </pc:spChg>
        <pc:spChg chg="mod">
          <ac:chgData name="Lim Kelvin" userId="624f6ae12bb7b72b" providerId="LiveId" clId="{B272414D-B18A-4D81-997D-E20EBAE48599}" dt="2024-12-22T11:34:17.038" v="6161"/>
          <ac:spMkLst>
            <pc:docMk/>
            <pc:sldMk cId="3378159490" sldId="338"/>
            <ac:spMk id="684" creationId="{659C3BAF-7AC6-47FA-A79B-3BCF7578842E}"/>
          </ac:spMkLst>
        </pc:spChg>
        <pc:spChg chg="mod">
          <ac:chgData name="Lim Kelvin" userId="624f6ae12bb7b72b" providerId="LiveId" clId="{B272414D-B18A-4D81-997D-E20EBAE48599}" dt="2024-12-22T11:34:17.038" v="6161"/>
          <ac:spMkLst>
            <pc:docMk/>
            <pc:sldMk cId="3378159490" sldId="338"/>
            <ac:spMk id="685" creationId="{B3E88600-2352-4FCB-BA6F-68F41AE4A425}"/>
          </ac:spMkLst>
        </pc:spChg>
        <pc:spChg chg="mod">
          <ac:chgData name="Lim Kelvin" userId="624f6ae12bb7b72b" providerId="LiveId" clId="{B272414D-B18A-4D81-997D-E20EBAE48599}" dt="2024-12-22T11:34:17.038" v="6161"/>
          <ac:spMkLst>
            <pc:docMk/>
            <pc:sldMk cId="3378159490" sldId="338"/>
            <ac:spMk id="688" creationId="{FEC7C4F7-5812-4132-819F-EAF2B989E19C}"/>
          </ac:spMkLst>
        </pc:spChg>
        <pc:spChg chg="mod">
          <ac:chgData name="Lim Kelvin" userId="624f6ae12bb7b72b" providerId="LiveId" clId="{B272414D-B18A-4D81-997D-E20EBAE48599}" dt="2024-12-22T11:34:17.038" v="6161"/>
          <ac:spMkLst>
            <pc:docMk/>
            <pc:sldMk cId="3378159490" sldId="338"/>
            <ac:spMk id="689" creationId="{3985F0AE-AA0A-43D9-B1E7-488118A9657E}"/>
          </ac:spMkLst>
        </pc:spChg>
        <pc:spChg chg="mod">
          <ac:chgData name="Lim Kelvin" userId="624f6ae12bb7b72b" providerId="LiveId" clId="{B272414D-B18A-4D81-997D-E20EBAE48599}" dt="2024-12-22T11:34:17.038" v="6161"/>
          <ac:spMkLst>
            <pc:docMk/>
            <pc:sldMk cId="3378159490" sldId="338"/>
            <ac:spMk id="692" creationId="{57F9E3D4-2C70-4FC2-889B-26A05221B5BD}"/>
          </ac:spMkLst>
        </pc:spChg>
        <pc:spChg chg="mod">
          <ac:chgData name="Lim Kelvin" userId="624f6ae12bb7b72b" providerId="LiveId" clId="{B272414D-B18A-4D81-997D-E20EBAE48599}" dt="2024-12-22T11:34:17.038" v="6161"/>
          <ac:spMkLst>
            <pc:docMk/>
            <pc:sldMk cId="3378159490" sldId="338"/>
            <ac:spMk id="693" creationId="{D3F338CB-ABDF-4A52-9075-A86B56ED0042}"/>
          </ac:spMkLst>
        </pc:spChg>
        <pc:spChg chg="mod">
          <ac:chgData name="Lim Kelvin" userId="624f6ae12bb7b72b" providerId="LiveId" clId="{B272414D-B18A-4D81-997D-E20EBAE48599}" dt="2024-12-22T11:34:17.038" v="6161"/>
          <ac:spMkLst>
            <pc:docMk/>
            <pc:sldMk cId="3378159490" sldId="338"/>
            <ac:spMk id="696" creationId="{0B7A0FB6-D426-43C2-B22F-C71507C382CD}"/>
          </ac:spMkLst>
        </pc:spChg>
        <pc:spChg chg="mod">
          <ac:chgData name="Lim Kelvin" userId="624f6ae12bb7b72b" providerId="LiveId" clId="{B272414D-B18A-4D81-997D-E20EBAE48599}" dt="2024-12-22T11:34:17.038" v="6161"/>
          <ac:spMkLst>
            <pc:docMk/>
            <pc:sldMk cId="3378159490" sldId="338"/>
            <ac:spMk id="698" creationId="{54167306-506B-4EA7-BA9A-8300398C4C90}"/>
          </ac:spMkLst>
        </pc:spChg>
        <pc:spChg chg="mod">
          <ac:chgData name="Lim Kelvin" userId="624f6ae12bb7b72b" providerId="LiveId" clId="{B272414D-B18A-4D81-997D-E20EBAE48599}" dt="2024-12-22T11:34:17.038" v="6161"/>
          <ac:spMkLst>
            <pc:docMk/>
            <pc:sldMk cId="3378159490" sldId="338"/>
            <ac:spMk id="699" creationId="{00DC6830-373C-445F-A225-CCAF6398B42C}"/>
          </ac:spMkLst>
        </pc:spChg>
        <pc:spChg chg="mod">
          <ac:chgData name="Lim Kelvin" userId="624f6ae12bb7b72b" providerId="LiveId" clId="{B272414D-B18A-4D81-997D-E20EBAE48599}" dt="2024-12-22T11:34:17.038" v="6161"/>
          <ac:spMkLst>
            <pc:docMk/>
            <pc:sldMk cId="3378159490" sldId="338"/>
            <ac:spMk id="700" creationId="{C8F695AA-8D9A-429A-ACB7-B34101FFDD4B}"/>
          </ac:spMkLst>
        </pc:spChg>
        <pc:spChg chg="mod">
          <ac:chgData name="Lim Kelvin" userId="624f6ae12bb7b72b" providerId="LiveId" clId="{B272414D-B18A-4D81-997D-E20EBAE48599}" dt="2024-12-22T11:34:25.868" v="6163"/>
          <ac:spMkLst>
            <pc:docMk/>
            <pc:sldMk cId="3378159490" sldId="338"/>
            <ac:spMk id="702" creationId="{78F208A6-B237-43C3-B058-922DDFBF10EB}"/>
          </ac:spMkLst>
        </pc:spChg>
        <pc:spChg chg="mod">
          <ac:chgData name="Lim Kelvin" userId="624f6ae12bb7b72b" providerId="LiveId" clId="{B272414D-B18A-4D81-997D-E20EBAE48599}" dt="2024-12-22T11:34:25.868" v="6163"/>
          <ac:spMkLst>
            <pc:docMk/>
            <pc:sldMk cId="3378159490" sldId="338"/>
            <ac:spMk id="703" creationId="{509DD8D5-1F63-4FA4-A398-9374B774EA67}"/>
          </ac:spMkLst>
        </pc:spChg>
        <pc:spChg chg="mod">
          <ac:chgData name="Lim Kelvin" userId="624f6ae12bb7b72b" providerId="LiveId" clId="{B272414D-B18A-4D81-997D-E20EBAE48599}" dt="2024-12-22T11:34:25.868" v="6163"/>
          <ac:spMkLst>
            <pc:docMk/>
            <pc:sldMk cId="3378159490" sldId="338"/>
            <ac:spMk id="706" creationId="{616E747E-2C29-41F1-8173-D1B348BD58C0}"/>
          </ac:spMkLst>
        </pc:spChg>
        <pc:spChg chg="mod">
          <ac:chgData name="Lim Kelvin" userId="624f6ae12bb7b72b" providerId="LiveId" clId="{B272414D-B18A-4D81-997D-E20EBAE48599}" dt="2024-12-22T11:34:25.868" v="6163"/>
          <ac:spMkLst>
            <pc:docMk/>
            <pc:sldMk cId="3378159490" sldId="338"/>
            <ac:spMk id="717" creationId="{286386B5-6D29-410C-BDA6-C4D6522F9410}"/>
          </ac:spMkLst>
        </pc:spChg>
        <pc:spChg chg="mod">
          <ac:chgData name="Lim Kelvin" userId="624f6ae12bb7b72b" providerId="LiveId" clId="{B272414D-B18A-4D81-997D-E20EBAE48599}" dt="2024-12-22T11:34:25.868" v="6163"/>
          <ac:spMkLst>
            <pc:docMk/>
            <pc:sldMk cId="3378159490" sldId="338"/>
            <ac:spMk id="722" creationId="{9461E714-FD48-4072-8B79-69C562E675CA}"/>
          </ac:spMkLst>
        </pc:spChg>
        <pc:spChg chg="mod">
          <ac:chgData name="Lim Kelvin" userId="624f6ae12bb7b72b" providerId="LiveId" clId="{B272414D-B18A-4D81-997D-E20EBAE48599}" dt="2024-12-22T11:34:25.868" v="6163"/>
          <ac:spMkLst>
            <pc:docMk/>
            <pc:sldMk cId="3378159490" sldId="338"/>
            <ac:spMk id="726" creationId="{BD57B047-10A0-4729-8D9C-EA65F8812377}"/>
          </ac:spMkLst>
        </pc:spChg>
        <pc:spChg chg="mod">
          <ac:chgData name="Lim Kelvin" userId="624f6ae12bb7b72b" providerId="LiveId" clId="{B272414D-B18A-4D81-997D-E20EBAE48599}" dt="2024-12-22T11:34:25.868" v="6163"/>
          <ac:spMkLst>
            <pc:docMk/>
            <pc:sldMk cId="3378159490" sldId="338"/>
            <ac:spMk id="731" creationId="{109B0127-D386-4898-A122-3CC3111FF469}"/>
          </ac:spMkLst>
        </pc:spChg>
        <pc:spChg chg="mod">
          <ac:chgData name="Lim Kelvin" userId="624f6ae12bb7b72b" providerId="LiveId" clId="{B272414D-B18A-4D81-997D-E20EBAE48599}" dt="2024-12-22T11:34:25.868" v="6163"/>
          <ac:spMkLst>
            <pc:docMk/>
            <pc:sldMk cId="3378159490" sldId="338"/>
            <ac:spMk id="734" creationId="{A4077BD5-7F06-45C6-80EF-946FDC045487}"/>
          </ac:spMkLst>
        </pc:spChg>
        <pc:spChg chg="mod">
          <ac:chgData name="Lim Kelvin" userId="624f6ae12bb7b72b" providerId="LiveId" clId="{B272414D-B18A-4D81-997D-E20EBAE48599}" dt="2024-12-22T11:34:25.868" v="6163"/>
          <ac:spMkLst>
            <pc:docMk/>
            <pc:sldMk cId="3378159490" sldId="338"/>
            <ac:spMk id="735" creationId="{879B8E12-8D13-4B76-8ED3-B483D862E4CA}"/>
          </ac:spMkLst>
        </pc:spChg>
        <pc:spChg chg="mod">
          <ac:chgData name="Lim Kelvin" userId="624f6ae12bb7b72b" providerId="LiveId" clId="{B272414D-B18A-4D81-997D-E20EBAE48599}" dt="2024-12-22T11:34:25.868" v="6163"/>
          <ac:spMkLst>
            <pc:docMk/>
            <pc:sldMk cId="3378159490" sldId="338"/>
            <ac:spMk id="738" creationId="{90F20B97-2728-4B84-9F75-07C5F7C403C6}"/>
          </ac:spMkLst>
        </pc:spChg>
        <pc:spChg chg="mod">
          <ac:chgData name="Lim Kelvin" userId="624f6ae12bb7b72b" providerId="LiveId" clId="{B272414D-B18A-4D81-997D-E20EBAE48599}" dt="2024-12-22T11:34:25.868" v="6163"/>
          <ac:spMkLst>
            <pc:docMk/>
            <pc:sldMk cId="3378159490" sldId="338"/>
            <ac:spMk id="739" creationId="{7FFF1788-AE87-4EDD-9C22-8FE08054C97B}"/>
          </ac:spMkLst>
        </pc:spChg>
        <pc:spChg chg="mod">
          <ac:chgData name="Lim Kelvin" userId="624f6ae12bb7b72b" providerId="LiveId" clId="{B272414D-B18A-4D81-997D-E20EBAE48599}" dt="2024-12-22T11:34:25.868" v="6163"/>
          <ac:spMkLst>
            <pc:docMk/>
            <pc:sldMk cId="3378159490" sldId="338"/>
            <ac:spMk id="742" creationId="{349749B2-61A2-44D7-BFB5-94BE9E01655F}"/>
          </ac:spMkLst>
        </pc:spChg>
        <pc:spChg chg="mod">
          <ac:chgData name="Lim Kelvin" userId="624f6ae12bb7b72b" providerId="LiveId" clId="{B272414D-B18A-4D81-997D-E20EBAE48599}" dt="2024-12-22T11:34:25.868" v="6163"/>
          <ac:spMkLst>
            <pc:docMk/>
            <pc:sldMk cId="3378159490" sldId="338"/>
            <ac:spMk id="743" creationId="{5B37DE31-3298-48C8-A650-DE552D79953C}"/>
          </ac:spMkLst>
        </pc:spChg>
        <pc:spChg chg="mod">
          <ac:chgData name="Lim Kelvin" userId="624f6ae12bb7b72b" providerId="LiveId" clId="{B272414D-B18A-4D81-997D-E20EBAE48599}" dt="2024-12-22T11:34:25.868" v="6163"/>
          <ac:spMkLst>
            <pc:docMk/>
            <pc:sldMk cId="3378159490" sldId="338"/>
            <ac:spMk id="746" creationId="{2493CE80-DB26-474F-8EB6-9D35954E40D1}"/>
          </ac:spMkLst>
        </pc:spChg>
        <pc:spChg chg="mod">
          <ac:chgData name="Lim Kelvin" userId="624f6ae12bb7b72b" providerId="LiveId" clId="{B272414D-B18A-4D81-997D-E20EBAE48599}" dt="2024-12-22T11:34:25.868" v="6163"/>
          <ac:spMkLst>
            <pc:docMk/>
            <pc:sldMk cId="3378159490" sldId="338"/>
            <ac:spMk id="747" creationId="{1E3B4686-C95F-4EAC-B8D7-DAF6EE1ACECA}"/>
          </ac:spMkLst>
        </pc:spChg>
        <pc:spChg chg="mod">
          <ac:chgData name="Lim Kelvin" userId="624f6ae12bb7b72b" providerId="LiveId" clId="{B272414D-B18A-4D81-997D-E20EBAE48599}" dt="2024-12-22T11:34:25.868" v="6163"/>
          <ac:spMkLst>
            <pc:docMk/>
            <pc:sldMk cId="3378159490" sldId="338"/>
            <ac:spMk id="750" creationId="{C85A4F69-95B9-410E-BAD0-C2515E18A3DB}"/>
          </ac:spMkLst>
        </pc:spChg>
        <pc:spChg chg="mod">
          <ac:chgData name="Lim Kelvin" userId="624f6ae12bb7b72b" providerId="LiveId" clId="{B272414D-B18A-4D81-997D-E20EBAE48599}" dt="2024-12-22T11:34:25.868" v="6163"/>
          <ac:spMkLst>
            <pc:docMk/>
            <pc:sldMk cId="3378159490" sldId="338"/>
            <ac:spMk id="751" creationId="{F5FF3292-2A8C-4EDD-8AE7-1CF65FA456C8}"/>
          </ac:spMkLst>
        </pc:spChg>
        <pc:spChg chg="mod">
          <ac:chgData name="Lim Kelvin" userId="624f6ae12bb7b72b" providerId="LiveId" clId="{B272414D-B18A-4D81-997D-E20EBAE48599}" dt="2024-12-22T11:34:25.868" v="6163"/>
          <ac:spMkLst>
            <pc:docMk/>
            <pc:sldMk cId="3378159490" sldId="338"/>
            <ac:spMk id="754" creationId="{D15DA984-4ABE-46F3-921C-A35992F77230}"/>
          </ac:spMkLst>
        </pc:spChg>
        <pc:spChg chg="mod">
          <ac:chgData name="Lim Kelvin" userId="624f6ae12bb7b72b" providerId="LiveId" clId="{B272414D-B18A-4D81-997D-E20EBAE48599}" dt="2024-12-22T11:34:25.868" v="6163"/>
          <ac:spMkLst>
            <pc:docMk/>
            <pc:sldMk cId="3378159490" sldId="338"/>
            <ac:spMk id="755" creationId="{012188DE-7CE0-41C7-9407-92C9C61D8626}"/>
          </ac:spMkLst>
        </pc:spChg>
        <pc:spChg chg="mod">
          <ac:chgData name="Lim Kelvin" userId="624f6ae12bb7b72b" providerId="LiveId" clId="{B272414D-B18A-4D81-997D-E20EBAE48599}" dt="2024-12-22T11:34:25.868" v="6163"/>
          <ac:spMkLst>
            <pc:docMk/>
            <pc:sldMk cId="3378159490" sldId="338"/>
            <ac:spMk id="758" creationId="{4F9B37D3-BB1C-4416-A62E-F63623DC2218}"/>
          </ac:spMkLst>
        </pc:spChg>
        <pc:spChg chg="mod">
          <ac:chgData name="Lim Kelvin" userId="624f6ae12bb7b72b" providerId="LiveId" clId="{B272414D-B18A-4D81-997D-E20EBAE48599}" dt="2024-12-22T11:34:25.868" v="6163"/>
          <ac:spMkLst>
            <pc:docMk/>
            <pc:sldMk cId="3378159490" sldId="338"/>
            <ac:spMk id="759" creationId="{7C8FF4F0-DE51-4465-B42F-8D29F6C6585D}"/>
          </ac:spMkLst>
        </pc:spChg>
        <pc:spChg chg="mod">
          <ac:chgData name="Lim Kelvin" userId="624f6ae12bb7b72b" providerId="LiveId" clId="{B272414D-B18A-4D81-997D-E20EBAE48599}" dt="2024-12-22T11:34:25.868" v="6163"/>
          <ac:spMkLst>
            <pc:docMk/>
            <pc:sldMk cId="3378159490" sldId="338"/>
            <ac:spMk id="762" creationId="{0F924940-A233-4EC8-B28C-D7B2F9A05E11}"/>
          </ac:spMkLst>
        </pc:spChg>
        <pc:spChg chg="mod">
          <ac:chgData name="Lim Kelvin" userId="624f6ae12bb7b72b" providerId="LiveId" clId="{B272414D-B18A-4D81-997D-E20EBAE48599}" dt="2024-12-22T11:34:25.868" v="6163"/>
          <ac:spMkLst>
            <pc:docMk/>
            <pc:sldMk cId="3378159490" sldId="338"/>
            <ac:spMk id="763" creationId="{6E716632-B4F4-43BA-A2BA-5D6B636CAB09}"/>
          </ac:spMkLst>
        </pc:spChg>
        <pc:spChg chg="mod">
          <ac:chgData name="Lim Kelvin" userId="624f6ae12bb7b72b" providerId="LiveId" clId="{B272414D-B18A-4D81-997D-E20EBAE48599}" dt="2024-12-22T11:34:25.868" v="6163"/>
          <ac:spMkLst>
            <pc:docMk/>
            <pc:sldMk cId="3378159490" sldId="338"/>
            <ac:spMk id="766" creationId="{D15DF90D-1B33-4DA7-8240-548BA86FFEBB}"/>
          </ac:spMkLst>
        </pc:spChg>
        <pc:spChg chg="mod">
          <ac:chgData name="Lim Kelvin" userId="624f6ae12bb7b72b" providerId="LiveId" clId="{B272414D-B18A-4D81-997D-E20EBAE48599}" dt="2024-12-22T11:34:25.868" v="6163"/>
          <ac:spMkLst>
            <pc:docMk/>
            <pc:sldMk cId="3378159490" sldId="338"/>
            <ac:spMk id="767" creationId="{99AC5E3B-9488-48FE-AE78-4D687105D369}"/>
          </ac:spMkLst>
        </pc:spChg>
        <pc:spChg chg="mod">
          <ac:chgData name="Lim Kelvin" userId="624f6ae12bb7b72b" providerId="LiveId" clId="{B272414D-B18A-4D81-997D-E20EBAE48599}" dt="2024-12-22T11:34:25.868" v="6163"/>
          <ac:spMkLst>
            <pc:docMk/>
            <pc:sldMk cId="3378159490" sldId="338"/>
            <ac:spMk id="770" creationId="{BFC13A91-8B55-4D7B-BB9A-C2C3902FCBC9}"/>
          </ac:spMkLst>
        </pc:spChg>
        <pc:spChg chg="mod">
          <ac:chgData name="Lim Kelvin" userId="624f6ae12bb7b72b" providerId="LiveId" clId="{B272414D-B18A-4D81-997D-E20EBAE48599}" dt="2024-12-22T11:34:25.868" v="6163"/>
          <ac:spMkLst>
            <pc:docMk/>
            <pc:sldMk cId="3378159490" sldId="338"/>
            <ac:spMk id="771" creationId="{6DE3D921-9C9F-4F62-BAE4-16241B6D6D53}"/>
          </ac:spMkLst>
        </pc:spChg>
        <pc:spChg chg="mod">
          <ac:chgData name="Lim Kelvin" userId="624f6ae12bb7b72b" providerId="LiveId" clId="{B272414D-B18A-4D81-997D-E20EBAE48599}" dt="2024-12-22T11:34:25.868" v="6163"/>
          <ac:spMkLst>
            <pc:docMk/>
            <pc:sldMk cId="3378159490" sldId="338"/>
            <ac:spMk id="774" creationId="{B1E361BF-D850-407A-BF50-D0E1E3312CAB}"/>
          </ac:spMkLst>
        </pc:spChg>
        <pc:spChg chg="mod">
          <ac:chgData name="Lim Kelvin" userId="624f6ae12bb7b72b" providerId="LiveId" clId="{B272414D-B18A-4D81-997D-E20EBAE48599}" dt="2024-12-22T11:34:25.868" v="6163"/>
          <ac:spMkLst>
            <pc:docMk/>
            <pc:sldMk cId="3378159490" sldId="338"/>
            <ac:spMk id="775" creationId="{B3002142-C1FD-4355-8783-FDDAC1C362CD}"/>
          </ac:spMkLst>
        </pc:spChg>
        <pc:spChg chg="mod">
          <ac:chgData name="Lim Kelvin" userId="624f6ae12bb7b72b" providerId="LiveId" clId="{B272414D-B18A-4D81-997D-E20EBAE48599}" dt="2024-12-22T11:34:25.868" v="6163"/>
          <ac:spMkLst>
            <pc:docMk/>
            <pc:sldMk cId="3378159490" sldId="338"/>
            <ac:spMk id="778" creationId="{87D93F07-4E29-4750-8239-AEBFD3EA76AF}"/>
          </ac:spMkLst>
        </pc:spChg>
        <pc:spChg chg="mod">
          <ac:chgData name="Lim Kelvin" userId="624f6ae12bb7b72b" providerId="LiveId" clId="{B272414D-B18A-4D81-997D-E20EBAE48599}" dt="2024-12-22T11:34:25.868" v="6163"/>
          <ac:spMkLst>
            <pc:docMk/>
            <pc:sldMk cId="3378159490" sldId="338"/>
            <ac:spMk id="779" creationId="{337A75D8-3E34-4D87-905C-921C1C1CF0D3}"/>
          </ac:spMkLst>
        </pc:spChg>
        <pc:spChg chg="mod">
          <ac:chgData name="Lim Kelvin" userId="624f6ae12bb7b72b" providerId="LiveId" clId="{B272414D-B18A-4D81-997D-E20EBAE48599}" dt="2024-12-22T11:34:25.868" v="6163"/>
          <ac:spMkLst>
            <pc:docMk/>
            <pc:sldMk cId="3378159490" sldId="338"/>
            <ac:spMk id="782" creationId="{02FBE75A-7B8C-457D-AFAD-83101C63A8A3}"/>
          </ac:spMkLst>
        </pc:spChg>
        <pc:spChg chg="mod">
          <ac:chgData name="Lim Kelvin" userId="624f6ae12bb7b72b" providerId="LiveId" clId="{B272414D-B18A-4D81-997D-E20EBAE48599}" dt="2024-12-22T11:34:25.868" v="6163"/>
          <ac:spMkLst>
            <pc:docMk/>
            <pc:sldMk cId="3378159490" sldId="338"/>
            <ac:spMk id="783" creationId="{353326BE-F69C-4CD3-A5A2-FB72E627275F}"/>
          </ac:spMkLst>
        </pc:spChg>
        <pc:spChg chg="mod">
          <ac:chgData name="Lim Kelvin" userId="624f6ae12bb7b72b" providerId="LiveId" clId="{B272414D-B18A-4D81-997D-E20EBAE48599}" dt="2024-12-22T11:34:25.868" v="6163"/>
          <ac:spMkLst>
            <pc:docMk/>
            <pc:sldMk cId="3378159490" sldId="338"/>
            <ac:spMk id="786" creationId="{71995308-671F-4A5B-8077-D7023D10C759}"/>
          </ac:spMkLst>
        </pc:spChg>
        <pc:spChg chg="mod">
          <ac:chgData name="Lim Kelvin" userId="624f6ae12bb7b72b" providerId="LiveId" clId="{B272414D-B18A-4D81-997D-E20EBAE48599}" dt="2024-12-22T11:34:25.868" v="6163"/>
          <ac:spMkLst>
            <pc:docMk/>
            <pc:sldMk cId="3378159490" sldId="338"/>
            <ac:spMk id="787" creationId="{7EC8B58A-9893-4DF7-A472-F53A341C442C}"/>
          </ac:spMkLst>
        </pc:spChg>
        <pc:spChg chg="mod">
          <ac:chgData name="Lim Kelvin" userId="624f6ae12bb7b72b" providerId="LiveId" clId="{B272414D-B18A-4D81-997D-E20EBAE48599}" dt="2024-12-22T11:34:25.868" v="6163"/>
          <ac:spMkLst>
            <pc:docMk/>
            <pc:sldMk cId="3378159490" sldId="338"/>
            <ac:spMk id="790" creationId="{0C9BA6AA-830F-4104-87AC-076C2F323B12}"/>
          </ac:spMkLst>
        </pc:spChg>
        <pc:spChg chg="mod">
          <ac:chgData name="Lim Kelvin" userId="624f6ae12bb7b72b" providerId="LiveId" clId="{B272414D-B18A-4D81-997D-E20EBAE48599}" dt="2024-12-22T11:34:25.868" v="6163"/>
          <ac:spMkLst>
            <pc:docMk/>
            <pc:sldMk cId="3378159490" sldId="338"/>
            <ac:spMk id="791" creationId="{9F78E280-8055-45BC-B613-6D93C930800E}"/>
          </ac:spMkLst>
        </pc:spChg>
        <pc:spChg chg="mod">
          <ac:chgData name="Lim Kelvin" userId="624f6ae12bb7b72b" providerId="LiveId" clId="{B272414D-B18A-4D81-997D-E20EBAE48599}" dt="2024-12-22T11:34:25.868" v="6163"/>
          <ac:spMkLst>
            <pc:docMk/>
            <pc:sldMk cId="3378159490" sldId="338"/>
            <ac:spMk id="794" creationId="{E9539784-3C90-4B98-8888-F861B3A35B2D}"/>
          </ac:spMkLst>
        </pc:spChg>
        <pc:spChg chg="mod">
          <ac:chgData name="Lim Kelvin" userId="624f6ae12bb7b72b" providerId="LiveId" clId="{B272414D-B18A-4D81-997D-E20EBAE48599}" dt="2024-12-22T11:34:25.868" v="6163"/>
          <ac:spMkLst>
            <pc:docMk/>
            <pc:sldMk cId="3378159490" sldId="338"/>
            <ac:spMk id="795" creationId="{7A90D50D-13F6-49D3-B7E8-FE30937B5D70}"/>
          </ac:spMkLst>
        </pc:spChg>
        <pc:spChg chg="mod">
          <ac:chgData name="Lim Kelvin" userId="624f6ae12bb7b72b" providerId="LiveId" clId="{B272414D-B18A-4D81-997D-E20EBAE48599}" dt="2024-12-22T11:34:25.868" v="6163"/>
          <ac:spMkLst>
            <pc:docMk/>
            <pc:sldMk cId="3378159490" sldId="338"/>
            <ac:spMk id="798" creationId="{080A8485-3C4A-41F1-B953-3BFED51E1298}"/>
          </ac:spMkLst>
        </pc:spChg>
        <pc:spChg chg="mod">
          <ac:chgData name="Lim Kelvin" userId="624f6ae12bb7b72b" providerId="LiveId" clId="{B272414D-B18A-4D81-997D-E20EBAE48599}" dt="2024-12-22T11:34:25.868" v="6163"/>
          <ac:spMkLst>
            <pc:docMk/>
            <pc:sldMk cId="3378159490" sldId="338"/>
            <ac:spMk id="799" creationId="{FF89D116-D900-4D9B-8FCE-E51BA13942BA}"/>
          </ac:spMkLst>
        </pc:spChg>
        <pc:spChg chg="mod">
          <ac:chgData name="Lim Kelvin" userId="624f6ae12bb7b72b" providerId="LiveId" clId="{B272414D-B18A-4D81-997D-E20EBAE48599}" dt="2024-12-22T11:34:25.868" v="6163"/>
          <ac:spMkLst>
            <pc:docMk/>
            <pc:sldMk cId="3378159490" sldId="338"/>
            <ac:spMk id="802" creationId="{AC2F3560-3FBD-46FF-9659-4A6066558B55}"/>
          </ac:spMkLst>
        </pc:spChg>
        <pc:spChg chg="mod">
          <ac:chgData name="Lim Kelvin" userId="624f6ae12bb7b72b" providerId="LiveId" clId="{B272414D-B18A-4D81-997D-E20EBAE48599}" dt="2024-12-22T11:34:25.868" v="6163"/>
          <ac:spMkLst>
            <pc:docMk/>
            <pc:sldMk cId="3378159490" sldId="338"/>
            <ac:spMk id="803" creationId="{09BC8AC6-D17E-407E-BA58-BE86FC021B3C}"/>
          </ac:spMkLst>
        </pc:spChg>
        <pc:spChg chg="mod">
          <ac:chgData name="Lim Kelvin" userId="624f6ae12bb7b72b" providerId="LiveId" clId="{B272414D-B18A-4D81-997D-E20EBAE48599}" dt="2024-12-22T11:34:25.868" v="6163"/>
          <ac:spMkLst>
            <pc:docMk/>
            <pc:sldMk cId="3378159490" sldId="338"/>
            <ac:spMk id="806" creationId="{996FF30E-E849-4FA2-A4BA-5A61E69BCEDE}"/>
          </ac:spMkLst>
        </pc:spChg>
        <pc:spChg chg="mod">
          <ac:chgData name="Lim Kelvin" userId="624f6ae12bb7b72b" providerId="LiveId" clId="{B272414D-B18A-4D81-997D-E20EBAE48599}" dt="2024-12-22T11:34:25.868" v="6163"/>
          <ac:spMkLst>
            <pc:docMk/>
            <pc:sldMk cId="3378159490" sldId="338"/>
            <ac:spMk id="807" creationId="{594BE252-227F-4315-A9AA-E0D2C0F78922}"/>
          </ac:spMkLst>
        </pc:spChg>
        <pc:spChg chg="mod">
          <ac:chgData name="Lim Kelvin" userId="624f6ae12bb7b72b" providerId="LiveId" clId="{B272414D-B18A-4D81-997D-E20EBAE48599}" dt="2024-12-22T11:34:25.868" v="6163"/>
          <ac:spMkLst>
            <pc:docMk/>
            <pc:sldMk cId="3378159490" sldId="338"/>
            <ac:spMk id="810" creationId="{14BD7E53-4CB9-4B72-AC01-176A55D77B7E}"/>
          </ac:spMkLst>
        </pc:spChg>
        <pc:spChg chg="mod">
          <ac:chgData name="Lim Kelvin" userId="624f6ae12bb7b72b" providerId="LiveId" clId="{B272414D-B18A-4D81-997D-E20EBAE48599}" dt="2024-12-22T11:34:25.868" v="6163"/>
          <ac:spMkLst>
            <pc:docMk/>
            <pc:sldMk cId="3378159490" sldId="338"/>
            <ac:spMk id="812" creationId="{BA659256-7B6C-441F-84C5-410BD6C866C6}"/>
          </ac:spMkLst>
        </pc:spChg>
        <pc:spChg chg="mod">
          <ac:chgData name="Lim Kelvin" userId="624f6ae12bb7b72b" providerId="LiveId" clId="{B272414D-B18A-4D81-997D-E20EBAE48599}" dt="2024-12-22T11:34:25.868" v="6163"/>
          <ac:spMkLst>
            <pc:docMk/>
            <pc:sldMk cId="3378159490" sldId="338"/>
            <ac:spMk id="813" creationId="{63EC6904-A49D-425D-A242-FE5730CFFBAE}"/>
          </ac:spMkLst>
        </pc:spChg>
        <pc:spChg chg="mod">
          <ac:chgData name="Lim Kelvin" userId="624f6ae12bb7b72b" providerId="LiveId" clId="{B272414D-B18A-4D81-997D-E20EBAE48599}" dt="2024-12-22T11:34:25.868" v="6163"/>
          <ac:spMkLst>
            <pc:docMk/>
            <pc:sldMk cId="3378159490" sldId="338"/>
            <ac:spMk id="814" creationId="{E104BCC3-6FDE-411D-88B1-CD14CC1ABC7D}"/>
          </ac:spMkLst>
        </pc:spChg>
        <pc:grpChg chg="add del mod">
          <ac:chgData name="Lim Kelvin" userId="624f6ae12bb7b72b" providerId="LiveId" clId="{B272414D-B18A-4D81-997D-E20EBAE48599}" dt="2024-12-22T11:37:41.931" v="6209" actId="478"/>
          <ac:grpSpMkLst>
            <pc:docMk/>
            <pc:sldMk cId="3378159490" sldId="338"/>
            <ac:grpSpMk id="6" creationId="{79338CA7-6D03-40F7-8C53-5C549B356F86}"/>
          </ac:grpSpMkLst>
        </pc:grpChg>
        <pc:grpChg chg="mod">
          <ac:chgData name="Lim Kelvin" userId="624f6ae12bb7b72b" providerId="LiveId" clId="{B272414D-B18A-4D81-997D-E20EBAE48599}" dt="2024-12-22T11:34:45.513" v="6165" actId="164"/>
          <ac:grpSpMkLst>
            <pc:docMk/>
            <pc:sldMk cId="3378159490" sldId="338"/>
            <ac:grpSpMk id="8" creationId="{532F4B04-3475-45A7-9FFC-E270C9ED6D66}"/>
          </ac:grpSpMkLst>
        </pc:grpChg>
        <pc:grpChg chg="add mod">
          <ac:chgData name="Lim Kelvin" userId="624f6ae12bb7b72b" providerId="LiveId" clId="{B272414D-B18A-4D81-997D-E20EBAE48599}" dt="2024-12-22T11:34:02.867" v="6152"/>
          <ac:grpSpMkLst>
            <pc:docMk/>
            <pc:sldMk cId="3378159490" sldId="338"/>
            <ac:grpSpMk id="131" creationId="{E7E5085D-7A84-4FD6-A8BD-11ADAFBEC47E}"/>
          </ac:grpSpMkLst>
        </pc:grpChg>
        <pc:grpChg chg="mod">
          <ac:chgData name="Lim Kelvin" userId="624f6ae12bb7b72b" providerId="LiveId" clId="{B272414D-B18A-4D81-997D-E20EBAE48599}" dt="2024-12-22T11:34:02.867" v="6152"/>
          <ac:grpSpMkLst>
            <pc:docMk/>
            <pc:sldMk cId="3378159490" sldId="338"/>
            <ac:grpSpMk id="135" creationId="{1C068FB8-99F8-405D-9A54-054C3D193F53}"/>
          </ac:grpSpMkLst>
        </pc:grpChg>
        <pc:grpChg chg="mod">
          <ac:chgData name="Lim Kelvin" userId="624f6ae12bb7b72b" providerId="LiveId" clId="{B272414D-B18A-4D81-997D-E20EBAE48599}" dt="2024-12-22T11:34:02.867" v="6152"/>
          <ac:grpSpMkLst>
            <pc:docMk/>
            <pc:sldMk cId="3378159490" sldId="338"/>
            <ac:grpSpMk id="137" creationId="{CBAE34A9-380A-4C4B-A939-F626C591F361}"/>
          </ac:grpSpMkLst>
        </pc:grpChg>
        <pc:grpChg chg="mod">
          <ac:chgData name="Lim Kelvin" userId="624f6ae12bb7b72b" providerId="LiveId" clId="{B272414D-B18A-4D81-997D-E20EBAE48599}" dt="2024-12-22T11:34:02.867" v="6152"/>
          <ac:grpSpMkLst>
            <pc:docMk/>
            <pc:sldMk cId="3378159490" sldId="338"/>
            <ac:grpSpMk id="138" creationId="{AF8D0894-0356-47F4-8725-D8ACC93160ED}"/>
          </ac:grpSpMkLst>
        </pc:grpChg>
        <pc:grpChg chg="mod">
          <ac:chgData name="Lim Kelvin" userId="624f6ae12bb7b72b" providerId="LiveId" clId="{B272414D-B18A-4D81-997D-E20EBAE48599}" dt="2024-12-22T11:34:02.867" v="6152"/>
          <ac:grpSpMkLst>
            <pc:docMk/>
            <pc:sldMk cId="3378159490" sldId="338"/>
            <ac:grpSpMk id="139" creationId="{FE87FA0D-A7C4-47E9-A0C8-99A0BEAF0332}"/>
          </ac:grpSpMkLst>
        </pc:grpChg>
        <pc:grpChg chg="mod">
          <ac:chgData name="Lim Kelvin" userId="624f6ae12bb7b72b" providerId="LiveId" clId="{B272414D-B18A-4D81-997D-E20EBAE48599}" dt="2024-12-22T11:34:02.867" v="6152"/>
          <ac:grpSpMkLst>
            <pc:docMk/>
            <pc:sldMk cId="3378159490" sldId="338"/>
            <ac:grpSpMk id="140" creationId="{7BD38448-A417-4281-A7E6-749D03FCD1E8}"/>
          </ac:grpSpMkLst>
        </pc:grpChg>
        <pc:grpChg chg="mod">
          <ac:chgData name="Lim Kelvin" userId="624f6ae12bb7b72b" providerId="LiveId" clId="{B272414D-B18A-4D81-997D-E20EBAE48599}" dt="2024-12-22T11:34:02.867" v="6152"/>
          <ac:grpSpMkLst>
            <pc:docMk/>
            <pc:sldMk cId="3378159490" sldId="338"/>
            <ac:grpSpMk id="141" creationId="{C2723574-824F-4B72-9374-E9E816380D34}"/>
          </ac:grpSpMkLst>
        </pc:grpChg>
        <pc:grpChg chg="mod">
          <ac:chgData name="Lim Kelvin" userId="624f6ae12bb7b72b" providerId="LiveId" clId="{B272414D-B18A-4D81-997D-E20EBAE48599}" dt="2024-12-22T11:34:02.867" v="6152"/>
          <ac:grpSpMkLst>
            <pc:docMk/>
            <pc:sldMk cId="3378159490" sldId="338"/>
            <ac:grpSpMk id="142" creationId="{8C2E87B2-E976-4EB4-B1C8-1B465EA61D03}"/>
          </ac:grpSpMkLst>
        </pc:grpChg>
        <pc:grpChg chg="mod">
          <ac:chgData name="Lim Kelvin" userId="624f6ae12bb7b72b" providerId="LiveId" clId="{B272414D-B18A-4D81-997D-E20EBAE48599}" dt="2024-12-22T11:34:02.867" v="6152"/>
          <ac:grpSpMkLst>
            <pc:docMk/>
            <pc:sldMk cId="3378159490" sldId="338"/>
            <ac:grpSpMk id="143" creationId="{CDD5ACC6-7353-4816-9406-FC05F02B3C3D}"/>
          </ac:grpSpMkLst>
        </pc:grpChg>
        <pc:grpChg chg="mod">
          <ac:chgData name="Lim Kelvin" userId="624f6ae12bb7b72b" providerId="LiveId" clId="{B272414D-B18A-4D81-997D-E20EBAE48599}" dt="2024-12-22T11:34:02.867" v="6152"/>
          <ac:grpSpMkLst>
            <pc:docMk/>
            <pc:sldMk cId="3378159490" sldId="338"/>
            <ac:grpSpMk id="144" creationId="{C7691729-C06B-48E4-BB1B-29D23CAD4C86}"/>
          </ac:grpSpMkLst>
        </pc:grpChg>
        <pc:grpChg chg="mod">
          <ac:chgData name="Lim Kelvin" userId="624f6ae12bb7b72b" providerId="LiveId" clId="{B272414D-B18A-4D81-997D-E20EBAE48599}" dt="2024-12-22T11:34:02.867" v="6152"/>
          <ac:grpSpMkLst>
            <pc:docMk/>
            <pc:sldMk cId="3378159490" sldId="338"/>
            <ac:grpSpMk id="145" creationId="{BF38956D-85FE-4A8D-AAF8-6269EBA57F12}"/>
          </ac:grpSpMkLst>
        </pc:grpChg>
        <pc:grpChg chg="mod">
          <ac:chgData name="Lim Kelvin" userId="624f6ae12bb7b72b" providerId="LiveId" clId="{B272414D-B18A-4D81-997D-E20EBAE48599}" dt="2024-12-22T11:34:02.867" v="6152"/>
          <ac:grpSpMkLst>
            <pc:docMk/>
            <pc:sldMk cId="3378159490" sldId="338"/>
            <ac:grpSpMk id="146" creationId="{58F50101-EBC2-4C47-AF80-5EF0A6F30F32}"/>
          </ac:grpSpMkLst>
        </pc:grpChg>
        <pc:grpChg chg="mod">
          <ac:chgData name="Lim Kelvin" userId="624f6ae12bb7b72b" providerId="LiveId" clId="{B272414D-B18A-4D81-997D-E20EBAE48599}" dt="2024-12-22T11:34:02.867" v="6152"/>
          <ac:grpSpMkLst>
            <pc:docMk/>
            <pc:sldMk cId="3378159490" sldId="338"/>
            <ac:grpSpMk id="148" creationId="{9935EC84-233F-4162-A176-7D92EE625EBC}"/>
          </ac:grpSpMkLst>
        </pc:grpChg>
        <pc:grpChg chg="mod">
          <ac:chgData name="Lim Kelvin" userId="624f6ae12bb7b72b" providerId="LiveId" clId="{B272414D-B18A-4D81-997D-E20EBAE48599}" dt="2024-12-22T11:34:02.867" v="6152"/>
          <ac:grpSpMkLst>
            <pc:docMk/>
            <pc:sldMk cId="3378159490" sldId="338"/>
            <ac:grpSpMk id="149" creationId="{460645F3-CE78-4703-AB2A-FCED683FD81B}"/>
          </ac:grpSpMkLst>
        </pc:grpChg>
        <pc:grpChg chg="mod">
          <ac:chgData name="Lim Kelvin" userId="624f6ae12bb7b72b" providerId="LiveId" clId="{B272414D-B18A-4D81-997D-E20EBAE48599}" dt="2024-12-22T11:34:02.867" v="6152"/>
          <ac:grpSpMkLst>
            <pc:docMk/>
            <pc:sldMk cId="3378159490" sldId="338"/>
            <ac:grpSpMk id="150" creationId="{06276276-DE12-4D20-9572-8308918DFF3E}"/>
          </ac:grpSpMkLst>
        </pc:grpChg>
        <pc:grpChg chg="mod">
          <ac:chgData name="Lim Kelvin" userId="624f6ae12bb7b72b" providerId="LiveId" clId="{B272414D-B18A-4D81-997D-E20EBAE48599}" dt="2024-12-22T11:34:02.867" v="6152"/>
          <ac:grpSpMkLst>
            <pc:docMk/>
            <pc:sldMk cId="3378159490" sldId="338"/>
            <ac:grpSpMk id="151" creationId="{0816BF3F-442A-40B9-BBC2-7686BAC05B54}"/>
          </ac:grpSpMkLst>
        </pc:grpChg>
        <pc:grpChg chg="mod">
          <ac:chgData name="Lim Kelvin" userId="624f6ae12bb7b72b" providerId="LiveId" clId="{B272414D-B18A-4D81-997D-E20EBAE48599}" dt="2024-12-22T11:34:02.867" v="6152"/>
          <ac:grpSpMkLst>
            <pc:docMk/>
            <pc:sldMk cId="3378159490" sldId="338"/>
            <ac:grpSpMk id="153" creationId="{3B72DA18-06C1-45CC-885A-672303FB8FE5}"/>
          </ac:grpSpMkLst>
        </pc:grpChg>
        <pc:grpChg chg="mod">
          <ac:chgData name="Lim Kelvin" userId="624f6ae12bb7b72b" providerId="LiveId" clId="{B272414D-B18A-4D81-997D-E20EBAE48599}" dt="2024-12-22T11:34:02.867" v="6152"/>
          <ac:grpSpMkLst>
            <pc:docMk/>
            <pc:sldMk cId="3378159490" sldId="338"/>
            <ac:grpSpMk id="154" creationId="{5BA70563-7E80-4A63-A7EC-6A6F3005009E}"/>
          </ac:grpSpMkLst>
        </pc:grpChg>
        <pc:grpChg chg="mod">
          <ac:chgData name="Lim Kelvin" userId="624f6ae12bb7b72b" providerId="LiveId" clId="{B272414D-B18A-4D81-997D-E20EBAE48599}" dt="2024-12-22T11:34:02.867" v="6152"/>
          <ac:grpSpMkLst>
            <pc:docMk/>
            <pc:sldMk cId="3378159490" sldId="338"/>
            <ac:grpSpMk id="155" creationId="{18075C38-4F9C-4D5B-A7EB-43BFC0C9CE14}"/>
          </ac:grpSpMkLst>
        </pc:grpChg>
        <pc:grpChg chg="mod">
          <ac:chgData name="Lim Kelvin" userId="624f6ae12bb7b72b" providerId="LiveId" clId="{B272414D-B18A-4D81-997D-E20EBAE48599}" dt="2024-12-22T11:34:02.867" v="6152"/>
          <ac:grpSpMkLst>
            <pc:docMk/>
            <pc:sldMk cId="3378159490" sldId="338"/>
            <ac:grpSpMk id="157" creationId="{33C01B9F-6F4C-4401-B748-A1BE1724B73B}"/>
          </ac:grpSpMkLst>
        </pc:grpChg>
        <pc:grpChg chg="mod">
          <ac:chgData name="Lim Kelvin" userId="624f6ae12bb7b72b" providerId="LiveId" clId="{B272414D-B18A-4D81-997D-E20EBAE48599}" dt="2024-12-22T11:34:02.867" v="6152"/>
          <ac:grpSpMkLst>
            <pc:docMk/>
            <pc:sldMk cId="3378159490" sldId="338"/>
            <ac:grpSpMk id="158" creationId="{7D1382C2-291F-4D95-9CD1-667D70604BC4}"/>
          </ac:grpSpMkLst>
        </pc:grpChg>
        <pc:grpChg chg="mod">
          <ac:chgData name="Lim Kelvin" userId="624f6ae12bb7b72b" providerId="LiveId" clId="{B272414D-B18A-4D81-997D-E20EBAE48599}" dt="2024-12-22T11:34:02.867" v="6152"/>
          <ac:grpSpMkLst>
            <pc:docMk/>
            <pc:sldMk cId="3378159490" sldId="338"/>
            <ac:grpSpMk id="159" creationId="{673B5638-9B38-444A-A989-42A9606FAC85}"/>
          </ac:grpSpMkLst>
        </pc:grpChg>
        <pc:grpChg chg="mod">
          <ac:chgData name="Lim Kelvin" userId="624f6ae12bb7b72b" providerId="LiveId" clId="{B272414D-B18A-4D81-997D-E20EBAE48599}" dt="2024-12-22T11:34:02.867" v="6152"/>
          <ac:grpSpMkLst>
            <pc:docMk/>
            <pc:sldMk cId="3378159490" sldId="338"/>
            <ac:grpSpMk id="160" creationId="{FB7FB669-F171-40EB-A9F9-20E4CB6F2C3B}"/>
          </ac:grpSpMkLst>
        </pc:grpChg>
        <pc:grpChg chg="mod">
          <ac:chgData name="Lim Kelvin" userId="624f6ae12bb7b72b" providerId="LiveId" clId="{B272414D-B18A-4D81-997D-E20EBAE48599}" dt="2024-12-22T11:34:02.867" v="6152"/>
          <ac:grpSpMkLst>
            <pc:docMk/>
            <pc:sldMk cId="3378159490" sldId="338"/>
            <ac:grpSpMk id="162" creationId="{42551F59-ABAA-4430-83EA-C8EA56E219F8}"/>
          </ac:grpSpMkLst>
        </pc:grpChg>
        <pc:grpChg chg="mod">
          <ac:chgData name="Lim Kelvin" userId="624f6ae12bb7b72b" providerId="LiveId" clId="{B272414D-B18A-4D81-997D-E20EBAE48599}" dt="2024-12-22T11:34:02.867" v="6152"/>
          <ac:grpSpMkLst>
            <pc:docMk/>
            <pc:sldMk cId="3378159490" sldId="338"/>
            <ac:grpSpMk id="166" creationId="{9538A878-59E1-497C-8892-5CBEFFAE8529}"/>
          </ac:grpSpMkLst>
        </pc:grpChg>
        <pc:grpChg chg="mod">
          <ac:chgData name="Lim Kelvin" userId="624f6ae12bb7b72b" providerId="LiveId" clId="{B272414D-B18A-4D81-997D-E20EBAE48599}" dt="2024-12-22T11:34:02.867" v="6152"/>
          <ac:grpSpMkLst>
            <pc:docMk/>
            <pc:sldMk cId="3378159490" sldId="338"/>
            <ac:grpSpMk id="170" creationId="{5244DFA7-8037-46B6-A273-3EBA0F12DCBA}"/>
          </ac:grpSpMkLst>
        </pc:grpChg>
        <pc:grpChg chg="mod">
          <ac:chgData name="Lim Kelvin" userId="624f6ae12bb7b72b" providerId="LiveId" clId="{B272414D-B18A-4D81-997D-E20EBAE48599}" dt="2024-12-22T11:34:02.867" v="6152"/>
          <ac:grpSpMkLst>
            <pc:docMk/>
            <pc:sldMk cId="3378159490" sldId="338"/>
            <ac:grpSpMk id="174" creationId="{A7A21C34-8CD8-41A3-AF8C-2A507711B1CD}"/>
          </ac:grpSpMkLst>
        </pc:grpChg>
        <pc:grpChg chg="mod">
          <ac:chgData name="Lim Kelvin" userId="624f6ae12bb7b72b" providerId="LiveId" clId="{B272414D-B18A-4D81-997D-E20EBAE48599}" dt="2024-12-22T11:34:02.867" v="6152"/>
          <ac:grpSpMkLst>
            <pc:docMk/>
            <pc:sldMk cId="3378159490" sldId="338"/>
            <ac:grpSpMk id="178" creationId="{3815BD44-C08C-49BE-846B-30EE2077132F}"/>
          </ac:grpSpMkLst>
        </pc:grpChg>
        <pc:grpChg chg="mod">
          <ac:chgData name="Lim Kelvin" userId="624f6ae12bb7b72b" providerId="LiveId" clId="{B272414D-B18A-4D81-997D-E20EBAE48599}" dt="2024-12-22T11:34:02.867" v="6152"/>
          <ac:grpSpMkLst>
            <pc:docMk/>
            <pc:sldMk cId="3378159490" sldId="338"/>
            <ac:grpSpMk id="182" creationId="{1345B373-7731-4E5D-9554-CF617A3A0842}"/>
          </ac:grpSpMkLst>
        </pc:grpChg>
        <pc:grpChg chg="mod">
          <ac:chgData name="Lim Kelvin" userId="624f6ae12bb7b72b" providerId="LiveId" clId="{B272414D-B18A-4D81-997D-E20EBAE48599}" dt="2024-12-22T11:34:02.867" v="6152"/>
          <ac:grpSpMkLst>
            <pc:docMk/>
            <pc:sldMk cId="3378159490" sldId="338"/>
            <ac:grpSpMk id="186" creationId="{DFE80309-01C8-4F63-B414-85D9AD266EB1}"/>
          </ac:grpSpMkLst>
        </pc:grpChg>
        <pc:grpChg chg="mod">
          <ac:chgData name="Lim Kelvin" userId="624f6ae12bb7b72b" providerId="LiveId" clId="{B272414D-B18A-4D81-997D-E20EBAE48599}" dt="2024-12-22T11:34:02.867" v="6152"/>
          <ac:grpSpMkLst>
            <pc:docMk/>
            <pc:sldMk cId="3378159490" sldId="338"/>
            <ac:grpSpMk id="190" creationId="{4E41CF5C-56F2-4465-BEF1-B589597B01CB}"/>
          </ac:grpSpMkLst>
        </pc:grpChg>
        <pc:grpChg chg="mod">
          <ac:chgData name="Lim Kelvin" userId="624f6ae12bb7b72b" providerId="LiveId" clId="{B272414D-B18A-4D81-997D-E20EBAE48599}" dt="2024-12-22T11:34:02.867" v="6152"/>
          <ac:grpSpMkLst>
            <pc:docMk/>
            <pc:sldMk cId="3378159490" sldId="338"/>
            <ac:grpSpMk id="194" creationId="{A49E46EA-90DE-47A8-B21A-E288AF20E148}"/>
          </ac:grpSpMkLst>
        </pc:grpChg>
        <pc:grpChg chg="mod">
          <ac:chgData name="Lim Kelvin" userId="624f6ae12bb7b72b" providerId="LiveId" clId="{B272414D-B18A-4D81-997D-E20EBAE48599}" dt="2024-12-22T11:34:02.867" v="6152"/>
          <ac:grpSpMkLst>
            <pc:docMk/>
            <pc:sldMk cId="3378159490" sldId="338"/>
            <ac:grpSpMk id="198" creationId="{93F7CA50-B7BB-4A95-8C64-D683D754890F}"/>
          </ac:grpSpMkLst>
        </pc:grpChg>
        <pc:grpChg chg="mod">
          <ac:chgData name="Lim Kelvin" userId="624f6ae12bb7b72b" providerId="LiveId" clId="{B272414D-B18A-4D81-997D-E20EBAE48599}" dt="2024-12-22T11:34:02.867" v="6152"/>
          <ac:grpSpMkLst>
            <pc:docMk/>
            <pc:sldMk cId="3378159490" sldId="338"/>
            <ac:grpSpMk id="202" creationId="{84727386-6701-4626-A68A-B7A887571EF1}"/>
          </ac:grpSpMkLst>
        </pc:grpChg>
        <pc:grpChg chg="mod">
          <ac:chgData name="Lim Kelvin" userId="624f6ae12bb7b72b" providerId="LiveId" clId="{B272414D-B18A-4D81-997D-E20EBAE48599}" dt="2024-12-22T11:34:02.867" v="6152"/>
          <ac:grpSpMkLst>
            <pc:docMk/>
            <pc:sldMk cId="3378159490" sldId="338"/>
            <ac:grpSpMk id="206" creationId="{91C001EE-DC90-45CA-BC7F-805A18DE5AA6}"/>
          </ac:grpSpMkLst>
        </pc:grpChg>
        <pc:grpChg chg="mod">
          <ac:chgData name="Lim Kelvin" userId="624f6ae12bb7b72b" providerId="LiveId" clId="{B272414D-B18A-4D81-997D-E20EBAE48599}" dt="2024-12-22T11:34:02.867" v="6152"/>
          <ac:grpSpMkLst>
            <pc:docMk/>
            <pc:sldMk cId="3378159490" sldId="338"/>
            <ac:grpSpMk id="210" creationId="{EFC6D0E6-5072-4262-82A0-D257502ED028}"/>
          </ac:grpSpMkLst>
        </pc:grpChg>
        <pc:grpChg chg="mod">
          <ac:chgData name="Lim Kelvin" userId="624f6ae12bb7b72b" providerId="LiveId" clId="{B272414D-B18A-4D81-997D-E20EBAE48599}" dt="2024-12-22T11:34:02.867" v="6152"/>
          <ac:grpSpMkLst>
            <pc:docMk/>
            <pc:sldMk cId="3378159490" sldId="338"/>
            <ac:grpSpMk id="214" creationId="{90C67C65-1EAA-4790-90B9-5F78317714CB}"/>
          </ac:grpSpMkLst>
        </pc:grpChg>
        <pc:grpChg chg="mod">
          <ac:chgData name="Lim Kelvin" userId="624f6ae12bb7b72b" providerId="LiveId" clId="{B272414D-B18A-4D81-997D-E20EBAE48599}" dt="2024-12-22T11:34:02.867" v="6152"/>
          <ac:grpSpMkLst>
            <pc:docMk/>
            <pc:sldMk cId="3378159490" sldId="338"/>
            <ac:grpSpMk id="218" creationId="{D0440626-7CAE-4B24-AA54-BC37662C213B}"/>
          </ac:grpSpMkLst>
        </pc:grpChg>
        <pc:grpChg chg="mod">
          <ac:chgData name="Lim Kelvin" userId="624f6ae12bb7b72b" providerId="LiveId" clId="{B272414D-B18A-4D81-997D-E20EBAE48599}" dt="2024-12-22T11:34:02.867" v="6152"/>
          <ac:grpSpMkLst>
            <pc:docMk/>
            <pc:sldMk cId="3378159490" sldId="338"/>
            <ac:grpSpMk id="222" creationId="{1414229F-9749-4EB0-9DFD-2D94612433A5}"/>
          </ac:grpSpMkLst>
        </pc:grpChg>
        <pc:grpChg chg="mod">
          <ac:chgData name="Lim Kelvin" userId="624f6ae12bb7b72b" providerId="LiveId" clId="{B272414D-B18A-4D81-997D-E20EBAE48599}" dt="2024-12-22T11:34:02.867" v="6152"/>
          <ac:grpSpMkLst>
            <pc:docMk/>
            <pc:sldMk cId="3378159490" sldId="338"/>
            <ac:grpSpMk id="226" creationId="{D76CE7EC-4568-483B-B2B8-1C9659000F6F}"/>
          </ac:grpSpMkLst>
        </pc:grpChg>
        <pc:grpChg chg="mod">
          <ac:chgData name="Lim Kelvin" userId="624f6ae12bb7b72b" providerId="LiveId" clId="{B272414D-B18A-4D81-997D-E20EBAE48599}" dt="2024-12-22T11:34:02.867" v="6152"/>
          <ac:grpSpMkLst>
            <pc:docMk/>
            <pc:sldMk cId="3378159490" sldId="338"/>
            <ac:grpSpMk id="230" creationId="{DC5C1045-71B8-4901-B504-505D33077DDA}"/>
          </ac:grpSpMkLst>
        </pc:grpChg>
        <pc:grpChg chg="mod">
          <ac:chgData name="Lim Kelvin" userId="624f6ae12bb7b72b" providerId="LiveId" clId="{B272414D-B18A-4D81-997D-E20EBAE48599}" dt="2024-12-22T11:34:02.867" v="6152"/>
          <ac:grpSpMkLst>
            <pc:docMk/>
            <pc:sldMk cId="3378159490" sldId="338"/>
            <ac:grpSpMk id="234" creationId="{4172F011-C3E6-4A6D-9BFB-FA6750D7C073}"/>
          </ac:grpSpMkLst>
        </pc:grpChg>
        <pc:grpChg chg="mod">
          <ac:chgData name="Lim Kelvin" userId="624f6ae12bb7b72b" providerId="LiveId" clId="{B272414D-B18A-4D81-997D-E20EBAE48599}" dt="2024-12-22T11:34:02.867" v="6152"/>
          <ac:grpSpMkLst>
            <pc:docMk/>
            <pc:sldMk cId="3378159490" sldId="338"/>
            <ac:grpSpMk id="238" creationId="{29B35D4F-98F6-481E-9199-A6BA8AC33FDE}"/>
          </ac:grpSpMkLst>
        </pc:grpChg>
        <pc:grpChg chg="add mod">
          <ac:chgData name="Lim Kelvin" userId="624f6ae12bb7b72b" providerId="LiveId" clId="{B272414D-B18A-4D81-997D-E20EBAE48599}" dt="2024-12-22T11:34:45.513" v="6165" actId="164"/>
          <ac:grpSpMkLst>
            <pc:docMk/>
            <pc:sldMk cId="3378159490" sldId="338"/>
            <ac:grpSpMk id="245" creationId="{C711A118-2AAA-4350-8649-D70CDFABA5D8}"/>
          </ac:grpSpMkLst>
        </pc:grpChg>
        <pc:grpChg chg="mod">
          <ac:chgData name="Lim Kelvin" userId="624f6ae12bb7b72b" providerId="LiveId" clId="{B272414D-B18A-4D81-997D-E20EBAE48599}" dt="2024-12-22T11:34:06.489" v="6155"/>
          <ac:grpSpMkLst>
            <pc:docMk/>
            <pc:sldMk cId="3378159490" sldId="338"/>
            <ac:grpSpMk id="249" creationId="{0E8B89E7-A8D2-4FBD-A66A-597C81A789D1}"/>
          </ac:grpSpMkLst>
        </pc:grpChg>
        <pc:grpChg chg="mod">
          <ac:chgData name="Lim Kelvin" userId="624f6ae12bb7b72b" providerId="LiveId" clId="{B272414D-B18A-4D81-997D-E20EBAE48599}" dt="2024-12-22T11:34:06.489" v="6155"/>
          <ac:grpSpMkLst>
            <pc:docMk/>
            <pc:sldMk cId="3378159490" sldId="338"/>
            <ac:grpSpMk id="251" creationId="{579B2814-DDCB-4ABB-9514-7286D6272B12}"/>
          </ac:grpSpMkLst>
        </pc:grpChg>
        <pc:grpChg chg="mod">
          <ac:chgData name="Lim Kelvin" userId="624f6ae12bb7b72b" providerId="LiveId" clId="{B272414D-B18A-4D81-997D-E20EBAE48599}" dt="2024-12-22T11:34:06.489" v="6155"/>
          <ac:grpSpMkLst>
            <pc:docMk/>
            <pc:sldMk cId="3378159490" sldId="338"/>
            <ac:grpSpMk id="252" creationId="{7C85B745-1594-4353-A703-0B68A9852A7D}"/>
          </ac:grpSpMkLst>
        </pc:grpChg>
        <pc:grpChg chg="mod">
          <ac:chgData name="Lim Kelvin" userId="624f6ae12bb7b72b" providerId="LiveId" clId="{B272414D-B18A-4D81-997D-E20EBAE48599}" dt="2024-12-22T11:34:06.489" v="6155"/>
          <ac:grpSpMkLst>
            <pc:docMk/>
            <pc:sldMk cId="3378159490" sldId="338"/>
            <ac:grpSpMk id="253" creationId="{F547443F-6049-457F-91BD-EA7151789064}"/>
          </ac:grpSpMkLst>
        </pc:grpChg>
        <pc:grpChg chg="mod">
          <ac:chgData name="Lim Kelvin" userId="624f6ae12bb7b72b" providerId="LiveId" clId="{B272414D-B18A-4D81-997D-E20EBAE48599}" dt="2024-12-22T11:34:06.489" v="6155"/>
          <ac:grpSpMkLst>
            <pc:docMk/>
            <pc:sldMk cId="3378159490" sldId="338"/>
            <ac:grpSpMk id="254" creationId="{D2A1F11C-C738-4069-B230-894F49877E4E}"/>
          </ac:grpSpMkLst>
        </pc:grpChg>
        <pc:grpChg chg="mod">
          <ac:chgData name="Lim Kelvin" userId="624f6ae12bb7b72b" providerId="LiveId" clId="{B272414D-B18A-4D81-997D-E20EBAE48599}" dt="2024-12-22T11:34:06.489" v="6155"/>
          <ac:grpSpMkLst>
            <pc:docMk/>
            <pc:sldMk cId="3378159490" sldId="338"/>
            <ac:grpSpMk id="255" creationId="{2C1545DF-3AC9-4464-BDAB-CDBE2AC3D3D9}"/>
          </ac:grpSpMkLst>
        </pc:grpChg>
        <pc:grpChg chg="mod">
          <ac:chgData name="Lim Kelvin" userId="624f6ae12bb7b72b" providerId="LiveId" clId="{B272414D-B18A-4D81-997D-E20EBAE48599}" dt="2024-12-22T11:34:06.489" v="6155"/>
          <ac:grpSpMkLst>
            <pc:docMk/>
            <pc:sldMk cId="3378159490" sldId="338"/>
            <ac:grpSpMk id="256" creationId="{42CA949E-018E-4566-920C-ABF9DDD64E69}"/>
          </ac:grpSpMkLst>
        </pc:grpChg>
        <pc:grpChg chg="mod">
          <ac:chgData name="Lim Kelvin" userId="624f6ae12bb7b72b" providerId="LiveId" clId="{B272414D-B18A-4D81-997D-E20EBAE48599}" dt="2024-12-22T11:34:06.489" v="6155"/>
          <ac:grpSpMkLst>
            <pc:docMk/>
            <pc:sldMk cId="3378159490" sldId="338"/>
            <ac:grpSpMk id="257" creationId="{6D4F89E5-537A-4437-8B4C-49A803FF21D8}"/>
          </ac:grpSpMkLst>
        </pc:grpChg>
        <pc:grpChg chg="mod">
          <ac:chgData name="Lim Kelvin" userId="624f6ae12bb7b72b" providerId="LiveId" clId="{B272414D-B18A-4D81-997D-E20EBAE48599}" dt="2024-12-22T11:34:06.489" v="6155"/>
          <ac:grpSpMkLst>
            <pc:docMk/>
            <pc:sldMk cId="3378159490" sldId="338"/>
            <ac:grpSpMk id="258" creationId="{9C0221E2-3CBA-462E-B0EA-5455D804A06A}"/>
          </ac:grpSpMkLst>
        </pc:grpChg>
        <pc:grpChg chg="mod">
          <ac:chgData name="Lim Kelvin" userId="624f6ae12bb7b72b" providerId="LiveId" clId="{B272414D-B18A-4D81-997D-E20EBAE48599}" dt="2024-12-22T11:34:06.489" v="6155"/>
          <ac:grpSpMkLst>
            <pc:docMk/>
            <pc:sldMk cId="3378159490" sldId="338"/>
            <ac:grpSpMk id="259" creationId="{1CF16A3A-74E3-47DD-99DF-558180EC0A59}"/>
          </ac:grpSpMkLst>
        </pc:grpChg>
        <pc:grpChg chg="mod">
          <ac:chgData name="Lim Kelvin" userId="624f6ae12bb7b72b" providerId="LiveId" clId="{B272414D-B18A-4D81-997D-E20EBAE48599}" dt="2024-12-22T11:34:06.489" v="6155"/>
          <ac:grpSpMkLst>
            <pc:docMk/>
            <pc:sldMk cId="3378159490" sldId="338"/>
            <ac:grpSpMk id="260" creationId="{11BA1B56-67CD-43AD-A3FD-B95AFFB0EB42}"/>
          </ac:grpSpMkLst>
        </pc:grpChg>
        <pc:grpChg chg="mod">
          <ac:chgData name="Lim Kelvin" userId="624f6ae12bb7b72b" providerId="LiveId" clId="{B272414D-B18A-4D81-997D-E20EBAE48599}" dt="2024-12-22T11:34:06.489" v="6155"/>
          <ac:grpSpMkLst>
            <pc:docMk/>
            <pc:sldMk cId="3378159490" sldId="338"/>
            <ac:grpSpMk id="262" creationId="{EC6FACBA-A5B1-4356-9645-EEC3A2C43F83}"/>
          </ac:grpSpMkLst>
        </pc:grpChg>
        <pc:grpChg chg="mod">
          <ac:chgData name="Lim Kelvin" userId="624f6ae12bb7b72b" providerId="LiveId" clId="{B272414D-B18A-4D81-997D-E20EBAE48599}" dt="2024-12-22T11:34:06.489" v="6155"/>
          <ac:grpSpMkLst>
            <pc:docMk/>
            <pc:sldMk cId="3378159490" sldId="338"/>
            <ac:grpSpMk id="263" creationId="{0E7742A4-199B-4294-A7CD-6234A9BFF0EE}"/>
          </ac:grpSpMkLst>
        </pc:grpChg>
        <pc:grpChg chg="mod">
          <ac:chgData name="Lim Kelvin" userId="624f6ae12bb7b72b" providerId="LiveId" clId="{B272414D-B18A-4D81-997D-E20EBAE48599}" dt="2024-12-22T11:34:06.489" v="6155"/>
          <ac:grpSpMkLst>
            <pc:docMk/>
            <pc:sldMk cId="3378159490" sldId="338"/>
            <ac:grpSpMk id="264" creationId="{97E8E7A4-AF7F-49D7-AA07-A92E3F94CEF7}"/>
          </ac:grpSpMkLst>
        </pc:grpChg>
        <pc:grpChg chg="mod">
          <ac:chgData name="Lim Kelvin" userId="624f6ae12bb7b72b" providerId="LiveId" clId="{B272414D-B18A-4D81-997D-E20EBAE48599}" dt="2024-12-22T11:34:06.489" v="6155"/>
          <ac:grpSpMkLst>
            <pc:docMk/>
            <pc:sldMk cId="3378159490" sldId="338"/>
            <ac:grpSpMk id="265" creationId="{9FBE6D86-F52D-4F70-87EA-97DE6A36D4EA}"/>
          </ac:grpSpMkLst>
        </pc:grpChg>
        <pc:grpChg chg="mod">
          <ac:chgData name="Lim Kelvin" userId="624f6ae12bb7b72b" providerId="LiveId" clId="{B272414D-B18A-4D81-997D-E20EBAE48599}" dt="2024-12-22T11:34:06.489" v="6155"/>
          <ac:grpSpMkLst>
            <pc:docMk/>
            <pc:sldMk cId="3378159490" sldId="338"/>
            <ac:grpSpMk id="267" creationId="{3525DB13-1788-4C79-A5AD-D7F6487E6735}"/>
          </ac:grpSpMkLst>
        </pc:grpChg>
        <pc:grpChg chg="mod">
          <ac:chgData name="Lim Kelvin" userId="624f6ae12bb7b72b" providerId="LiveId" clId="{B272414D-B18A-4D81-997D-E20EBAE48599}" dt="2024-12-22T11:34:06.489" v="6155"/>
          <ac:grpSpMkLst>
            <pc:docMk/>
            <pc:sldMk cId="3378159490" sldId="338"/>
            <ac:grpSpMk id="268" creationId="{EBA694C4-F904-4428-9114-9C30BD3CC799}"/>
          </ac:grpSpMkLst>
        </pc:grpChg>
        <pc:grpChg chg="mod">
          <ac:chgData name="Lim Kelvin" userId="624f6ae12bb7b72b" providerId="LiveId" clId="{B272414D-B18A-4D81-997D-E20EBAE48599}" dt="2024-12-22T11:34:06.489" v="6155"/>
          <ac:grpSpMkLst>
            <pc:docMk/>
            <pc:sldMk cId="3378159490" sldId="338"/>
            <ac:grpSpMk id="269" creationId="{DBC4F8E2-B887-4D85-9617-59DB1AE7275D}"/>
          </ac:grpSpMkLst>
        </pc:grpChg>
        <pc:grpChg chg="mod">
          <ac:chgData name="Lim Kelvin" userId="624f6ae12bb7b72b" providerId="LiveId" clId="{B272414D-B18A-4D81-997D-E20EBAE48599}" dt="2024-12-22T11:34:06.489" v="6155"/>
          <ac:grpSpMkLst>
            <pc:docMk/>
            <pc:sldMk cId="3378159490" sldId="338"/>
            <ac:grpSpMk id="271" creationId="{BCA0DD57-0AAC-4C7E-AD33-0778BDF66404}"/>
          </ac:grpSpMkLst>
        </pc:grpChg>
        <pc:grpChg chg="mod">
          <ac:chgData name="Lim Kelvin" userId="624f6ae12bb7b72b" providerId="LiveId" clId="{B272414D-B18A-4D81-997D-E20EBAE48599}" dt="2024-12-22T11:34:06.489" v="6155"/>
          <ac:grpSpMkLst>
            <pc:docMk/>
            <pc:sldMk cId="3378159490" sldId="338"/>
            <ac:grpSpMk id="272" creationId="{5D0C1204-D358-4949-B02E-5FD7E33039C6}"/>
          </ac:grpSpMkLst>
        </pc:grpChg>
        <pc:grpChg chg="mod">
          <ac:chgData name="Lim Kelvin" userId="624f6ae12bb7b72b" providerId="LiveId" clId="{B272414D-B18A-4D81-997D-E20EBAE48599}" dt="2024-12-22T11:34:06.489" v="6155"/>
          <ac:grpSpMkLst>
            <pc:docMk/>
            <pc:sldMk cId="3378159490" sldId="338"/>
            <ac:grpSpMk id="273" creationId="{9E60C0BD-5BEA-4B64-AAE0-B33C24EECD21}"/>
          </ac:grpSpMkLst>
        </pc:grpChg>
        <pc:grpChg chg="mod">
          <ac:chgData name="Lim Kelvin" userId="624f6ae12bb7b72b" providerId="LiveId" clId="{B272414D-B18A-4D81-997D-E20EBAE48599}" dt="2024-12-22T11:34:06.489" v="6155"/>
          <ac:grpSpMkLst>
            <pc:docMk/>
            <pc:sldMk cId="3378159490" sldId="338"/>
            <ac:grpSpMk id="274" creationId="{1AEF17D1-4397-4078-96E9-366F62D81FD5}"/>
          </ac:grpSpMkLst>
        </pc:grpChg>
        <pc:grpChg chg="mod">
          <ac:chgData name="Lim Kelvin" userId="624f6ae12bb7b72b" providerId="LiveId" clId="{B272414D-B18A-4D81-997D-E20EBAE48599}" dt="2024-12-22T11:34:06.489" v="6155"/>
          <ac:grpSpMkLst>
            <pc:docMk/>
            <pc:sldMk cId="3378159490" sldId="338"/>
            <ac:grpSpMk id="276" creationId="{CF856325-2337-4BF8-A4D8-CDAC1F3210C0}"/>
          </ac:grpSpMkLst>
        </pc:grpChg>
        <pc:grpChg chg="mod">
          <ac:chgData name="Lim Kelvin" userId="624f6ae12bb7b72b" providerId="LiveId" clId="{B272414D-B18A-4D81-997D-E20EBAE48599}" dt="2024-12-22T11:34:06.489" v="6155"/>
          <ac:grpSpMkLst>
            <pc:docMk/>
            <pc:sldMk cId="3378159490" sldId="338"/>
            <ac:grpSpMk id="280" creationId="{D0A3D116-A72B-432A-9FA6-E884B558A5D2}"/>
          </ac:grpSpMkLst>
        </pc:grpChg>
        <pc:grpChg chg="mod">
          <ac:chgData name="Lim Kelvin" userId="624f6ae12bb7b72b" providerId="LiveId" clId="{B272414D-B18A-4D81-997D-E20EBAE48599}" dt="2024-12-22T11:34:06.489" v="6155"/>
          <ac:grpSpMkLst>
            <pc:docMk/>
            <pc:sldMk cId="3378159490" sldId="338"/>
            <ac:grpSpMk id="284" creationId="{C9D43700-4AA2-4117-95A6-A12F35943841}"/>
          </ac:grpSpMkLst>
        </pc:grpChg>
        <pc:grpChg chg="mod">
          <ac:chgData name="Lim Kelvin" userId="624f6ae12bb7b72b" providerId="LiveId" clId="{B272414D-B18A-4D81-997D-E20EBAE48599}" dt="2024-12-22T11:34:06.489" v="6155"/>
          <ac:grpSpMkLst>
            <pc:docMk/>
            <pc:sldMk cId="3378159490" sldId="338"/>
            <ac:grpSpMk id="288" creationId="{1A9E2AF9-BAC9-4045-987B-0A96C3676E92}"/>
          </ac:grpSpMkLst>
        </pc:grpChg>
        <pc:grpChg chg="mod">
          <ac:chgData name="Lim Kelvin" userId="624f6ae12bb7b72b" providerId="LiveId" clId="{B272414D-B18A-4D81-997D-E20EBAE48599}" dt="2024-12-22T11:34:06.489" v="6155"/>
          <ac:grpSpMkLst>
            <pc:docMk/>
            <pc:sldMk cId="3378159490" sldId="338"/>
            <ac:grpSpMk id="292" creationId="{DD2070AE-FB25-41EB-8546-1156728200FF}"/>
          </ac:grpSpMkLst>
        </pc:grpChg>
        <pc:grpChg chg="mod">
          <ac:chgData name="Lim Kelvin" userId="624f6ae12bb7b72b" providerId="LiveId" clId="{B272414D-B18A-4D81-997D-E20EBAE48599}" dt="2024-12-22T11:34:06.489" v="6155"/>
          <ac:grpSpMkLst>
            <pc:docMk/>
            <pc:sldMk cId="3378159490" sldId="338"/>
            <ac:grpSpMk id="296" creationId="{45A991BE-782E-49DA-B61C-174145A9E9D0}"/>
          </ac:grpSpMkLst>
        </pc:grpChg>
        <pc:grpChg chg="mod">
          <ac:chgData name="Lim Kelvin" userId="624f6ae12bb7b72b" providerId="LiveId" clId="{B272414D-B18A-4D81-997D-E20EBAE48599}" dt="2024-12-22T11:34:06.489" v="6155"/>
          <ac:grpSpMkLst>
            <pc:docMk/>
            <pc:sldMk cId="3378159490" sldId="338"/>
            <ac:grpSpMk id="300" creationId="{49BA7F9C-FFD0-46ED-9E18-B751B1096157}"/>
          </ac:grpSpMkLst>
        </pc:grpChg>
        <pc:grpChg chg="mod">
          <ac:chgData name="Lim Kelvin" userId="624f6ae12bb7b72b" providerId="LiveId" clId="{B272414D-B18A-4D81-997D-E20EBAE48599}" dt="2024-12-22T11:34:06.489" v="6155"/>
          <ac:grpSpMkLst>
            <pc:docMk/>
            <pc:sldMk cId="3378159490" sldId="338"/>
            <ac:grpSpMk id="304" creationId="{EC71E40A-06C5-480A-BEF8-FFADDE060DCF}"/>
          </ac:grpSpMkLst>
        </pc:grpChg>
        <pc:grpChg chg="mod">
          <ac:chgData name="Lim Kelvin" userId="624f6ae12bb7b72b" providerId="LiveId" clId="{B272414D-B18A-4D81-997D-E20EBAE48599}" dt="2024-12-22T11:34:06.489" v="6155"/>
          <ac:grpSpMkLst>
            <pc:docMk/>
            <pc:sldMk cId="3378159490" sldId="338"/>
            <ac:grpSpMk id="308" creationId="{294D3F6A-D42E-4EEF-8315-9C914D70C83B}"/>
          </ac:grpSpMkLst>
        </pc:grpChg>
        <pc:grpChg chg="mod">
          <ac:chgData name="Lim Kelvin" userId="624f6ae12bb7b72b" providerId="LiveId" clId="{B272414D-B18A-4D81-997D-E20EBAE48599}" dt="2024-12-22T11:34:06.489" v="6155"/>
          <ac:grpSpMkLst>
            <pc:docMk/>
            <pc:sldMk cId="3378159490" sldId="338"/>
            <ac:grpSpMk id="312" creationId="{767DAE64-B451-4DF3-905E-CA7B2B5A62C8}"/>
          </ac:grpSpMkLst>
        </pc:grpChg>
        <pc:grpChg chg="mod">
          <ac:chgData name="Lim Kelvin" userId="624f6ae12bb7b72b" providerId="LiveId" clId="{B272414D-B18A-4D81-997D-E20EBAE48599}" dt="2024-12-22T11:34:06.489" v="6155"/>
          <ac:grpSpMkLst>
            <pc:docMk/>
            <pc:sldMk cId="3378159490" sldId="338"/>
            <ac:grpSpMk id="316" creationId="{F47CDD07-D87D-4310-9AE8-61022A53D2C4}"/>
          </ac:grpSpMkLst>
        </pc:grpChg>
        <pc:grpChg chg="mod">
          <ac:chgData name="Lim Kelvin" userId="624f6ae12bb7b72b" providerId="LiveId" clId="{B272414D-B18A-4D81-997D-E20EBAE48599}" dt="2024-12-22T11:34:06.489" v="6155"/>
          <ac:grpSpMkLst>
            <pc:docMk/>
            <pc:sldMk cId="3378159490" sldId="338"/>
            <ac:grpSpMk id="320" creationId="{B1A22920-1D2B-4786-B597-13927F3F3F78}"/>
          </ac:grpSpMkLst>
        </pc:grpChg>
        <pc:grpChg chg="mod">
          <ac:chgData name="Lim Kelvin" userId="624f6ae12bb7b72b" providerId="LiveId" clId="{B272414D-B18A-4D81-997D-E20EBAE48599}" dt="2024-12-22T11:34:06.489" v="6155"/>
          <ac:grpSpMkLst>
            <pc:docMk/>
            <pc:sldMk cId="3378159490" sldId="338"/>
            <ac:grpSpMk id="324" creationId="{A42178DB-1915-436C-8ED9-35A870F5ADBA}"/>
          </ac:grpSpMkLst>
        </pc:grpChg>
        <pc:grpChg chg="mod">
          <ac:chgData name="Lim Kelvin" userId="624f6ae12bb7b72b" providerId="LiveId" clId="{B272414D-B18A-4D81-997D-E20EBAE48599}" dt="2024-12-22T11:34:06.489" v="6155"/>
          <ac:grpSpMkLst>
            <pc:docMk/>
            <pc:sldMk cId="3378159490" sldId="338"/>
            <ac:grpSpMk id="328" creationId="{47E7F083-1D68-4F56-AA6E-A0A6D1E47263}"/>
          </ac:grpSpMkLst>
        </pc:grpChg>
        <pc:grpChg chg="mod">
          <ac:chgData name="Lim Kelvin" userId="624f6ae12bb7b72b" providerId="LiveId" clId="{B272414D-B18A-4D81-997D-E20EBAE48599}" dt="2024-12-22T11:34:06.489" v="6155"/>
          <ac:grpSpMkLst>
            <pc:docMk/>
            <pc:sldMk cId="3378159490" sldId="338"/>
            <ac:grpSpMk id="332" creationId="{1641F6DA-1EF1-4202-946C-1C5C14CD27C2}"/>
          </ac:grpSpMkLst>
        </pc:grpChg>
        <pc:grpChg chg="mod">
          <ac:chgData name="Lim Kelvin" userId="624f6ae12bb7b72b" providerId="LiveId" clId="{B272414D-B18A-4D81-997D-E20EBAE48599}" dt="2024-12-22T11:34:06.489" v="6155"/>
          <ac:grpSpMkLst>
            <pc:docMk/>
            <pc:sldMk cId="3378159490" sldId="338"/>
            <ac:grpSpMk id="336" creationId="{2146A6F5-E4F6-4AD7-88E7-4B58AFB31CCF}"/>
          </ac:grpSpMkLst>
        </pc:grpChg>
        <pc:grpChg chg="mod">
          <ac:chgData name="Lim Kelvin" userId="624f6ae12bb7b72b" providerId="LiveId" clId="{B272414D-B18A-4D81-997D-E20EBAE48599}" dt="2024-12-22T11:34:06.489" v="6155"/>
          <ac:grpSpMkLst>
            <pc:docMk/>
            <pc:sldMk cId="3378159490" sldId="338"/>
            <ac:grpSpMk id="340" creationId="{DE339F7E-27E6-4C07-8DC4-E1F5ACDB8A66}"/>
          </ac:grpSpMkLst>
        </pc:grpChg>
        <pc:grpChg chg="mod">
          <ac:chgData name="Lim Kelvin" userId="624f6ae12bb7b72b" providerId="LiveId" clId="{B272414D-B18A-4D81-997D-E20EBAE48599}" dt="2024-12-22T11:34:06.489" v="6155"/>
          <ac:grpSpMkLst>
            <pc:docMk/>
            <pc:sldMk cId="3378159490" sldId="338"/>
            <ac:grpSpMk id="344" creationId="{0EB8639D-1720-4E23-BBC9-BB156BDE9E22}"/>
          </ac:grpSpMkLst>
        </pc:grpChg>
        <pc:grpChg chg="mod">
          <ac:chgData name="Lim Kelvin" userId="624f6ae12bb7b72b" providerId="LiveId" clId="{B272414D-B18A-4D81-997D-E20EBAE48599}" dt="2024-12-22T11:34:06.489" v="6155"/>
          <ac:grpSpMkLst>
            <pc:docMk/>
            <pc:sldMk cId="3378159490" sldId="338"/>
            <ac:grpSpMk id="348" creationId="{395762DF-6744-4031-AE56-8014600DBA21}"/>
          </ac:grpSpMkLst>
        </pc:grpChg>
        <pc:grpChg chg="mod">
          <ac:chgData name="Lim Kelvin" userId="624f6ae12bb7b72b" providerId="LiveId" clId="{B272414D-B18A-4D81-997D-E20EBAE48599}" dt="2024-12-22T11:34:06.489" v="6155"/>
          <ac:grpSpMkLst>
            <pc:docMk/>
            <pc:sldMk cId="3378159490" sldId="338"/>
            <ac:grpSpMk id="352" creationId="{49B85BE6-453F-4560-A615-6C856514A7D3}"/>
          </ac:grpSpMkLst>
        </pc:grpChg>
        <pc:grpChg chg="add mod">
          <ac:chgData name="Lim Kelvin" userId="624f6ae12bb7b72b" providerId="LiveId" clId="{B272414D-B18A-4D81-997D-E20EBAE48599}" dt="2024-12-22T11:34:45.513" v="6165" actId="164"/>
          <ac:grpSpMkLst>
            <pc:docMk/>
            <pc:sldMk cId="3378159490" sldId="338"/>
            <ac:grpSpMk id="359" creationId="{3E164F04-5098-482E-8C73-2B0E7797E7E8}"/>
          </ac:grpSpMkLst>
        </pc:grpChg>
        <pc:grpChg chg="mod">
          <ac:chgData name="Lim Kelvin" userId="624f6ae12bb7b72b" providerId="LiveId" clId="{B272414D-B18A-4D81-997D-E20EBAE48599}" dt="2024-12-22T11:34:10.733" v="6157"/>
          <ac:grpSpMkLst>
            <pc:docMk/>
            <pc:sldMk cId="3378159490" sldId="338"/>
            <ac:grpSpMk id="363" creationId="{B16D29FC-D667-4AF3-B60D-7B758A3E34BF}"/>
          </ac:grpSpMkLst>
        </pc:grpChg>
        <pc:grpChg chg="mod">
          <ac:chgData name="Lim Kelvin" userId="624f6ae12bb7b72b" providerId="LiveId" clId="{B272414D-B18A-4D81-997D-E20EBAE48599}" dt="2024-12-22T11:34:10.733" v="6157"/>
          <ac:grpSpMkLst>
            <pc:docMk/>
            <pc:sldMk cId="3378159490" sldId="338"/>
            <ac:grpSpMk id="365" creationId="{4B26BAF5-BC8B-4DA9-B23F-A910688D719A}"/>
          </ac:grpSpMkLst>
        </pc:grpChg>
        <pc:grpChg chg="mod">
          <ac:chgData name="Lim Kelvin" userId="624f6ae12bb7b72b" providerId="LiveId" clId="{B272414D-B18A-4D81-997D-E20EBAE48599}" dt="2024-12-22T11:34:10.733" v="6157"/>
          <ac:grpSpMkLst>
            <pc:docMk/>
            <pc:sldMk cId="3378159490" sldId="338"/>
            <ac:grpSpMk id="366" creationId="{2FCA548E-3B19-4721-B540-9D3D6653BF57}"/>
          </ac:grpSpMkLst>
        </pc:grpChg>
        <pc:grpChg chg="mod">
          <ac:chgData name="Lim Kelvin" userId="624f6ae12bb7b72b" providerId="LiveId" clId="{B272414D-B18A-4D81-997D-E20EBAE48599}" dt="2024-12-22T11:34:10.733" v="6157"/>
          <ac:grpSpMkLst>
            <pc:docMk/>
            <pc:sldMk cId="3378159490" sldId="338"/>
            <ac:grpSpMk id="367" creationId="{413C1364-407B-49E0-AF48-C50F83046C82}"/>
          </ac:grpSpMkLst>
        </pc:grpChg>
        <pc:grpChg chg="mod">
          <ac:chgData name="Lim Kelvin" userId="624f6ae12bb7b72b" providerId="LiveId" clId="{B272414D-B18A-4D81-997D-E20EBAE48599}" dt="2024-12-22T11:34:10.733" v="6157"/>
          <ac:grpSpMkLst>
            <pc:docMk/>
            <pc:sldMk cId="3378159490" sldId="338"/>
            <ac:grpSpMk id="368" creationId="{4DD890C0-F349-4AE9-9E3A-5E11FC8D02A3}"/>
          </ac:grpSpMkLst>
        </pc:grpChg>
        <pc:grpChg chg="mod">
          <ac:chgData name="Lim Kelvin" userId="624f6ae12bb7b72b" providerId="LiveId" clId="{B272414D-B18A-4D81-997D-E20EBAE48599}" dt="2024-12-22T11:34:10.733" v="6157"/>
          <ac:grpSpMkLst>
            <pc:docMk/>
            <pc:sldMk cId="3378159490" sldId="338"/>
            <ac:grpSpMk id="369" creationId="{BFCB75FC-22CC-4616-BD5F-5AC80B838568}"/>
          </ac:grpSpMkLst>
        </pc:grpChg>
        <pc:grpChg chg="mod">
          <ac:chgData name="Lim Kelvin" userId="624f6ae12bb7b72b" providerId="LiveId" clId="{B272414D-B18A-4D81-997D-E20EBAE48599}" dt="2024-12-22T11:34:10.733" v="6157"/>
          <ac:grpSpMkLst>
            <pc:docMk/>
            <pc:sldMk cId="3378159490" sldId="338"/>
            <ac:grpSpMk id="370" creationId="{9B8E2993-62EF-4939-A974-788A118C6797}"/>
          </ac:grpSpMkLst>
        </pc:grpChg>
        <pc:grpChg chg="mod">
          <ac:chgData name="Lim Kelvin" userId="624f6ae12bb7b72b" providerId="LiveId" clId="{B272414D-B18A-4D81-997D-E20EBAE48599}" dt="2024-12-22T11:34:10.733" v="6157"/>
          <ac:grpSpMkLst>
            <pc:docMk/>
            <pc:sldMk cId="3378159490" sldId="338"/>
            <ac:grpSpMk id="371" creationId="{585DEDB0-63D3-4573-8196-FB79425E2F24}"/>
          </ac:grpSpMkLst>
        </pc:grpChg>
        <pc:grpChg chg="mod">
          <ac:chgData name="Lim Kelvin" userId="624f6ae12bb7b72b" providerId="LiveId" clId="{B272414D-B18A-4D81-997D-E20EBAE48599}" dt="2024-12-22T11:34:10.733" v="6157"/>
          <ac:grpSpMkLst>
            <pc:docMk/>
            <pc:sldMk cId="3378159490" sldId="338"/>
            <ac:grpSpMk id="372" creationId="{624C5F1A-FD85-48EF-8378-A85456027ABF}"/>
          </ac:grpSpMkLst>
        </pc:grpChg>
        <pc:grpChg chg="mod">
          <ac:chgData name="Lim Kelvin" userId="624f6ae12bb7b72b" providerId="LiveId" clId="{B272414D-B18A-4D81-997D-E20EBAE48599}" dt="2024-12-22T11:34:10.733" v="6157"/>
          <ac:grpSpMkLst>
            <pc:docMk/>
            <pc:sldMk cId="3378159490" sldId="338"/>
            <ac:grpSpMk id="373" creationId="{269E22F2-F13C-419F-B4CA-DB1E46C6DE02}"/>
          </ac:grpSpMkLst>
        </pc:grpChg>
        <pc:grpChg chg="mod">
          <ac:chgData name="Lim Kelvin" userId="624f6ae12bb7b72b" providerId="LiveId" clId="{B272414D-B18A-4D81-997D-E20EBAE48599}" dt="2024-12-22T11:34:10.733" v="6157"/>
          <ac:grpSpMkLst>
            <pc:docMk/>
            <pc:sldMk cId="3378159490" sldId="338"/>
            <ac:grpSpMk id="374" creationId="{F57EF376-7DED-4CC1-BE73-32AA29B3D13A}"/>
          </ac:grpSpMkLst>
        </pc:grpChg>
        <pc:grpChg chg="mod">
          <ac:chgData name="Lim Kelvin" userId="624f6ae12bb7b72b" providerId="LiveId" clId="{B272414D-B18A-4D81-997D-E20EBAE48599}" dt="2024-12-22T11:34:10.733" v="6157"/>
          <ac:grpSpMkLst>
            <pc:docMk/>
            <pc:sldMk cId="3378159490" sldId="338"/>
            <ac:grpSpMk id="376" creationId="{C5EBC6D5-0C8C-4A5B-8451-CA512EF4218A}"/>
          </ac:grpSpMkLst>
        </pc:grpChg>
        <pc:grpChg chg="mod">
          <ac:chgData name="Lim Kelvin" userId="624f6ae12bb7b72b" providerId="LiveId" clId="{B272414D-B18A-4D81-997D-E20EBAE48599}" dt="2024-12-22T11:34:10.733" v="6157"/>
          <ac:grpSpMkLst>
            <pc:docMk/>
            <pc:sldMk cId="3378159490" sldId="338"/>
            <ac:grpSpMk id="377" creationId="{FAB0E0BD-9C98-4FB5-AFFB-9BB70F72E817}"/>
          </ac:grpSpMkLst>
        </pc:grpChg>
        <pc:grpChg chg="mod">
          <ac:chgData name="Lim Kelvin" userId="624f6ae12bb7b72b" providerId="LiveId" clId="{B272414D-B18A-4D81-997D-E20EBAE48599}" dt="2024-12-22T11:34:10.733" v="6157"/>
          <ac:grpSpMkLst>
            <pc:docMk/>
            <pc:sldMk cId="3378159490" sldId="338"/>
            <ac:grpSpMk id="378" creationId="{E74C758F-3063-45BA-8101-7CFF4A0B9498}"/>
          </ac:grpSpMkLst>
        </pc:grpChg>
        <pc:grpChg chg="mod">
          <ac:chgData name="Lim Kelvin" userId="624f6ae12bb7b72b" providerId="LiveId" clId="{B272414D-B18A-4D81-997D-E20EBAE48599}" dt="2024-12-22T11:34:10.733" v="6157"/>
          <ac:grpSpMkLst>
            <pc:docMk/>
            <pc:sldMk cId="3378159490" sldId="338"/>
            <ac:grpSpMk id="379" creationId="{BA08E66B-5D8C-4EBA-87D4-7D1A4D469BAE}"/>
          </ac:grpSpMkLst>
        </pc:grpChg>
        <pc:grpChg chg="mod">
          <ac:chgData name="Lim Kelvin" userId="624f6ae12bb7b72b" providerId="LiveId" clId="{B272414D-B18A-4D81-997D-E20EBAE48599}" dt="2024-12-22T11:34:10.733" v="6157"/>
          <ac:grpSpMkLst>
            <pc:docMk/>
            <pc:sldMk cId="3378159490" sldId="338"/>
            <ac:grpSpMk id="381" creationId="{83718ACE-2D80-4CAC-8C5A-A304DEEACB99}"/>
          </ac:grpSpMkLst>
        </pc:grpChg>
        <pc:grpChg chg="mod">
          <ac:chgData name="Lim Kelvin" userId="624f6ae12bb7b72b" providerId="LiveId" clId="{B272414D-B18A-4D81-997D-E20EBAE48599}" dt="2024-12-22T11:34:10.733" v="6157"/>
          <ac:grpSpMkLst>
            <pc:docMk/>
            <pc:sldMk cId="3378159490" sldId="338"/>
            <ac:grpSpMk id="382" creationId="{7DF7C347-DFF2-47EB-8228-2EA7B1EDFF01}"/>
          </ac:grpSpMkLst>
        </pc:grpChg>
        <pc:grpChg chg="mod">
          <ac:chgData name="Lim Kelvin" userId="624f6ae12bb7b72b" providerId="LiveId" clId="{B272414D-B18A-4D81-997D-E20EBAE48599}" dt="2024-12-22T11:34:10.733" v="6157"/>
          <ac:grpSpMkLst>
            <pc:docMk/>
            <pc:sldMk cId="3378159490" sldId="338"/>
            <ac:grpSpMk id="383" creationId="{F74EA6DF-2674-4DFB-A283-C416EAEB52D6}"/>
          </ac:grpSpMkLst>
        </pc:grpChg>
        <pc:grpChg chg="mod">
          <ac:chgData name="Lim Kelvin" userId="624f6ae12bb7b72b" providerId="LiveId" clId="{B272414D-B18A-4D81-997D-E20EBAE48599}" dt="2024-12-22T11:34:10.733" v="6157"/>
          <ac:grpSpMkLst>
            <pc:docMk/>
            <pc:sldMk cId="3378159490" sldId="338"/>
            <ac:grpSpMk id="385" creationId="{B4542917-E840-40B6-A0F4-718D9C4CB635}"/>
          </ac:grpSpMkLst>
        </pc:grpChg>
        <pc:grpChg chg="mod">
          <ac:chgData name="Lim Kelvin" userId="624f6ae12bb7b72b" providerId="LiveId" clId="{B272414D-B18A-4D81-997D-E20EBAE48599}" dt="2024-12-22T11:34:10.733" v="6157"/>
          <ac:grpSpMkLst>
            <pc:docMk/>
            <pc:sldMk cId="3378159490" sldId="338"/>
            <ac:grpSpMk id="386" creationId="{AD93BAC8-678D-4A41-B888-9F71837BA1B8}"/>
          </ac:grpSpMkLst>
        </pc:grpChg>
        <pc:grpChg chg="mod">
          <ac:chgData name="Lim Kelvin" userId="624f6ae12bb7b72b" providerId="LiveId" clId="{B272414D-B18A-4D81-997D-E20EBAE48599}" dt="2024-12-22T11:34:10.733" v="6157"/>
          <ac:grpSpMkLst>
            <pc:docMk/>
            <pc:sldMk cId="3378159490" sldId="338"/>
            <ac:grpSpMk id="387" creationId="{75735258-76F0-4BDF-95CA-42A4606D9488}"/>
          </ac:grpSpMkLst>
        </pc:grpChg>
        <pc:grpChg chg="mod">
          <ac:chgData name="Lim Kelvin" userId="624f6ae12bb7b72b" providerId="LiveId" clId="{B272414D-B18A-4D81-997D-E20EBAE48599}" dt="2024-12-22T11:34:10.733" v="6157"/>
          <ac:grpSpMkLst>
            <pc:docMk/>
            <pc:sldMk cId="3378159490" sldId="338"/>
            <ac:grpSpMk id="388" creationId="{29911825-4CE8-4875-B5D4-B4BEB5767879}"/>
          </ac:grpSpMkLst>
        </pc:grpChg>
        <pc:grpChg chg="mod">
          <ac:chgData name="Lim Kelvin" userId="624f6ae12bb7b72b" providerId="LiveId" clId="{B272414D-B18A-4D81-997D-E20EBAE48599}" dt="2024-12-22T11:34:10.733" v="6157"/>
          <ac:grpSpMkLst>
            <pc:docMk/>
            <pc:sldMk cId="3378159490" sldId="338"/>
            <ac:grpSpMk id="390" creationId="{F3482895-1C8A-4AB2-8355-017482951FE0}"/>
          </ac:grpSpMkLst>
        </pc:grpChg>
        <pc:grpChg chg="mod">
          <ac:chgData name="Lim Kelvin" userId="624f6ae12bb7b72b" providerId="LiveId" clId="{B272414D-B18A-4D81-997D-E20EBAE48599}" dt="2024-12-22T11:34:10.733" v="6157"/>
          <ac:grpSpMkLst>
            <pc:docMk/>
            <pc:sldMk cId="3378159490" sldId="338"/>
            <ac:grpSpMk id="394" creationId="{60B7F19C-4910-49F3-A7B4-78AAA5F48A9C}"/>
          </ac:grpSpMkLst>
        </pc:grpChg>
        <pc:grpChg chg="mod">
          <ac:chgData name="Lim Kelvin" userId="624f6ae12bb7b72b" providerId="LiveId" clId="{B272414D-B18A-4D81-997D-E20EBAE48599}" dt="2024-12-22T11:34:10.733" v="6157"/>
          <ac:grpSpMkLst>
            <pc:docMk/>
            <pc:sldMk cId="3378159490" sldId="338"/>
            <ac:grpSpMk id="398" creationId="{5C6192B3-7B8C-4ACC-9590-A9207F5C9B1A}"/>
          </ac:grpSpMkLst>
        </pc:grpChg>
        <pc:grpChg chg="mod">
          <ac:chgData name="Lim Kelvin" userId="624f6ae12bb7b72b" providerId="LiveId" clId="{B272414D-B18A-4D81-997D-E20EBAE48599}" dt="2024-12-22T11:34:10.733" v="6157"/>
          <ac:grpSpMkLst>
            <pc:docMk/>
            <pc:sldMk cId="3378159490" sldId="338"/>
            <ac:grpSpMk id="402" creationId="{98F0B704-5683-4C74-9E8D-96A74E1B31C0}"/>
          </ac:grpSpMkLst>
        </pc:grpChg>
        <pc:grpChg chg="mod">
          <ac:chgData name="Lim Kelvin" userId="624f6ae12bb7b72b" providerId="LiveId" clId="{B272414D-B18A-4D81-997D-E20EBAE48599}" dt="2024-12-22T11:34:10.733" v="6157"/>
          <ac:grpSpMkLst>
            <pc:docMk/>
            <pc:sldMk cId="3378159490" sldId="338"/>
            <ac:grpSpMk id="406" creationId="{818B2E07-63D8-439C-B722-2F25087FBECB}"/>
          </ac:grpSpMkLst>
        </pc:grpChg>
        <pc:grpChg chg="mod">
          <ac:chgData name="Lim Kelvin" userId="624f6ae12bb7b72b" providerId="LiveId" clId="{B272414D-B18A-4D81-997D-E20EBAE48599}" dt="2024-12-22T11:34:10.733" v="6157"/>
          <ac:grpSpMkLst>
            <pc:docMk/>
            <pc:sldMk cId="3378159490" sldId="338"/>
            <ac:grpSpMk id="410" creationId="{CA8390F7-54B7-417A-85DF-DAB28C18C75A}"/>
          </ac:grpSpMkLst>
        </pc:grpChg>
        <pc:grpChg chg="mod">
          <ac:chgData name="Lim Kelvin" userId="624f6ae12bb7b72b" providerId="LiveId" clId="{B272414D-B18A-4D81-997D-E20EBAE48599}" dt="2024-12-22T11:34:10.733" v="6157"/>
          <ac:grpSpMkLst>
            <pc:docMk/>
            <pc:sldMk cId="3378159490" sldId="338"/>
            <ac:grpSpMk id="414" creationId="{237538CD-7BC4-4BF3-8312-695F5FA83A7A}"/>
          </ac:grpSpMkLst>
        </pc:grpChg>
        <pc:grpChg chg="mod">
          <ac:chgData name="Lim Kelvin" userId="624f6ae12bb7b72b" providerId="LiveId" clId="{B272414D-B18A-4D81-997D-E20EBAE48599}" dt="2024-12-22T11:34:10.733" v="6157"/>
          <ac:grpSpMkLst>
            <pc:docMk/>
            <pc:sldMk cId="3378159490" sldId="338"/>
            <ac:grpSpMk id="418" creationId="{24C849E8-7CD8-44FB-83DB-197AB97DA7EC}"/>
          </ac:grpSpMkLst>
        </pc:grpChg>
        <pc:grpChg chg="mod">
          <ac:chgData name="Lim Kelvin" userId="624f6ae12bb7b72b" providerId="LiveId" clId="{B272414D-B18A-4D81-997D-E20EBAE48599}" dt="2024-12-22T11:34:10.733" v="6157"/>
          <ac:grpSpMkLst>
            <pc:docMk/>
            <pc:sldMk cId="3378159490" sldId="338"/>
            <ac:grpSpMk id="422" creationId="{3C2860BB-C352-4391-91E2-5F80C0DA403F}"/>
          </ac:grpSpMkLst>
        </pc:grpChg>
        <pc:grpChg chg="mod">
          <ac:chgData name="Lim Kelvin" userId="624f6ae12bb7b72b" providerId="LiveId" clId="{B272414D-B18A-4D81-997D-E20EBAE48599}" dt="2024-12-22T11:34:10.733" v="6157"/>
          <ac:grpSpMkLst>
            <pc:docMk/>
            <pc:sldMk cId="3378159490" sldId="338"/>
            <ac:grpSpMk id="426" creationId="{D4DDA80F-5A06-4D83-8B59-846836FA5590}"/>
          </ac:grpSpMkLst>
        </pc:grpChg>
        <pc:grpChg chg="mod">
          <ac:chgData name="Lim Kelvin" userId="624f6ae12bb7b72b" providerId="LiveId" clId="{B272414D-B18A-4D81-997D-E20EBAE48599}" dt="2024-12-22T11:34:10.733" v="6157"/>
          <ac:grpSpMkLst>
            <pc:docMk/>
            <pc:sldMk cId="3378159490" sldId="338"/>
            <ac:grpSpMk id="430" creationId="{581B5E6E-AD31-4A51-8E8A-A7748610E7D0}"/>
          </ac:grpSpMkLst>
        </pc:grpChg>
        <pc:grpChg chg="mod">
          <ac:chgData name="Lim Kelvin" userId="624f6ae12bb7b72b" providerId="LiveId" clId="{B272414D-B18A-4D81-997D-E20EBAE48599}" dt="2024-12-22T11:34:10.733" v="6157"/>
          <ac:grpSpMkLst>
            <pc:docMk/>
            <pc:sldMk cId="3378159490" sldId="338"/>
            <ac:grpSpMk id="434" creationId="{A09C41D5-19BB-4000-8300-A33E64DA593D}"/>
          </ac:grpSpMkLst>
        </pc:grpChg>
        <pc:grpChg chg="mod">
          <ac:chgData name="Lim Kelvin" userId="624f6ae12bb7b72b" providerId="LiveId" clId="{B272414D-B18A-4D81-997D-E20EBAE48599}" dt="2024-12-22T11:34:10.733" v="6157"/>
          <ac:grpSpMkLst>
            <pc:docMk/>
            <pc:sldMk cId="3378159490" sldId="338"/>
            <ac:grpSpMk id="438" creationId="{2E5FD60F-F4E0-4FED-8338-A9393D81FC1E}"/>
          </ac:grpSpMkLst>
        </pc:grpChg>
        <pc:grpChg chg="mod">
          <ac:chgData name="Lim Kelvin" userId="624f6ae12bb7b72b" providerId="LiveId" clId="{B272414D-B18A-4D81-997D-E20EBAE48599}" dt="2024-12-22T11:34:10.733" v="6157"/>
          <ac:grpSpMkLst>
            <pc:docMk/>
            <pc:sldMk cId="3378159490" sldId="338"/>
            <ac:grpSpMk id="442" creationId="{ECF711EB-4354-4294-B522-4CAC07BED905}"/>
          </ac:grpSpMkLst>
        </pc:grpChg>
        <pc:grpChg chg="mod">
          <ac:chgData name="Lim Kelvin" userId="624f6ae12bb7b72b" providerId="LiveId" clId="{B272414D-B18A-4D81-997D-E20EBAE48599}" dt="2024-12-22T11:34:10.733" v="6157"/>
          <ac:grpSpMkLst>
            <pc:docMk/>
            <pc:sldMk cId="3378159490" sldId="338"/>
            <ac:grpSpMk id="446" creationId="{E3721AEF-0C0B-4295-84A8-280514B40BDE}"/>
          </ac:grpSpMkLst>
        </pc:grpChg>
        <pc:grpChg chg="mod">
          <ac:chgData name="Lim Kelvin" userId="624f6ae12bb7b72b" providerId="LiveId" clId="{B272414D-B18A-4D81-997D-E20EBAE48599}" dt="2024-12-22T11:34:10.733" v="6157"/>
          <ac:grpSpMkLst>
            <pc:docMk/>
            <pc:sldMk cId="3378159490" sldId="338"/>
            <ac:grpSpMk id="450" creationId="{7446CFE8-0DEF-4D19-B067-8B67E4088AF4}"/>
          </ac:grpSpMkLst>
        </pc:grpChg>
        <pc:grpChg chg="mod">
          <ac:chgData name="Lim Kelvin" userId="624f6ae12bb7b72b" providerId="LiveId" clId="{B272414D-B18A-4D81-997D-E20EBAE48599}" dt="2024-12-22T11:34:10.733" v="6157"/>
          <ac:grpSpMkLst>
            <pc:docMk/>
            <pc:sldMk cId="3378159490" sldId="338"/>
            <ac:grpSpMk id="454" creationId="{FA2B01BF-C9DC-4FFE-9477-BAC9503952EA}"/>
          </ac:grpSpMkLst>
        </pc:grpChg>
        <pc:grpChg chg="mod">
          <ac:chgData name="Lim Kelvin" userId="624f6ae12bb7b72b" providerId="LiveId" clId="{B272414D-B18A-4D81-997D-E20EBAE48599}" dt="2024-12-22T11:34:10.733" v="6157"/>
          <ac:grpSpMkLst>
            <pc:docMk/>
            <pc:sldMk cId="3378159490" sldId="338"/>
            <ac:grpSpMk id="458" creationId="{323B63CE-EC90-4615-9BA2-1FF17486462D}"/>
          </ac:grpSpMkLst>
        </pc:grpChg>
        <pc:grpChg chg="mod">
          <ac:chgData name="Lim Kelvin" userId="624f6ae12bb7b72b" providerId="LiveId" clId="{B272414D-B18A-4D81-997D-E20EBAE48599}" dt="2024-12-22T11:34:10.733" v="6157"/>
          <ac:grpSpMkLst>
            <pc:docMk/>
            <pc:sldMk cId="3378159490" sldId="338"/>
            <ac:grpSpMk id="462" creationId="{9F045110-5F00-4E0A-A565-41A97E6215DE}"/>
          </ac:grpSpMkLst>
        </pc:grpChg>
        <pc:grpChg chg="mod">
          <ac:chgData name="Lim Kelvin" userId="624f6ae12bb7b72b" providerId="LiveId" clId="{B272414D-B18A-4D81-997D-E20EBAE48599}" dt="2024-12-22T11:34:10.733" v="6157"/>
          <ac:grpSpMkLst>
            <pc:docMk/>
            <pc:sldMk cId="3378159490" sldId="338"/>
            <ac:grpSpMk id="466" creationId="{C14B68EB-936D-41FD-90FF-93FE6161F8B8}"/>
          </ac:grpSpMkLst>
        </pc:grpChg>
        <pc:grpChg chg="add mod">
          <ac:chgData name="Lim Kelvin" userId="624f6ae12bb7b72b" providerId="LiveId" clId="{B272414D-B18A-4D81-997D-E20EBAE48599}" dt="2024-12-22T11:34:45.513" v="6165" actId="164"/>
          <ac:grpSpMkLst>
            <pc:docMk/>
            <pc:sldMk cId="3378159490" sldId="338"/>
            <ac:grpSpMk id="473" creationId="{14D0E801-B771-49D3-85F6-710549D69D6F}"/>
          </ac:grpSpMkLst>
        </pc:grpChg>
        <pc:grpChg chg="mod">
          <ac:chgData name="Lim Kelvin" userId="624f6ae12bb7b72b" providerId="LiveId" clId="{B272414D-B18A-4D81-997D-E20EBAE48599}" dt="2024-12-22T11:34:13.283" v="6159"/>
          <ac:grpSpMkLst>
            <pc:docMk/>
            <pc:sldMk cId="3378159490" sldId="338"/>
            <ac:grpSpMk id="477" creationId="{152DC82F-807B-4526-BAB3-8061228A2F81}"/>
          </ac:grpSpMkLst>
        </pc:grpChg>
        <pc:grpChg chg="mod">
          <ac:chgData name="Lim Kelvin" userId="624f6ae12bb7b72b" providerId="LiveId" clId="{B272414D-B18A-4D81-997D-E20EBAE48599}" dt="2024-12-22T11:34:13.283" v="6159"/>
          <ac:grpSpMkLst>
            <pc:docMk/>
            <pc:sldMk cId="3378159490" sldId="338"/>
            <ac:grpSpMk id="479" creationId="{A7A9EBA9-E506-40D6-B7B2-4FE0951ECBAF}"/>
          </ac:grpSpMkLst>
        </pc:grpChg>
        <pc:grpChg chg="mod">
          <ac:chgData name="Lim Kelvin" userId="624f6ae12bb7b72b" providerId="LiveId" clId="{B272414D-B18A-4D81-997D-E20EBAE48599}" dt="2024-12-22T11:34:13.283" v="6159"/>
          <ac:grpSpMkLst>
            <pc:docMk/>
            <pc:sldMk cId="3378159490" sldId="338"/>
            <ac:grpSpMk id="480" creationId="{0C4DA64F-10C4-4764-8E63-6BA89716D8A5}"/>
          </ac:grpSpMkLst>
        </pc:grpChg>
        <pc:grpChg chg="mod">
          <ac:chgData name="Lim Kelvin" userId="624f6ae12bb7b72b" providerId="LiveId" clId="{B272414D-B18A-4D81-997D-E20EBAE48599}" dt="2024-12-22T11:34:13.283" v="6159"/>
          <ac:grpSpMkLst>
            <pc:docMk/>
            <pc:sldMk cId="3378159490" sldId="338"/>
            <ac:grpSpMk id="481" creationId="{B23DD89D-227F-4FC2-A5F0-EF768F5D6B80}"/>
          </ac:grpSpMkLst>
        </pc:grpChg>
        <pc:grpChg chg="mod">
          <ac:chgData name="Lim Kelvin" userId="624f6ae12bb7b72b" providerId="LiveId" clId="{B272414D-B18A-4D81-997D-E20EBAE48599}" dt="2024-12-22T11:34:13.283" v="6159"/>
          <ac:grpSpMkLst>
            <pc:docMk/>
            <pc:sldMk cId="3378159490" sldId="338"/>
            <ac:grpSpMk id="482" creationId="{BE307FA8-0136-4166-8793-971633C0B15E}"/>
          </ac:grpSpMkLst>
        </pc:grpChg>
        <pc:grpChg chg="mod">
          <ac:chgData name="Lim Kelvin" userId="624f6ae12bb7b72b" providerId="LiveId" clId="{B272414D-B18A-4D81-997D-E20EBAE48599}" dt="2024-12-22T11:34:13.283" v="6159"/>
          <ac:grpSpMkLst>
            <pc:docMk/>
            <pc:sldMk cId="3378159490" sldId="338"/>
            <ac:grpSpMk id="483" creationId="{4D8E3431-85C2-4544-92B9-03601786D7FB}"/>
          </ac:grpSpMkLst>
        </pc:grpChg>
        <pc:grpChg chg="mod">
          <ac:chgData name="Lim Kelvin" userId="624f6ae12bb7b72b" providerId="LiveId" clId="{B272414D-B18A-4D81-997D-E20EBAE48599}" dt="2024-12-22T11:34:13.283" v="6159"/>
          <ac:grpSpMkLst>
            <pc:docMk/>
            <pc:sldMk cId="3378159490" sldId="338"/>
            <ac:grpSpMk id="484" creationId="{614734F8-A5DF-43C4-BE57-6A4999A2FA08}"/>
          </ac:grpSpMkLst>
        </pc:grpChg>
        <pc:grpChg chg="mod">
          <ac:chgData name="Lim Kelvin" userId="624f6ae12bb7b72b" providerId="LiveId" clId="{B272414D-B18A-4D81-997D-E20EBAE48599}" dt="2024-12-22T11:34:13.283" v="6159"/>
          <ac:grpSpMkLst>
            <pc:docMk/>
            <pc:sldMk cId="3378159490" sldId="338"/>
            <ac:grpSpMk id="485" creationId="{45D07E29-BE49-4814-A1F2-A37C9F9646E0}"/>
          </ac:grpSpMkLst>
        </pc:grpChg>
        <pc:grpChg chg="mod">
          <ac:chgData name="Lim Kelvin" userId="624f6ae12bb7b72b" providerId="LiveId" clId="{B272414D-B18A-4D81-997D-E20EBAE48599}" dt="2024-12-22T11:34:13.283" v="6159"/>
          <ac:grpSpMkLst>
            <pc:docMk/>
            <pc:sldMk cId="3378159490" sldId="338"/>
            <ac:grpSpMk id="486" creationId="{D90392B0-B169-44E7-8C62-5B86BFB6A4C1}"/>
          </ac:grpSpMkLst>
        </pc:grpChg>
        <pc:grpChg chg="mod">
          <ac:chgData name="Lim Kelvin" userId="624f6ae12bb7b72b" providerId="LiveId" clId="{B272414D-B18A-4D81-997D-E20EBAE48599}" dt="2024-12-22T11:34:13.283" v="6159"/>
          <ac:grpSpMkLst>
            <pc:docMk/>
            <pc:sldMk cId="3378159490" sldId="338"/>
            <ac:grpSpMk id="487" creationId="{381E673F-D656-483D-B805-E92C6BB3AC52}"/>
          </ac:grpSpMkLst>
        </pc:grpChg>
        <pc:grpChg chg="mod">
          <ac:chgData name="Lim Kelvin" userId="624f6ae12bb7b72b" providerId="LiveId" clId="{B272414D-B18A-4D81-997D-E20EBAE48599}" dt="2024-12-22T11:34:13.283" v="6159"/>
          <ac:grpSpMkLst>
            <pc:docMk/>
            <pc:sldMk cId="3378159490" sldId="338"/>
            <ac:grpSpMk id="488" creationId="{D9C3804E-AB19-4605-AA2C-5CC485549920}"/>
          </ac:grpSpMkLst>
        </pc:grpChg>
        <pc:grpChg chg="mod">
          <ac:chgData name="Lim Kelvin" userId="624f6ae12bb7b72b" providerId="LiveId" clId="{B272414D-B18A-4D81-997D-E20EBAE48599}" dt="2024-12-22T11:34:13.283" v="6159"/>
          <ac:grpSpMkLst>
            <pc:docMk/>
            <pc:sldMk cId="3378159490" sldId="338"/>
            <ac:grpSpMk id="490" creationId="{0D6ADA44-9C6E-44B2-8D0F-B67E5C384136}"/>
          </ac:grpSpMkLst>
        </pc:grpChg>
        <pc:grpChg chg="mod">
          <ac:chgData name="Lim Kelvin" userId="624f6ae12bb7b72b" providerId="LiveId" clId="{B272414D-B18A-4D81-997D-E20EBAE48599}" dt="2024-12-22T11:34:13.283" v="6159"/>
          <ac:grpSpMkLst>
            <pc:docMk/>
            <pc:sldMk cId="3378159490" sldId="338"/>
            <ac:grpSpMk id="491" creationId="{48D415DD-8E9A-4308-8F01-CA5DF162FA68}"/>
          </ac:grpSpMkLst>
        </pc:grpChg>
        <pc:grpChg chg="mod">
          <ac:chgData name="Lim Kelvin" userId="624f6ae12bb7b72b" providerId="LiveId" clId="{B272414D-B18A-4D81-997D-E20EBAE48599}" dt="2024-12-22T11:34:13.283" v="6159"/>
          <ac:grpSpMkLst>
            <pc:docMk/>
            <pc:sldMk cId="3378159490" sldId="338"/>
            <ac:grpSpMk id="492" creationId="{BCC10A05-BE3D-4818-B8AA-F03D8DD86685}"/>
          </ac:grpSpMkLst>
        </pc:grpChg>
        <pc:grpChg chg="mod">
          <ac:chgData name="Lim Kelvin" userId="624f6ae12bb7b72b" providerId="LiveId" clId="{B272414D-B18A-4D81-997D-E20EBAE48599}" dt="2024-12-22T11:34:13.283" v="6159"/>
          <ac:grpSpMkLst>
            <pc:docMk/>
            <pc:sldMk cId="3378159490" sldId="338"/>
            <ac:grpSpMk id="493" creationId="{3A3126D6-7C8F-48A3-A3FD-D9C3536652C7}"/>
          </ac:grpSpMkLst>
        </pc:grpChg>
        <pc:grpChg chg="mod">
          <ac:chgData name="Lim Kelvin" userId="624f6ae12bb7b72b" providerId="LiveId" clId="{B272414D-B18A-4D81-997D-E20EBAE48599}" dt="2024-12-22T11:34:13.283" v="6159"/>
          <ac:grpSpMkLst>
            <pc:docMk/>
            <pc:sldMk cId="3378159490" sldId="338"/>
            <ac:grpSpMk id="495" creationId="{9B14382A-17A6-42CA-B293-620CB9944840}"/>
          </ac:grpSpMkLst>
        </pc:grpChg>
        <pc:grpChg chg="mod">
          <ac:chgData name="Lim Kelvin" userId="624f6ae12bb7b72b" providerId="LiveId" clId="{B272414D-B18A-4D81-997D-E20EBAE48599}" dt="2024-12-22T11:34:13.283" v="6159"/>
          <ac:grpSpMkLst>
            <pc:docMk/>
            <pc:sldMk cId="3378159490" sldId="338"/>
            <ac:grpSpMk id="496" creationId="{884DA5CC-87FF-4C53-A2A1-3BFC4D6DF57D}"/>
          </ac:grpSpMkLst>
        </pc:grpChg>
        <pc:grpChg chg="mod">
          <ac:chgData name="Lim Kelvin" userId="624f6ae12bb7b72b" providerId="LiveId" clId="{B272414D-B18A-4D81-997D-E20EBAE48599}" dt="2024-12-22T11:34:13.283" v="6159"/>
          <ac:grpSpMkLst>
            <pc:docMk/>
            <pc:sldMk cId="3378159490" sldId="338"/>
            <ac:grpSpMk id="497" creationId="{25881F87-6A55-4572-962D-4C9E5EA9B678}"/>
          </ac:grpSpMkLst>
        </pc:grpChg>
        <pc:grpChg chg="mod">
          <ac:chgData name="Lim Kelvin" userId="624f6ae12bb7b72b" providerId="LiveId" clId="{B272414D-B18A-4D81-997D-E20EBAE48599}" dt="2024-12-22T11:34:13.283" v="6159"/>
          <ac:grpSpMkLst>
            <pc:docMk/>
            <pc:sldMk cId="3378159490" sldId="338"/>
            <ac:grpSpMk id="499" creationId="{D08E07B5-64F7-47C3-9B37-596D11B5DA81}"/>
          </ac:grpSpMkLst>
        </pc:grpChg>
        <pc:grpChg chg="mod">
          <ac:chgData name="Lim Kelvin" userId="624f6ae12bb7b72b" providerId="LiveId" clId="{B272414D-B18A-4D81-997D-E20EBAE48599}" dt="2024-12-22T11:34:13.283" v="6159"/>
          <ac:grpSpMkLst>
            <pc:docMk/>
            <pc:sldMk cId="3378159490" sldId="338"/>
            <ac:grpSpMk id="500" creationId="{023DC52D-DAD5-43A1-B4F3-8D31995710D1}"/>
          </ac:grpSpMkLst>
        </pc:grpChg>
        <pc:grpChg chg="mod">
          <ac:chgData name="Lim Kelvin" userId="624f6ae12bb7b72b" providerId="LiveId" clId="{B272414D-B18A-4D81-997D-E20EBAE48599}" dt="2024-12-22T11:34:13.283" v="6159"/>
          <ac:grpSpMkLst>
            <pc:docMk/>
            <pc:sldMk cId="3378159490" sldId="338"/>
            <ac:grpSpMk id="501" creationId="{40FDF76A-32D7-45F8-B1BD-79BBEFC0C370}"/>
          </ac:grpSpMkLst>
        </pc:grpChg>
        <pc:grpChg chg="mod">
          <ac:chgData name="Lim Kelvin" userId="624f6ae12bb7b72b" providerId="LiveId" clId="{B272414D-B18A-4D81-997D-E20EBAE48599}" dt="2024-12-22T11:34:13.283" v="6159"/>
          <ac:grpSpMkLst>
            <pc:docMk/>
            <pc:sldMk cId="3378159490" sldId="338"/>
            <ac:grpSpMk id="502" creationId="{17F78557-0D04-40DE-9663-25E06C85E7BF}"/>
          </ac:grpSpMkLst>
        </pc:grpChg>
        <pc:grpChg chg="mod">
          <ac:chgData name="Lim Kelvin" userId="624f6ae12bb7b72b" providerId="LiveId" clId="{B272414D-B18A-4D81-997D-E20EBAE48599}" dt="2024-12-22T11:34:13.283" v="6159"/>
          <ac:grpSpMkLst>
            <pc:docMk/>
            <pc:sldMk cId="3378159490" sldId="338"/>
            <ac:grpSpMk id="504" creationId="{2B6412DB-8360-4A52-A73D-042FD7E57536}"/>
          </ac:grpSpMkLst>
        </pc:grpChg>
        <pc:grpChg chg="mod">
          <ac:chgData name="Lim Kelvin" userId="624f6ae12bb7b72b" providerId="LiveId" clId="{B272414D-B18A-4D81-997D-E20EBAE48599}" dt="2024-12-22T11:34:13.283" v="6159"/>
          <ac:grpSpMkLst>
            <pc:docMk/>
            <pc:sldMk cId="3378159490" sldId="338"/>
            <ac:grpSpMk id="508" creationId="{F2ECAA62-6E77-4BD7-BEE8-F347BAA1C918}"/>
          </ac:grpSpMkLst>
        </pc:grpChg>
        <pc:grpChg chg="mod">
          <ac:chgData name="Lim Kelvin" userId="624f6ae12bb7b72b" providerId="LiveId" clId="{B272414D-B18A-4D81-997D-E20EBAE48599}" dt="2024-12-22T11:34:13.283" v="6159"/>
          <ac:grpSpMkLst>
            <pc:docMk/>
            <pc:sldMk cId="3378159490" sldId="338"/>
            <ac:grpSpMk id="512" creationId="{48BF0D82-B08F-4428-ABA6-A03525D38711}"/>
          </ac:grpSpMkLst>
        </pc:grpChg>
        <pc:grpChg chg="mod">
          <ac:chgData name="Lim Kelvin" userId="624f6ae12bb7b72b" providerId="LiveId" clId="{B272414D-B18A-4D81-997D-E20EBAE48599}" dt="2024-12-22T11:34:13.283" v="6159"/>
          <ac:grpSpMkLst>
            <pc:docMk/>
            <pc:sldMk cId="3378159490" sldId="338"/>
            <ac:grpSpMk id="516" creationId="{FB49BE74-7400-4271-AC9E-EB7235516707}"/>
          </ac:grpSpMkLst>
        </pc:grpChg>
        <pc:grpChg chg="mod">
          <ac:chgData name="Lim Kelvin" userId="624f6ae12bb7b72b" providerId="LiveId" clId="{B272414D-B18A-4D81-997D-E20EBAE48599}" dt="2024-12-22T11:34:13.283" v="6159"/>
          <ac:grpSpMkLst>
            <pc:docMk/>
            <pc:sldMk cId="3378159490" sldId="338"/>
            <ac:grpSpMk id="520" creationId="{AF3EA6C6-1A2E-4CEF-A085-B85B5F75D9A1}"/>
          </ac:grpSpMkLst>
        </pc:grpChg>
        <pc:grpChg chg="mod">
          <ac:chgData name="Lim Kelvin" userId="624f6ae12bb7b72b" providerId="LiveId" clId="{B272414D-B18A-4D81-997D-E20EBAE48599}" dt="2024-12-22T11:34:13.283" v="6159"/>
          <ac:grpSpMkLst>
            <pc:docMk/>
            <pc:sldMk cId="3378159490" sldId="338"/>
            <ac:grpSpMk id="524" creationId="{3CC9011D-D725-4029-A976-F9DF4886B26C}"/>
          </ac:grpSpMkLst>
        </pc:grpChg>
        <pc:grpChg chg="mod">
          <ac:chgData name="Lim Kelvin" userId="624f6ae12bb7b72b" providerId="LiveId" clId="{B272414D-B18A-4D81-997D-E20EBAE48599}" dt="2024-12-22T11:34:13.283" v="6159"/>
          <ac:grpSpMkLst>
            <pc:docMk/>
            <pc:sldMk cId="3378159490" sldId="338"/>
            <ac:grpSpMk id="528" creationId="{D298CF4B-2EE6-4642-8DEC-65EB3A8491CC}"/>
          </ac:grpSpMkLst>
        </pc:grpChg>
        <pc:grpChg chg="mod">
          <ac:chgData name="Lim Kelvin" userId="624f6ae12bb7b72b" providerId="LiveId" clId="{B272414D-B18A-4D81-997D-E20EBAE48599}" dt="2024-12-22T11:34:13.283" v="6159"/>
          <ac:grpSpMkLst>
            <pc:docMk/>
            <pc:sldMk cId="3378159490" sldId="338"/>
            <ac:grpSpMk id="532" creationId="{DE534E3C-7DEB-4B43-8A73-983128948ED1}"/>
          </ac:grpSpMkLst>
        </pc:grpChg>
        <pc:grpChg chg="mod">
          <ac:chgData name="Lim Kelvin" userId="624f6ae12bb7b72b" providerId="LiveId" clId="{B272414D-B18A-4D81-997D-E20EBAE48599}" dt="2024-12-22T11:34:13.283" v="6159"/>
          <ac:grpSpMkLst>
            <pc:docMk/>
            <pc:sldMk cId="3378159490" sldId="338"/>
            <ac:grpSpMk id="536" creationId="{1A34CFE2-35EC-4AA9-A0D9-4C66EE9C64DA}"/>
          </ac:grpSpMkLst>
        </pc:grpChg>
        <pc:grpChg chg="mod">
          <ac:chgData name="Lim Kelvin" userId="624f6ae12bb7b72b" providerId="LiveId" clId="{B272414D-B18A-4D81-997D-E20EBAE48599}" dt="2024-12-22T11:34:13.283" v="6159"/>
          <ac:grpSpMkLst>
            <pc:docMk/>
            <pc:sldMk cId="3378159490" sldId="338"/>
            <ac:grpSpMk id="540" creationId="{A2CB73EA-61C8-4315-8CDA-44186FAB7309}"/>
          </ac:grpSpMkLst>
        </pc:grpChg>
        <pc:grpChg chg="mod">
          <ac:chgData name="Lim Kelvin" userId="624f6ae12bb7b72b" providerId="LiveId" clId="{B272414D-B18A-4D81-997D-E20EBAE48599}" dt="2024-12-22T11:34:13.283" v="6159"/>
          <ac:grpSpMkLst>
            <pc:docMk/>
            <pc:sldMk cId="3378159490" sldId="338"/>
            <ac:grpSpMk id="544" creationId="{67394552-65AD-440E-AF6D-94BA02E5D807}"/>
          </ac:grpSpMkLst>
        </pc:grpChg>
        <pc:grpChg chg="mod">
          <ac:chgData name="Lim Kelvin" userId="624f6ae12bb7b72b" providerId="LiveId" clId="{B272414D-B18A-4D81-997D-E20EBAE48599}" dt="2024-12-22T11:34:13.283" v="6159"/>
          <ac:grpSpMkLst>
            <pc:docMk/>
            <pc:sldMk cId="3378159490" sldId="338"/>
            <ac:grpSpMk id="548" creationId="{5C3A04C2-9DC4-42FF-B031-C99AB99E95C6}"/>
          </ac:grpSpMkLst>
        </pc:grpChg>
        <pc:grpChg chg="mod">
          <ac:chgData name="Lim Kelvin" userId="624f6ae12bb7b72b" providerId="LiveId" clId="{B272414D-B18A-4D81-997D-E20EBAE48599}" dt="2024-12-22T11:34:13.283" v="6159"/>
          <ac:grpSpMkLst>
            <pc:docMk/>
            <pc:sldMk cId="3378159490" sldId="338"/>
            <ac:grpSpMk id="552" creationId="{90656A34-F906-4BAF-9A15-6E1A79217936}"/>
          </ac:grpSpMkLst>
        </pc:grpChg>
        <pc:grpChg chg="mod">
          <ac:chgData name="Lim Kelvin" userId="624f6ae12bb7b72b" providerId="LiveId" clId="{B272414D-B18A-4D81-997D-E20EBAE48599}" dt="2024-12-22T11:34:13.283" v="6159"/>
          <ac:grpSpMkLst>
            <pc:docMk/>
            <pc:sldMk cId="3378159490" sldId="338"/>
            <ac:grpSpMk id="556" creationId="{B7396978-8886-4596-A3F1-E9E977CE1417}"/>
          </ac:grpSpMkLst>
        </pc:grpChg>
        <pc:grpChg chg="mod">
          <ac:chgData name="Lim Kelvin" userId="624f6ae12bb7b72b" providerId="LiveId" clId="{B272414D-B18A-4D81-997D-E20EBAE48599}" dt="2024-12-22T11:34:13.283" v="6159"/>
          <ac:grpSpMkLst>
            <pc:docMk/>
            <pc:sldMk cId="3378159490" sldId="338"/>
            <ac:grpSpMk id="560" creationId="{9F80149B-7C6C-4BCB-8F1B-746C51AE611B}"/>
          </ac:grpSpMkLst>
        </pc:grpChg>
        <pc:grpChg chg="mod">
          <ac:chgData name="Lim Kelvin" userId="624f6ae12bb7b72b" providerId="LiveId" clId="{B272414D-B18A-4D81-997D-E20EBAE48599}" dt="2024-12-22T11:34:13.283" v="6159"/>
          <ac:grpSpMkLst>
            <pc:docMk/>
            <pc:sldMk cId="3378159490" sldId="338"/>
            <ac:grpSpMk id="564" creationId="{41220CFB-DFE2-4DA8-80E4-948AC179AA14}"/>
          </ac:grpSpMkLst>
        </pc:grpChg>
        <pc:grpChg chg="mod">
          <ac:chgData name="Lim Kelvin" userId="624f6ae12bb7b72b" providerId="LiveId" clId="{B272414D-B18A-4D81-997D-E20EBAE48599}" dt="2024-12-22T11:34:13.283" v="6159"/>
          <ac:grpSpMkLst>
            <pc:docMk/>
            <pc:sldMk cId="3378159490" sldId="338"/>
            <ac:grpSpMk id="568" creationId="{4687EEF7-1541-45C5-BAF2-1806F3701049}"/>
          </ac:grpSpMkLst>
        </pc:grpChg>
        <pc:grpChg chg="mod">
          <ac:chgData name="Lim Kelvin" userId="624f6ae12bb7b72b" providerId="LiveId" clId="{B272414D-B18A-4D81-997D-E20EBAE48599}" dt="2024-12-22T11:34:13.283" v="6159"/>
          <ac:grpSpMkLst>
            <pc:docMk/>
            <pc:sldMk cId="3378159490" sldId="338"/>
            <ac:grpSpMk id="572" creationId="{37D7E86C-E21B-4E23-922F-59A8B9709077}"/>
          </ac:grpSpMkLst>
        </pc:grpChg>
        <pc:grpChg chg="mod">
          <ac:chgData name="Lim Kelvin" userId="624f6ae12bb7b72b" providerId="LiveId" clId="{B272414D-B18A-4D81-997D-E20EBAE48599}" dt="2024-12-22T11:34:13.283" v="6159"/>
          <ac:grpSpMkLst>
            <pc:docMk/>
            <pc:sldMk cId="3378159490" sldId="338"/>
            <ac:grpSpMk id="576" creationId="{311BFE08-ED4B-4716-9A4E-3573C7E26FFC}"/>
          </ac:grpSpMkLst>
        </pc:grpChg>
        <pc:grpChg chg="mod">
          <ac:chgData name="Lim Kelvin" userId="624f6ae12bb7b72b" providerId="LiveId" clId="{B272414D-B18A-4D81-997D-E20EBAE48599}" dt="2024-12-22T11:34:13.283" v="6159"/>
          <ac:grpSpMkLst>
            <pc:docMk/>
            <pc:sldMk cId="3378159490" sldId="338"/>
            <ac:grpSpMk id="580" creationId="{280E8E0B-C4E2-4C33-AACC-5D371A14FC38}"/>
          </ac:grpSpMkLst>
        </pc:grpChg>
        <pc:grpChg chg="add mod">
          <ac:chgData name="Lim Kelvin" userId="624f6ae12bb7b72b" providerId="LiveId" clId="{B272414D-B18A-4D81-997D-E20EBAE48599}" dt="2024-12-22T11:34:45.513" v="6165" actId="164"/>
          <ac:grpSpMkLst>
            <pc:docMk/>
            <pc:sldMk cId="3378159490" sldId="338"/>
            <ac:grpSpMk id="587" creationId="{480085F8-7E6C-40B5-B971-8E7425C00BE4}"/>
          </ac:grpSpMkLst>
        </pc:grpChg>
        <pc:grpChg chg="mod">
          <ac:chgData name="Lim Kelvin" userId="624f6ae12bb7b72b" providerId="LiveId" clId="{B272414D-B18A-4D81-997D-E20EBAE48599}" dt="2024-12-22T11:34:17.038" v="6161"/>
          <ac:grpSpMkLst>
            <pc:docMk/>
            <pc:sldMk cId="3378159490" sldId="338"/>
            <ac:grpSpMk id="591" creationId="{8AA2FA8C-86E0-480D-A785-E43357F622C3}"/>
          </ac:grpSpMkLst>
        </pc:grpChg>
        <pc:grpChg chg="mod">
          <ac:chgData name="Lim Kelvin" userId="624f6ae12bb7b72b" providerId="LiveId" clId="{B272414D-B18A-4D81-997D-E20EBAE48599}" dt="2024-12-22T11:34:17.038" v="6161"/>
          <ac:grpSpMkLst>
            <pc:docMk/>
            <pc:sldMk cId="3378159490" sldId="338"/>
            <ac:grpSpMk id="593" creationId="{9E24E6B7-40D0-4804-84FB-FC4DF1466BF4}"/>
          </ac:grpSpMkLst>
        </pc:grpChg>
        <pc:grpChg chg="mod">
          <ac:chgData name="Lim Kelvin" userId="624f6ae12bb7b72b" providerId="LiveId" clId="{B272414D-B18A-4D81-997D-E20EBAE48599}" dt="2024-12-22T11:34:17.038" v="6161"/>
          <ac:grpSpMkLst>
            <pc:docMk/>
            <pc:sldMk cId="3378159490" sldId="338"/>
            <ac:grpSpMk id="594" creationId="{E2ADCAB9-F2DF-43D3-B8D2-B1B0ED0CACFC}"/>
          </ac:grpSpMkLst>
        </pc:grpChg>
        <pc:grpChg chg="mod">
          <ac:chgData name="Lim Kelvin" userId="624f6ae12bb7b72b" providerId="LiveId" clId="{B272414D-B18A-4D81-997D-E20EBAE48599}" dt="2024-12-22T11:34:17.038" v="6161"/>
          <ac:grpSpMkLst>
            <pc:docMk/>
            <pc:sldMk cId="3378159490" sldId="338"/>
            <ac:grpSpMk id="595" creationId="{DC02B1D2-E4A9-4526-A7E1-E1C9329D3AC4}"/>
          </ac:grpSpMkLst>
        </pc:grpChg>
        <pc:grpChg chg="mod">
          <ac:chgData name="Lim Kelvin" userId="624f6ae12bb7b72b" providerId="LiveId" clId="{B272414D-B18A-4D81-997D-E20EBAE48599}" dt="2024-12-22T11:34:17.038" v="6161"/>
          <ac:grpSpMkLst>
            <pc:docMk/>
            <pc:sldMk cId="3378159490" sldId="338"/>
            <ac:grpSpMk id="596" creationId="{84312154-ECB9-4B34-A942-0D9D6A9E488D}"/>
          </ac:grpSpMkLst>
        </pc:grpChg>
        <pc:grpChg chg="mod">
          <ac:chgData name="Lim Kelvin" userId="624f6ae12bb7b72b" providerId="LiveId" clId="{B272414D-B18A-4D81-997D-E20EBAE48599}" dt="2024-12-22T11:34:17.038" v="6161"/>
          <ac:grpSpMkLst>
            <pc:docMk/>
            <pc:sldMk cId="3378159490" sldId="338"/>
            <ac:grpSpMk id="597" creationId="{9AE563EB-B7C8-42AC-A9D6-C52098BB6421}"/>
          </ac:grpSpMkLst>
        </pc:grpChg>
        <pc:grpChg chg="mod">
          <ac:chgData name="Lim Kelvin" userId="624f6ae12bb7b72b" providerId="LiveId" clId="{B272414D-B18A-4D81-997D-E20EBAE48599}" dt="2024-12-22T11:34:17.038" v="6161"/>
          <ac:grpSpMkLst>
            <pc:docMk/>
            <pc:sldMk cId="3378159490" sldId="338"/>
            <ac:grpSpMk id="598" creationId="{E872717C-1C70-4435-A68D-A48A54656FA8}"/>
          </ac:grpSpMkLst>
        </pc:grpChg>
        <pc:grpChg chg="mod">
          <ac:chgData name="Lim Kelvin" userId="624f6ae12bb7b72b" providerId="LiveId" clId="{B272414D-B18A-4D81-997D-E20EBAE48599}" dt="2024-12-22T11:34:17.038" v="6161"/>
          <ac:grpSpMkLst>
            <pc:docMk/>
            <pc:sldMk cId="3378159490" sldId="338"/>
            <ac:grpSpMk id="599" creationId="{8C7B243C-2E3B-4F27-95AB-7BE96E34AFDB}"/>
          </ac:grpSpMkLst>
        </pc:grpChg>
        <pc:grpChg chg="mod">
          <ac:chgData name="Lim Kelvin" userId="624f6ae12bb7b72b" providerId="LiveId" clId="{B272414D-B18A-4D81-997D-E20EBAE48599}" dt="2024-12-22T11:34:17.038" v="6161"/>
          <ac:grpSpMkLst>
            <pc:docMk/>
            <pc:sldMk cId="3378159490" sldId="338"/>
            <ac:grpSpMk id="600" creationId="{A68218E4-9EF0-4206-A6C7-A73D14B8C337}"/>
          </ac:grpSpMkLst>
        </pc:grpChg>
        <pc:grpChg chg="mod">
          <ac:chgData name="Lim Kelvin" userId="624f6ae12bb7b72b" providerId="LiveId" clId="{B272414D-B18A-4D81-997D-E20EBAE48599}" dt="2024-12-22T11:34:17.038" v="6161"/>
          <ac:grpSpMkLst>
            <pc:docMk/>
            <pc:sldMk cId="3378159490" sldId="338"/>
            <ac:grpSpMk id="601" creationId="{ED73B1FF-B31F-4B22-8A75-AD5C6773DE37}"/>
          </ac:grpSpMkLst>
        </pc:grpChg>
        <pc:grpChg chg="mod">
          <ac:chgData name="Lim Kelvin" userId="624f6ae12bb7b72b" providerId="LiveId" clId="{B272414D-B18A-4D81-997D-E20EBAE48599}" dt="2024-12-22T11:34:17.038" v="6161"/>
          <ac:grpSpMkLst>
            <pc:docMk/>
            <pc:sldMk cId="3378159490" sldId="338"/>
            <ac:grpSpMk id="602" creationId="{3BF17158-06EF-421D-9B9F-FA5EE976D257}"/>
          </ac:grpSpMkLst>
        </pc:grpChg>
        <pc:grpChg chg="mod">
          <ac:chgData name="Lim Kelvin" userId="624f6ae12bb7b72b" providerId="LiveId" clId="{B272414D-B18A-4D81-997D-E20EBAE48599}" dt="2024-12-22T11:34:17.038" v="6161"/>
          <ac:grpSpMkLst>
            <pc:docMk/>
            <pc:sldMk cId="3378159490" sldId="338"/>
            <ac:grpSpMk id="604" creationId="{C56113C0-A106-4C4D-A4F8-28336229E1BD}"/>
          </ac:grpSpMkLst>
        </pc:grpChg>
        <pc:grpChg chg="mod">
          <ac:chgData name="Lim Kelvin" userId="624f6ae12bb7b72b" providerId="LiveId" clId="{B272414D-B18A-4D81-997D-E20EBAE48599}" dt="2024-12-22T11:34:17.038" v="6161"/>
          <ac:grpSpMkLst>
            <pc:docMk/>
            <pc:sldMk cId="3378159490" sldId="338"/>
            <ac:grpSpMk id="605" creationId="{5F297426-210C-441C-BB03-8A1DCCDCA426}"/>
          </ac:grpSpMkLst>
        </pc:grpChg>
        <pc:grpChg chg="mod">
          <ac:chgData name="Lim Kelvin" userId="624f6ae12bb7b72b" providerId="LiveId" clId="{B272414D-B18A-4D81-997D-E20EBAE48599}" dt="2024-12-22T11:34:17.038" v="6161"/>
          <ac:grpSpMkLst>
            <pc:docMk/>
            <pc:sldMk cId="3378159490" sldId="338"/>
            <ac:grpSpMk id="606" creationId="{37F89940-F05F-4714-8450-6F4C03738373}"/>
          </ac:grpSpMkLst>
        </pc:grpChg>
        <pc:grpChg chg="mod">
          <ac:chgData name="Lim Kelvin" userId="624f6ae12bb7b72b" providerId="LiveId" clId="{B272414D-B18A-4D81-997D-E20EBAE48599}" dt="2024-12-22T11:34:17.038" v="6161"/>
          <ac:grpSpMkLst>
            <pc:docMk/>
            <pc:sldMk cId="3378159490" sldId="338"/>
            <ac:grpSpMk id="607" creationId="{00C9FBBA-93AF-4510-95E6-8A01A3A747E6}"/>
          </ac:grpSpMkLst>
        </pc:grpChg>
        <pc:grpChg chg="mod">
          <ac:chgData name="Lim Kelvin" userId="624f6ae12bb7b72b" providerId="LiveId" clId="{B272414D-B18A-4D81-997D-E20EBAE48599}" dt="2024-12-22T11:34:17.038" v="6161"/>
          <ac:grpSpMkLst>
            <pc:docMk/>
            <pc:sldMk cId="3378159490" sldId="338"/>
            <ac:grpSpMk id="609" creationId="{2A5AC4D2-6A52-4D0B-BD24-C9F556222F61}"/>
          </ac:grpSpMkLst>
        </pc:grpChg>
        <pc:grpChg chg="mod">
          <ac:chgData name="Lim Kelvin" userId="624f6ae12bb7b72b" providerId="LiveId" clId="{B272414D-B18A-4D81-997D-E20EBAE48599}" dt="2024-12-22T11:34:17.038" v="6161"/>
          <ac:grpSpMkLst>
            <pc:docMk/>
            <pc:sldMk cId="3378159490" sldId="338"/>
            <ac:grpSpMk id="610" creationId="{AED54B82-C36F-4D48-B3C1-D4CC0323B2E6}"/>
          </ac:grpSpMkLst>
        </pc:grpChg>
        <pc:grpChg chg="mod">
          <ac:chgData name="Lim Kelvin" userId="624f6ae12bb7b72b" providerId="LiveId" clId="{B272414D-B18A-4D81-997D-E20EBAE48599}" dt="2024-12-22T11:34:17.038" v="6161"/>
          <ac:grpSpMkLst>
            <pc:docMk/>
            <pc:sldMk cId="3378159490" sldId="338"/>
            <ac:grpSpMk id="611" creationId="{504F9DBA-3C4D-49BB-B682-ED85595F0DBC}"/>
          </ac:grpSpMkLst>
        </pc:grpChg>
        <pc:grpChg chg="mod">
          <ac:chgData name="Lim Kelvin" userId="624f6ae12bb7b72b" providerId="LiveId" clId="{B272414D-B18A-4D81-997D-E20EBAE48599}" dt="2024-12-22T11:34:17.038" v="6161"/>
          <ac:grpSpMkLst>
            <pc:docMk/>
            <pc:sldMk cId="3378159490" sldId="338"/>
            <ac:grpSpMk id="613" creationId="{0E028E3E-BDFF-4D8E-B606-71220612438C}"/>
          </ac:grpSpMkLst>
        </pc:grpChg>
        <pc:grpChg chg="mod">
          <ac:chgData name="Lim Kelvin" userId="624f6ae12bb7b72b" providerId="LiveId" clId="{B272414D-B18A-4D81-997D-E20EBAE48599}" dt="2024-12-22T11:34:17.038" v="6161"/>
          <ac:grpSpMkLst>
            <pc:docMk/>
            <pc:sldMk cId="3378159490" sldId="338"/>
            <ac:grpSpMk id="614" creationId="{160F5445-D1F8-4E1E-AAAF-B1AB6694B3B4}"/>
          </ac:grpSpMkLst>
        </pc:grpChg>
        <pc:grpChg chg="mod">
          <ac:chgData name="Lim Kelvin" userId="624f6ae12bb7b72b" providerId="LiveId" clId="{B272414D-B18A-4D81-997D-E20EBAE48599}" dt="2024-12-22T11:34:17.038" v="6161"/>
          <ac:grpSpMkLst>
            <pc:docMk/>
            <pc:sldMk cId="3378159490" sldId="338"/>
            <ac:grpSpMk id="615" creationId="{2C8A198B-3C26-413B-A608-4C2D5E8B3EBA}"/>
          </ac:grpSpMkLst>
        </pc:grpChg>
        <pc:grpChg chg="mod">
          <ac:chgData name="Lim Kelvin" userId="624f6ae12bb7b72b" providerId="LiveId" clId="{B272414D-B18A-4D81-997D-E20EBAE48599}" dt="2024-12-22T11:34:17.038" v="6161"/>
          <ac:grpSpMkLst>
            <pc:docMk/>
            <pc:sldMk cId="3378159490" sldId="338"/>
            <ac:grpSpMk id="616" creationId="{1C1B5AC0-CF9F-45ED-A52F-85DEB460CDA2}"/>
          </ac:grpSpMkLst>
        </pc:grpChg>
        <pc:grpChg chg="mod">
          <ac:chgData name="Lim Kelvin" userId="624f6ae12bb7b72b" providerId="LiveId" clId="{B272414D-B18A-4D81-997D-E20EBAE48599}" dt="2024-12-22T11:34:17.038" v="6161"/>
          <ac:grpSpMkLst>
            <pc:docMk/>
            <pc:sldMk cId="3378159490" sldId="338"/>
            <ac:grpSpMk id="618" creationId="{13AEA83B-82F7-4FC0-A6F4-F052E2587A56}"/>
          </ac:grpSpMkLst>
        </pc:grpChg>
        <pc:grpChg chg="mod">
          <ac:chgData name="Lim Kelvin" userId="624f6ae12bb7b72b" providerId="LiveId" clId="{B272414D-B18A-4D81-997D-E20EBAE48599}" dt="2024-12-22T11:34:17.038" v="6161"/>
          <ac:grpSpMkLst>
            <pc:docMk/>
            <pc:sldMk cId="3378159490" sldId="338"/>
            <ac:grpSpMk id="622" creationId="{D1D5D4F9-1D74-4363-B841-8AB9D35928B2}"/>
          </ac:grpSpMkLst>
        </pc:grpChg>
        <pc:grpChg chg="mod">
          <ac:chgData name="Lim Kelvin" userId="624f6ae12bb7b72b" providerId="LiveId" clId="{B272414D-B18A-4D81-997D-E20EBAE48599}" dt="2024-12-22T11:34:17.038" v="6161"/>
          <ac:grpSpMkLst>
            <pc:docMk/>
            <pc:sldMk cId="3378159490" sldId="338"/>
            <ac:grpSpMk id="626" creationId="{1D4E15F3-4402-4E8C-9EC3-52275F0E63A9}"/>
          </ac:grpSpMkLst>
        </pc:grpChg>
        <pc:grpChg chg="mod">
          <ac:chgData name="Lim Kelvin" userId="624f6ae12bb7b72b" providerId="LiveId" clId="{B272414D-B18A-4D81-997D-E20EBAE48599}" dt="2024-12-22T11:34:17.038" v="6161"/>
          <ac:grpSpMkLst>
            <pc:docMk/>
            <pc:sldMk cId="3378159490" sldId="338"/>
            <ac:grpSpMk id="630" creationId="{8F633A57-524D-45C5-B5C2-0110E4177750}"/>
          </ac:grpSpMkLst>
        </pc:grpChg>
        <pc:grpChg chg="mod">
          <ac:chgData name="Lim Kelvin" userId="624f6ae12bb7b72b" providerId="LiveId" clId="{B272414D-B18A-4D81-997D-E20EBAE48599}" dt="2024-12-22T11:34:17.038" v="6161"/>
          <ac:grpSpMkLst>
            <pc:docMk/>
            <pc:sldMk cId="3378159490" sldId="338"/>
            <ac:grpSpMk id="634" creationId="{C42F5CFC-B018-4381-99B7-936E97EB3473}"/>
          </ac:grpSpMkLst>
        </pc:grpChg>
        <pc:grpChg chg="mod">
          <ac:chgData name="Lim Kelvin" userId="624f6ae12bb7b72b" providerId="LiveId" clId="{B272414D-B18A-4D81-997D-E20EBAE48599}" dt="2024-12-22T11:34:17.038" v="6161"/>
          <ac:grpSpMkLst>
            <pc:docMk/>
            <pc:sldMk cId="3378159490" sldId="338"/>
            <ac:grpSpMk id="638" creationId="{8B24B7B6-CD0C-454F-B2B8-0753CC913402}"/>
          </ac:grpSpMkLst>
        </pc:grpChg>
        <pc:grpChg chg="mod">
          <ac:chgData name="Lim Kelvin" userId="624f6ae12bb7b72b" providerId="LiveId" clId="{B272414D-B18A-4D81-997D-E20EBAE48599}" dt="2024-12-22T11:34:17.038" v="6161"/>
          <ac:grpSpMkLst>
            <pc:docMk/>
            <pc:sldMk cId="3378159490" sldId="338"/>
            <ac:grpSpMk id="642" creationId="{DC2A7512-7A3F-4A99-A51B-2F76861A6C4B}"/>
          </ac:grpSpMkLst>
        </pc:grpChg>
        <pc:grpChg chg="mod">
          <ac:chgData name="Lim Kelvin" userId="624f6ae12bb7b72b" providerId="LiveId" clId="{B272414D-B18A-4D81-997D-E20EBAE48599}" dt="2024-12-22T11:34:17.038" v="6161"/>
          <ac:grpSpMkLst>
            <pc:docMk/>
            <pc:sldMk cId="3378159490" sldId="338"/>
            <ac:grpSpMk id="646" creationId="{8F2DA82C-5C90-4F17-8943-837D3B72C5D2}"/>
          </ac:grpSpMkLst>
        </pc:grpChg>
        <pc:grpChg chg="mod">
          <ac:chgData name="Lim Kelvin" userId="624f6ae12bb7b72b" providerId="LiveId" clId="{B272414D-B18A-4D81-997D-E20EBAE48599}" dt="2024-12-22T11:34:17.038" v="6161"/>
          <ac:grpSpMkLst>
            <pc:docMk/>
            <pc:sldMk cId="3378159490" sldId="338"/>
            <ac:grpSpMk id="650" creationId="{6505DF6A-F4CF-433D-99EE-4D350208F1CA}"/>
          </ac:grpSpMkLst>
        </pc:grpChg>
        <pc:grpChg chg="mod">
          <ac:chgData name="Lim Kelvin" userId="624f6ae12bb7b72b" providerId="LiveId" clId="{B272414D-B18A-4D81-997D-E20EBAE48599}" dt="2024-12-22T11:34:17.038" v="6161"/>
          <ac:grpSpMkLst>
            <pc:docMk/>
            <pc:sldMk cId="3378159490" sldId="338"/>
            <ac:grpSpMk id="654" creationId="{3FD0CE06-67D6-4BF9-9AD4-1B6471B1171C}"/>
          </ac:grpSpMkLst>
        </pc:grpChg>
        <pc:grpChg chg="mod">
          <ac:chgData name="Lim Kelvin" userId="624f6ae12bb7b72b" providerId="LiveId" clId="{B272414D-B18A-4D81-997D-E20EBAE48599}" dt="2024-12-22T11:34:17.038" v="6161"/>
          <ac:grpSpMkLst>
            <pc:docMk/>
            <pc:sldMk cId="3378159490" sldId="338"/>
            <ac:grpSpMk id="658" creationId="{1FA108C7-5D28-4231-8005-AF3FF14DDCA7}"/>
          </ac:grpSpMkLst>
        </pc:grpChg>
        <pc:grpChg chg="mod">
          <ac:chgData name="Lim Kelvin" userId="624f6ae12bb7b72b" providerId="LiveId" clId="{B272414D-B18A-4D81-997D-E20EBAE48599}" dt="2024-12-22T11:34:17.038" v="6161"/>
          <ac:grpSpMkLst>
            <pc:docMk/>
            <pc:sldMk cId="3378159490" sldId="338"/>
            <ac:grpSpMk id="662" creationId="{5D17E9C6-6BF4-4A60-AE17-34D699B38D47}"/>
          </ac:grpSpMkLst>
        </pc:grpChg>
        <pc:grpChg chg="mod">
          <ac:chgData name="Lim Kelvin" userId="624f6ae12bb7b72b" providerId="LiveId" clId="{B272414D-B18A-4D81-997D-E20EBAE48599}" dt="2024-12-22T11:34:17.038" v="6161"/>
          <ac:grpSpMkLst>
            <pc:docMk/>
            <pc:sldMk cId="3378159490" sldId="338"/>
            <ac:grpSpMk id="666" creationId="{0A1B6726-4E7F-4D34-97B5-47252BA4411E}"/>
          </ac:grpSpMkLst>
        </pc:grpChg>
        <pc:grpChg chg="mod">
          <ac:chgData name="Lim Kelvin" userId="624f6ae12bb7b72b" providerId="LiveId" clId="{B272414D-B18A-4D81-997D-E20EBAE48599}" dt="2024-12-22T11:34:17.038" v="6161"/>
          <ac:grpSpMkLst>
            <pc:docMk/>
            <pc:sldMk cId="3378159490" sldId="338"/>
            <ac:grpSpMk id="670" creationId="{415D1970-E6FA-43CD-85C5-350B46C97704}"/>
          </ac:grpSpMkLst>
        </pc:grpChg>
        <pc:grpChg chg="mod">
          <ac:chgData name="Lim Kelvin" userId="624f6ae12bb7b72b" providerId="LiveId" clId="{B272414D-B18A-4D81-997D-E20EBAE48599}" dt="2024-12-22T11:34:17.038" v="6161"/>
          <ac:grpSpMkLst>
            <pc:docMk/>
            <pc:sldMk cId="3378159490" sldId="338"/>
            <ac:grpSpMk id="674" creationId="{AD0344B7-4F6D-4A2D-AEDA-737122CCC766}"/>
          </ac:grpSpMkLst>
        </pc:grpChg>
        <pc:grpChg chg="mod">
          <ac:chgData name="Lim Kelvin" userId="624f6ae12bb7b72b" providerId="LiveId" clId="{B272414D-B18A-4D81-997D-E20EBAE48599}" dt="2024-12-22T11:34:17.038" v="6161"/>
          <ac:grpSpMkLst>
            <pc:docMk/>
            <pc:sldMk cId="3378159490" sldId="338"/>
            <ac:grpSpMk id="678" creationId="{D5B12035-0ED7-4FE4-85C3-756778D6BA6A}"/>
          </ac:grpSpMkLst>
        </pc:grpChg>
        <pc:grpChg chg="mod">
          <ac:chgData name="Lim Kelvin" userId="624f6ae12bb7b72b" providerId="LiveId" clId="{B272414D-B18A-4D81-997D-E20EBAE48599}" dt="2024-12-22T11:34:17.038" v="6161"/>
          <ac:grpSpMkLst>
            <pc:docMk/>
            <pc:sldMk cId="3378159490" sldId="338"/>
            <ac:grpSpMk id="682" creationId="{37067927-086F-4673-A104-5353DA525990}"/>
          </ac:grpSpMkLst>
        </pc:grpChg>
        <pc:grpChg chg="mod">
          <ac:chgData name="Lim Kelvin" userId="624f6ae12bb7b72b" providerId="LiveId" clId="{B272414D-B18A-4D81-997D-E20EBAE48599}" dt="2024-12-22T11:34:17.038" v="6161"/>
          <ac:grpSpMkLst>
            <pc:docMk/>
            <pc:sldMk cId="3378159490" sldId="338"/>
            <ac:grpSpMk id="686" creationId="{BD71E55D-E4CB-4D59-89E9-CCB5F984B77D}"/>
          </ac:grpSpMkLst>
        </pc:grpChg>
        <pc:grpChg chg="mod">
          <ac:chgData name="Lim Kelvin" userId="624f6ae12bb7b72b" providerId="LiveId" clId="{B272414D-B18A-4D81-997D-E20EBAE48599}" dt="2024-12-22T11:34:17.038" v="6161"/>
          <ac:grpSpMkLst>
            <pc:docMk/>
            <pc:sldMk cId="3378159490" sldId="338"/>
            <ac:grpSpMk id="690" creationId="{34BEF48F-A943-4BBE-8849-2FF6742E52BF}"/>
          </ac:grpSpMkLst>
        </pc:grpChg>
        <pc:grpChg chg="mod">
          <ac:chgData name="Lim Kelvin" userId="624f6ae12bb7b72b" providerId="LiveId" clId="{B272414D-B18A-4D81-997D-E20EBAE48599}" dt="2024-12-22T11:34:17.038" v="6161"/>
          <ac:grpSpMkLst>
            <pc:docMk/>
            <pc:sldMk cId="3378159490" sldId="338"/>
            <ac:grpSpMk id="694" creationId="{C0E0E47C-CC89-4639-A762-9FC25187CF95}"/>
          </ac:grpSpMkLst>
        </pc:grpChg>
        <pc:grpChg chg="add mod">
          <ac:chgData name="Lim Kelvin" userId="624f6ae12bb7b72b" providerId="LiveId" clId="{B272414D-B18A-4D81-997D-E20EBAE48599}" dt="2024-12-22T11:34:45.513" v="6165" actId="164"/>
          <ac:grpSpMkLst>
            <pc:docMk/>
            <pc:sldMk cId="3378159490" sldId="338"/>
            <ac:grpSpMk id="701" creationId="{9FA1CD10-D369-4C3B-A934-085E9875F637}"/>
          </ac:grpSpMkLst>
        </pc:grpChg>
        <pc:grpChg chg="mod">
          <ac:chgData name="Lim Kelvin" userId="624f6ae12bb7b72b" providerId="LiveId" clId="{B272414D-B18A-4D81-997D-E20EBAE48599}" dt="2024-12-22T11:34:25.868" v="6163"/>
          <ac:grpSpMkLst>
            <pc:docMk/>
            <pc:sldMk cId="3378159490" sldId="338"/>
            <ac:grpSpMk id="705" creationId="{7DFEA644-8075-495D-A4E5-DFDFE89ED109}"/>
          </ac:grpSpMkLst>
        </pc:grpChg>
        <pc:grpChg chg="mod">
          <ac:chgData name="Lim Kelvin" userId="624f6ae12bb7b72b" providerId="LiveId" clId="{B272414D-B18A-4D81-997D-E20EBAE48599}" dt="2024-12-22T11:34:25.868" v="6163"/>
          <ac:grpSpMkLst>
            <pc:docMk/>
            <pc:sldMk cId="3378159490" sldId="338"/>
            <ac:grpSpMk id="707" creationId="{A870D9DD-3552-4F79-A660-08E3D5F5984E}"/>
          </ac:grpSpMkLst>
        </pc:grpChg>
        <pc:grpChg chg="mod">
          <ac:chgData name="Lim Kelvin" userId="624f6ae12bb7b72b" providerId="LiveId" clId="{B272414D-B18A-4D81-997D-E20EBAE48599}" dt="2024-12-22T11:34:25.868" v="6163"/>
          <ac:grpSpMkLst>
            <pc:docMk/>
            <pc:sldMk cId="3378159490" sldId="338"/>
            <ac:grpSpMk id="708" creationId="{70CFDD43-3EB2-4B52-944F-F033F69827B2}"/>
          </ac:grpSpMkLst>
        </pc:grpChg>
        <pc:grpChg chg="mod">
          <ac:chgData name="Lim Kelvin" userId="624f6ae12bb7b72b" providerId="LiveId" clId="{B272414D-B18A-4D81-997D-E20EBAE48599}" dt="2024-12-22T11:34:25.868" v="6163"/>
          <ac:grpSpMkLst>
            <pc:docMk/>
            <pc:sldMk cId="3378159490" sldId="338"/>
            <ac:grpSpMk id="709" creationId="{E9642AA4-C768-4F05-8E84-B6D0A9A1A252}"/>
          </ac:grpSpMkLst>
        </pc:grpChg>
        <pc:grpChg chg="mod">
          <ac:chgData name="Lim Kelvin" userId="624f6ae12bb7b72b" providerId="LiveId" clId="{B272414D-B18A-4D81-997D-E20EBAE48599}" dt="2024-12-22T11:34:25.868" v="6163"/>
          <ac:grpSpMkLst>
            <pc:docMk/>
            <pc:sldMk cId="3378159490" sldId="338"/>
            <ac:grpSpMk id="710" creationId="{732B004E-1AA5-4D1D-B19F-08294CFA4709}"/>
          </ac:grpSpMkLst>
        </pc:grpChg>
        <pc:grpChg chg="mod">
          <ac:chgData name="Lim Kelvin" userId="624f6ae12bb7b72b" providerId="LiveId" clId="{B272414D-B18A-4D81-997D-E20EBAE48599}" dt="2024-12-22T11:34:25.868" v="6163"/>
          <ac:grpSpMkLst>
            <pc:docMk/>
            <pc:sldMk cId="3378159490" sldId="338"/>
            <ac:grpSpMk id="711" creationId="{A4415A84-4767-4992-97F5-F5FEB9E99492}"/>
          </ac:grpSpMkLst>
        </pc:grpChg>
        <pc:grpChg chg="mod">
          <ac:chgData name="Lim Kelvin" userId="624f6ae12bb7b72b" providerId="LiveId" clId="{B272414D-B18A-4D81-997D-E20EBAE48599}" dt="2024-12-22T11:34:25.868" v="6163"/>
          <ac:grpSpMkLst>
            <pc:docMk/>
            <pc:sldMk cId="3378159490" sldId="338"/>
            <ac:grpSpMk id="712" creationId="{E970C08A-93A5-4BF5-9255-91905D603936}"/>
          </ac:grpSpMkLst>
        </pc:grpChg>
        <pc:grpChg chg="mod">
          <ac:chgData name="Lim Kelvin" userId="624f6ae12bb7b72b" providerId="LiveId" clId="{B272414D-B18A-4D81-997D-E20EBAE48599}" dt="2024-12-22T11:34:25.868" v="6163"/>
          <ac:grpSpMkLst>
            <pc:docMk/>
            <pc:sldMk cId="3378159490" sldId="338"/>
            <ac:grpSpMk id="713" creationId="{5CF3698F-52FA-47FF-9884-8C142EA91920}"/>
          </ac:grpSpMkLst>
        </pc:grpChg>
        <pc:grpChg chg="mod">
          <ac:chgData name="Lim Kelvin" userId="624f6ae12bb7b72b" providerId="LiveId" clId="{B272414D-B18A-4D81-997D-E20EBAE48599}" dt="2024-12-22T11:34:25.868" v="6163"/>
          <ac:grpSpMkLst>
            <pc:docMk/>
            <pc:sldMk cId="3378159490" sldId="338"/>
            <ac:grpSpMk id="714" creationId="{E637E4A4-5E85-400D-AEDB-0AC38752E013}"/>
          </ac:grpSpMkLst>
        </pc:grpChg>
        <pc:grpChg chg="mod">
          <ac:chgData name="Lim Kelvin" userId="624f6ae12bb7b72b" providerId="LiveId" clId="{B272414D-B18A-4D81-997D-E20EBAE48599}" dt="2024-12-22T11:34:25.868" v="6163"/>
          <ac:grpSpMkLst>
            <pc:docMk/>
            <pc:sldMk cId="3378159490" sldId="338"/>
            <ac:grpSpMk id="715" creationId="{12A4093C-BEDC-42B0-ADF6-F3E06491C6FC}"/>
          </ac:grpSpMkLst>
        </pc:grpChg>
        <pc:grpChg chg="mod">
          <ac:chgData name="Lim Kelvin" userId="624f6ae12bb7b72b" providerId="LiveId" clId="{B272414D-B18A-4D81-997D-E20EBAE48599}" dt="2024-12-22T11:34:25.868" v="6163"/>
          <ac:grpSpMkLst>
            <pc:docMk/>
            <pc:sldMk cId="3378159490" sldId="338"/>
            <ac:grpSpMk id="716" creationId="{8B8A9DB9-8FDA-4876-B9FE-B70E22CFA399}"/>
          </ac:grpSpMkLst>
        </pc:grpChg>
        <pc:grpChg chg="mod">
          <ac:chgData name="Lim Kelvin" userId="624f6ae12bb7b72b" providerId="LiveId" clId="{B272414D-B18A-4D81-997D-E20EBAE48599}" dt="2024-12-22T11:34:25.868" v="6163"/>
          <ac:grpSpMkLst>
            <pc:docMk/>
            <pc:sldMk cId="3378159490" sldId="338"/>
            <ac:grpSpMk id="718" creationId="{4ECF4A29-87B6-47B4-B048-9000E2BC3946}"/>
          </ac:grpSpMkLst>
        </pc:grpChg>
        <pc:grpChg chg="mod">
          <ac:chgData name="Lim Kelvin" userId="624f6ae12bb7b72b" providerId="LiveId" clId="{B272414D-B18A-4D81-997D-E20EBAE48599}" dt="2024-12-22T11:34:25.868" v="6163"/>
          <ac:grpSpMkLst>
            <pc:docMk/>
            <pc:sldMk cId="3378159490" sldId="338"/>
            <ac:grpSpMk id="719" creationId="{0385DF70-5F18-48A5-9BE5-B3CC12A6356E}"/>
          </ac:grpSpMkLst>
        </pc:grpChg>
        <pc:grpChg chg="mod">
          <ac:chgData name="Lim Kelvin" userId="624f6ae12bb7b72b" providerId="LiveId" clId="{B272414D-B18A-4D81-997D-E20EBAE48599}" dt="2024-12-22T11:34:25.868" v="6163"/>
          <ac:grpSpMkLst>
            <pc:docMk/>
            <pc:sldMk cId="3378159490" sldId="338"/>
            <ac:grpSpMk id="720" creationId="{CDA824AA-B017-409C-B6F8-87FC10A20443}"/>
          </ac:grpSpMkLst>
        </pc:grpChg>
        <pc:grpChg chg="mod">
          <ac:chgData name="Lim Kelvin" userId="624f6ae12bb7b72b" providerId="LiveId" clId="{B272414D-B18A-4D81-997D-E20EBAE48599}" dt="2024-12-22T11:34:25.868" v="6163"/>
          <ac:grpSpMkLst>
            <pc:docMk/>
            <pc:sldMk cId="3378159490" sldId="338"/>
            <ac:grpSpMk id="721" creationId="{3D11A8F4-6A8B-4FE3-9DBE-2C69991271C4}"/>
          </ac:grpSpMkLst>
        </pc:grpChg>
        <pc:grpChg chg="mod">
          <ac:chgData name="Lim Kelvin" userId="624f6ae12bb7b72b" providerId="LiveId" clId="{B272414D-B18A-4D81-997D-E20EBAE48599}" dt="2024-12-22T11:34:25.868" v="6163"/>
          <ac:grpSpMkLst>
            <pc:docMk/>
            <pc:sldMk cId="3378159490" sldId="338"/>
            <ac:grpSpMk id="723" creationId="{7A62CCFF-875F-4134-8780-C70010AFB549}"/>
          </ac:grpSpMkLst>
        </pc:grpChg>
        <pc:grpChg chg="mod">
          <ac:chgData name="Lim Kelvin" userId="624f6ae12bb7b72b" providerId="LiveId" clId="{B272414D-B18A-4D81-997D-E20EBAE48599}" dt="2024-12-22T11:34:25.868" v="6163"/>
          <ac:grpSpMkLst>
            <pc:docMk/>
            <pc:sldMk cId="3378159490" sldId="338"/>
            <ac:grpSpMk id="724" creationId="{13303376-2710-430A-AF43-C71FA7C3332B}"/>
          </ac:grpSpMkLst>
        </pc:grpChg>
        <pc:grpChg chg="mod">
          <ac:chgData name="Lim Kelvin" userId="624f6ae12bb7b72b" providerId="LiveId" clId="{B272414D-B18A-4D81-997D-E20EBAE48599}" dt="2024-12-22T11:34:25.868" v="6163"/>
          <ac:grpSpMkLst>
            <pc:docMk/>
            <pc:sldMk cId="3378159490" sldId="338"/>
            <ac:grpSpMk id="725" creationId="{53C795B9-E453-4EB6-BDC7-A42F75F36464}"/>
          </ac:grpSpMkLst>
        </pc:grpChg>
        <pc:grpChg chg="mod">
          <ac:chgData name="Lim Kelvin" userId="624f6ae12bb7b72b" providerId="LiveId" clId="{B272414D-B18A-4D81-997D-E20EBAE48599}" dt="2024-12-22T11:34:25.868" v="6163"/>
          <ac:grpSpMkLst>
            <pc:docMk/>
            <pc:sldMk cId="3378159490" sldId="338"/>
            <ac:grpSpMk id="727" creationId="{200978FE-0A05-4C0B-A8B5-A4042141F4FF}"/>
          </ac:grpSpMkLst>
        </pc:grpChg>
        <pc:grpChg chg="mod">
          <ac:chgData name="Lim Kelvin" userId="624f6ae12bb7b72b" providerId="LiveId" clId="{B272414D-B18A-4D81-997D-E20EBAE48599}" dt="2024-12-22T11:34:25.868" v="6163"/>
          <ac:grpSpMkLst>
            <pc:docMk/>
            <pc:sldMk cId="3378159490" sldId="338"/>
            <ac:grpSpMk id="728" creationId="{3B141493-2F46-40AB-A881-B205FC1779DC}"/>
          </ac:grpSpMkLst>
        </pc:grpChg>
        <pc:grpChg chg="mod">
          <ac:chgData name="Lim Kelvin" userId="624f6ae12bb7b72b" providerId="LiveId" clId="{B272414D-B18A-4D81-997D-E20EBAE48599}" dt="2024-12-22T11:34:25.868" v="6163"/>
          <ac:grpSpMkLst>
            <pc:docMk/>
            <pc:sldMk cId="3378159490" sldId="338"/>
            <ac:grpSpMk id="729" creationId="{1C4CBEF0-7B85-4ADE-B752-E6078BFA9A1D}"/>
          </ac:grpSpMkLst>
        </pc:grpChg>
        <pc:grpChg chg="mod">
          <ac:chgData name="Lim Kelvin" userId="624f6ae12bb7b72b" providerId="LiveId" clId="{B272414D-B18A-4D81-997D-E20EBAE48599}" dt="2024-12-22T11:34:25.868" v="6163"/>
          <ac:grpSpMkLst>
            <pc:docMk/>
            <pc:sldMk cId="3378159490" sldId="338"/>
            <ac:grpSpMk id="730" creationId="{9BC5F8E1-6A4C-4A19-99B2-E0E79091F603}"/>
          </ac:grpSpMkLst>
        </pc:grpChg>
        <pc:grpChg chg="mod">
          <ac:chgData name="Lim Kelvin" userId="624f6ae12bb7b72b" providerId="LiveId" clId="{B272414D-B18A-4D81-997D-E20EBAE48599}" dt="2024-12-22T11:34:25.868" v="6163"/>
          <ac:grpSpMkLst>
            <pc:docMk/>
            <pc:sldMk cId="3378159490" sldId="338"/>
            <ac:grpSpMk id="732" creationId="{B2ECD6EA-D946-4B4F-903E-282563D1E214}"/>
          </ac:grpSpMkLst>
        </pc:grpChg>
        <pc:grpChg chg="mod">
          <ac:chgData name="Lim Kelvin" userId="624f6ae12bb7b72b" providerId="LiveId" clId="{B272414D-B18A-4D81-997D-E20EBAE48599}" dt="2024-12-22T11:34:25.868" v="6163"/>
          <ac:grpSpMkLst>
            <pc:docMk/>
            <pc:sldMk cId="3378159490" sldId="338"/>
            <ac:grpSpMk id="736" creationId="{CD5F1CA0-FB6A-4A96-B0BA-F1164A9B07D2}"/>
          </ac:grpSpMkLst>
        </pc:grpChg>
        <pc:grpChg chg="mod">
          <ac:chgData name="Lim Kelvin" userId="624f6ae12bb7b72b" providerId="LiveId" clId="{B272414D-B18A-4D81-997D-E20EBAE48599}" dt="2024-12-22T11:34:25.868" v="6163"/>
          <ac:grpSpMkLst>
            <pc:docMk/>
            <pc:sldMk cId="3378159490" sldId="338"/>
            <ac:grpSpMk id="740" creationId="{6A32DD25-5930-4195-A1C7-1367EEC4D9EB}"/>
          </ac:grpSpMkLst>
        </pc:grpChg>
        <pc:grpChg chg="mod">
          <ac:chgData name="Lim Kelvin" userId="624f6ae12bb7b72b" providerId="LiveId" clId="{B272414D-B18A-4D81-997D-E20EBAE48599}" dt="2024-12-22T11:34:25.868" v="6163"/>
          <ac:grpSpMkLst>
            <pc:docMk/>
            <pc:sldMk cId="3378159490" sldId="338"/>
            <ac:grpSpMk id="744" creationId="{53F2ECB3-5CC8-4A17-8B0D-A1F9818B7F63}"/>
          </ac:grpSpMkLst>
        </pc:grpChg>
        <pc:grpChg chg="mod">
          <ac:chgData name="Lim Kelvin" userId="624f6ae12bb7b72b" providerId="LiveId" clId="{B272414D-B18A-4D81-997D-E20EBAE48599}" dt="2024-12-22T11:34:25.868" v="6163"/>
          <ac:grpSpMkLst>
            <pc:docMk/>
            <pc:sldMk cId="3378159490" sldId="338"/>
            <ac:grpSpMk id="748" creationId="{B786C25A-9722-49D2-A9D1-4B312987AAF5}"/>
          </ac:grpSpMkLst>
        </pc:grpChg>
        <pc:grpChg chg="mod">
          <ac:chgData name="Lim Kelvin" userId="624f6ae12bb7b72b" providerId="LiveId" clId="{B272414D-B18A-4D81-997D-E20EBAE48599}" dt="2024-12-22T11:34:25.868" v="6163"/>
          <ac:grpSpMkLst>
            <pc:docMk/>
            <pc:sldMk cId="3378159490" sldId="338"/>
            <ac:grpSpMk id="752" creationId="{22A25B05-E839-4153-9A75-4CA7DC2A1E1B}"/>
          </ac:grpSpMkLst>
        </pc:grpChg>
        <pc:grpChg chg="mod">
          <ac:chgData name="Lim Kelvin" userId="624f6ae12bb7b72b" providerId="LiveId" clId="{B272414D-B18A-4D81-997D-E20EBAE48599}" dt="2024-12-22T11:34:25.868" v="6163"/>
          <ac:grpSpMkLst>
            <pc:docMk/>
            <pc:sldMk cId="3378159490" sldId="338"/>
            <ac:grpSpMk id="756" creationId="{03BEA5E7-0A1D-485C-A690-35BE01388A5E}"/>
          </ac:grpSpMkLst>
        </pc:grpChg>
        <pc:grpChg chg="mod">
          <ac:chgData name="Lim Kelvin" userId="624f6ae12bb7b72b" providerId="LiveId" clId="{B272414D-B18A-4D81-997D-E20EBAE48599}" dt="2024-12-22T11:34:25.868" v="6163"/>
          <ac:grpSpMkLst>
            <pc:docMk/>
            <pc:sldMk cId="3378159490" sldId="338"/>
            <ac:grpSpMk id="760" creationId="{6F8EF427-25AD-4FE0-8217-B6F9BE85DC1E}"/>
          </ac:grpSpMkLst>
        </pc:grpChg>
        <pc:grpChg chg="mod">
          <ac:chgData name="Lim Kelvin" userId="624f6ae12bb7b72b" providerId="LiveId" clId="{B272414D-B18A-4D81-997D-E20EBAE48599}" dt="2024-12-22T11:34:25.868" v="6163"/>
          <ac:grpSpMkLst>
            <pc:docMk/>
            <pc:sldMk cId="3378159490" sldId="338"/>
            <ac:grpSpMk id="764" creationId="{D67916A9-682A-4E1D-952E-FF6E79092B9D}"/>
          </ac:grpSpMkLst>
        </pc:grpChg>
        <pc:grpChg chg="mod">
          <ac:chgData name="Lim Kelvin" userId="624f6ae12bb7b72b" providerId="LiveId" clId="{B272414D-B18A-4D81-997D-E20EBAE48599}" dt="2024-12-22T11:34:25.868" v="6163"/>
          <ac:grpSpMkLst>
            <pc:docMk/>
            <pc:sldMk cId="3378159490" sldId="338"/>
            <ac:grpSpMk id="768" creationId="{DD1CBAC3-0C14-46D2-A846-3688E30DC33D}"/>
          </ac:grpSpMkLst>
        </pc:grpChg>
        <pc:grpChg chg="mod">
          <ac:chgData name="Lim Kelvin" userId="624f6ae12bb7b72b" providerId="LiveId" clId="{B272414D-B18A-4D81-997D-E20EBAE48599}" dt="2024-12-22T11:34:25.868" v="6163"/>
          <ac:grpSpMkLst>
            <pc:docMk/>
            <pc:sldMk cId="3378159490" sldId="338"/>
            <ac:grpSpMk id="772" creationId="{7FC22B31-90CD-4E3D-A867-2EE298E2B2B6}"/>
          </ac:grpSpMkLst>
        </pc:grpChg>
        <pc:grpChg chg="mod">
          <ac:chgData name="Lim Kelvin" userId="624f6ae12bb7b72b" providerId="LiveId" clId="{B272414D-B18A-4D81-997D-E20EBAE48599}" dt="2024-12-22T11:34:25.868" v="6163"/>
          <ac:grpSpMkLst>
            <pc:docMk/>
            <pc:sldMk cId="3378159490" sldId="338"/>
            <ac:grpSpMk id="776" creationId="{EC5BD80F-2535-4208-A236-51AD13A94C48}"/>
          </ac:grpSpMkLst>
        </pc:grpChg>
        <pc:grpChg chg="mod">
          <ac:chgData name="Lim Kelvin" userId="624f6ae12bb7b72b" providerId="LiveId" clId="{B272414D-B18A-4D81-997D-E20EBAE48599}" dt="2024-12-22T11:34:25.868" v="6163"/>
          <ac:grpSpMkLst>
            <pc:docMk/>
            <pc:sldMk cId="3378159490" sldId="338"/>
            <ac:grpSpMk id="780" creationId="{9860DEAF-03A0-4BC0-B097-44BFC178C498}"/>
          </ac:grpSpMkLst>
        </pc:grpChg>
        <pc:grpChg chg="mod">
          <ac:chgData name="Lim Kelvin" userId="624f6ae12bb7b72b" providerId="LiveId" clId="{B272414D-B18A-4D81-997D-E20EBAE48599}" dt="2024-12-22T11:34:25.868" v="6163"/>
          <ac:grpSpMkLst>
            <pc:docMk/>
            <pc:sldMk cId="3378159490" sldId="338"/>
            <ac:grpSpMk id="784" creationId="{B61E1801-38AA-4715-920F-D43D7CB8A25D}"/>
          </ac:grpSpMkLst>
        </pc:grpChg>
        <pc:grpChg chg="mod">
          <ac:chgData name="Lim Kelvin" userId="624f6ae12bb7b72b" providerId="LiveId" clId="{B272414D-B18A-4D81-997D-E20EBAE48599}" dt="2024-12-22T11:34:25.868" v="6163"/>
          <ac:grpSpMkLst>
            <pc:docMk/>
            <pc:sldMk cId="3378159490" sldId="338"/>
            <ac:grpSpMk id="788" creationId="{D6289F78-69B5-4AAB-9D6A-940FD97F04FA}"/>
          </ac:grpSpMkLst>
        </pc:grpChg>
        <pc:grpChg chg="mod">
          <ac:chgData name="Lim Kelvin" userId="624f6ae12bb7b72b" providerId="LiveId" clId="{B272414D-B18A-4D81-997D-E20EBAE48599}" dt="2024-12-22T11:34:25.868" v="6163"/>
          <ac:grpSpMkLst>
            <pc:docMk/>
            <pc:sldMk cId="3378159490" sldId="338"/>
            <ac:grpSpMk id="792" creationId="{4EA479F4-C8E9-416F-B9A5-FDD7ACE88032}"/>
          </ac:grpSpMkLst>
        </pc:grpChg>
        <pc:grpChg chg="mod">
          <ac:chgData name="Lim Kelvin" userId="624f6ae12bb7b72b" providerId="LiveId" clId="{B272414D-B18A-4D81-997D-E20EBAE48599}" dt="2024-12-22T11:34:25.868" v="6163"/>
          <ac:grpSpMkLst>
            <pc:docMk/>
            <pc:sldMk cId="3378159490" sldId="338"/>
            <ac:grpSpMk id="796" creationId="{9C318C37-218F-4F5D-BBD9-AD64135AF502}"/>
          </ac:grpSpMkLst>
        </pc:grpChg>
        <pc:grpChg chg="mod">
          <ac:chgData name="Lim Kelvin" userId="624f6ae12bb7b72b" providerId="LiveId" clId="{B272414D-B18A-4D81-997D-E20EBAE48599}" dt="2024-12-22T11:34:25.868" v="6163"/>
          <ac:grpSpMkLst>
            <pc:docMk/>
            <pc:sldMk cId="3378159490" sldId="338"/>
            <ac:grpSpMk id="800" creationId="{E5D99605-219C-4876-B968-6C45AEA8624D}"/>
          </ac:grpSpMkLst>
        </pc:grpChg>
        <pc:grpChg chg="mod">
          <ac:chgData name="Lim Kelvin" userId="624f6ae12bb7b72b" providerId="LiveId" clId="{B272414D-B18A-4D81-997D-E20EBAE48599}" dt="2024-12-22T11:34:25.868" v="6163"/>
          <ac:grpSpMkLst>
            <pc:docMk/>
            <pc:sldMk cId="3378159490" sldId="338"/>
            <ac:grpSpMk id="804" creationId="{BB206240-8207-4367-89A4-417066C6C5C3}"/>
          </ac:grpSpMkLst>
        </pc:grpChg>
        <pc:grpChg chg="mod">
          <ac:chgData name="Lim Kelvin" userId="624f6ae12bb7b72b" providerId="LiveId" clId="{B272414D-B18A-4D81-997D-E20EBAE48599}" dt="2024-12-22T11:34:25.868" v="6163"/>
          <ac:grpSpMkLst>
            <pc:docMk/>
            <pc:sldMk cId="3378159490" sldId="338"/>
            <ac:grpSpMk id="808" creationId="{345A4781-ACF6-42CE-8B01-553EC56BAB4A}"/>
          </ac:grpSpMkLst>
        </pc:grpChg>
        <pc:picChg chg="mod">
          <ac:chgData name="Lim Kelvin" userId="624f6ae12bb7b72b" providerId="LiveId" clId="{B272414D-B18A-4D81-997D-E20EBAE48599}" dt="2024-12-22T11:34:02.867" v="6152"/>
          <ac:picMkLst>
            <pc:docMk/>
            <pc:sldMk cId="3378159490" sldId="338"/>
            <ac:picMk id="134" creationId="{BAE7E38A-A9A3-4402-8A27-CF500FBC7A50}"/>
          </ac:picMkLst>
        </pc:picChg>
        <pc:picChg chg="mod">
          <ac:chgData name="Lim Kelvin" userId="624f6ae12bb7b72b" providerId="LiveId" clId="{B272414D-B18A-4D81-997D-E20EBAE48599}" dt="2024-12-22T11:34:02.867" v="6152"/>
          <ac:picMkLst>
            <pc:docMk/>
            <pc:sldMk cId="3378159490" sldId="338"/>
            <ac:picMk id="163" creationId="{98001B7F-1819-4E34-B9DD-F1EAE29420D8}"/>
          </ac:picMkLst>
        </pc:picChg>
        <pc:picChg chg="mod">
          <ac:chgData name="Lim Kelvin" userId="624f6ae12bb7b72b" providerId="LiveId" clId="{B272414D-B18A-4D81-997D-E20EBAE48599}" dt="2024-12-22T11:34:02.867" v="6152"/>
          <ac:picMkLst>
            <pc:docMk/>
            <pc:sldMk cId="3378159490" sldId="338"/>
            <ac:picMk id="167" creationId="{9D815653-F709-431E-9156-8D2A0A0726AF}"/>
          </ac:picMkLst>
        </pc:picChg>
        <pc:picChg chg="mod">
          <ac:chgData name="Lim Kelvin" userId="624f6ae12bb7b72b" providerId="LiveId" clId="{B272414D-B18A-4D81-997D-E20EBAE48599}" dt="2024-12-22T11:34:02.867" v="6152"/>
          <ac:picMkLst>
            <pc:docMk/>
            <pc:sldMk cId="3378159490" sldId="338"/>
            <ac:picMk id="171" creationId="{6E74E20A-9A62-444C-9EF6-4BF7D22EBB45}"/>
          </ac:picMkLst>
        </pc:picChg>
        <pc:picChg chg="mod">
          <ac:chgData name="Lim Kelvin" userId="624f6ae12bb7b72b" providerId="LiveId" clId="{B272414D-B18A-4D81-997D-E20EBAE48599}" dt="2024-12-22T11:34:02.867" v="6152"/>
          <ac:picMkLst>
            <pc:docMk/>
            <pc:sldMk cId="3378159490" sldId="338"/>
            <ac:picMk id="175" creationId="{37636619-C79D-4B87-BC73-75B9351B8689}"/>
          </ac:picMkLst>
        </pc:picChg>
        <pc:picChg chg="mod">
          <ac:chgData name="Lim Kelvin" userId="624f6ae12bb7b72b" providerId="LiveId" clId="{B272414D-B18A-4D81-997D-E20EBAE48599}" dt="2024-12-22T11:34:02.867" v="6152"/>
          <ac:picMkLst>
            <pc:docMk/>
            <pc:sldMk cId="3378159490" sldId="338"/>
            <ac:picMk id="179" creationId="{81ED04B9-FE54-491B-A9D7-E3A85101DED5}"/>
          </ac:picMkLst>
        </pc:picChg>
        <pc:picChg chg="mod">
          <ac:chgData name="Lim Kelvin" userId="624f6ae12bb7b72b" providerId="LiveId" clId="{B272414D-B18A-4D81-997D-E20EBAE48599}" dt="2024-12-22T11:34:02.867" v="6152"/>
          <ac:picMkLst>
            <pc:docMk/>
            <pc:sldMk cId="3378159490" sldId="338"/>
            <ac:picMk id="183" creationId="{585C0E91-2D92-480C-AC80-24112BDBB61A}"/>
          </ac:picMkLst>
        </pc:picChg>
        <pc:picChg chg="mod">
          <ac:chgData name="Lim Kelvin" userId="624f6ae12bb7b72b" providerId="LiveId" clId="{B272414D-B18A-4D81-997D-E20EBAE48599}" dt="2024-12-22T11:34:02.867" v="6152"/>
          <ac:picMkLst>
            <pc:docMk/>
            <pc:sldMk cId="3378159490" sldId="338"/>
            <ac:picMk id="187" creationId="{4FC27129-FFCF-40F8-8988-9EFEFAC04A72}"/>
          </ac:picMkLst>
        </pc:picChg>
        <pc:picChg chg="mod">
          <ac:chgData name="Lim Kelvin" userId="624f6ae12bb7b72b" providerId="LiveId" clId="{B272414D-B18A-4D81-997D-E20EBAE48599}" dt="2024-12-22T11:34:02.867" v="6152"/>
          <ac:picMkLst>
            <pc:docMk/>
            <pc:sldMk cId="3378159490" sldId="338"/>
            <ac:picMk id="191" creationId="{1309775D-159E-4B3F-81A7-B2248A92B6BE}"/>
          </ac:picMkLst>
        </pc:picChg>
        <pc:picChg chg="mod">
          <ac:chgData name="Lim Kelvin" userId="624f6ae12bb7b72b" providerId="LiveId" clId="{B272414D-B18A-4D81-997D-E20EBAE48599}" dt="2024-12-22T11:34:02.867" v="6152"/>
          <ac:picMkLst>
            <pc:docMk/>
            <pc:sldMk cId="3378159490" sldId="338"/>
            <ac:picMk id="195" creationId="{A235CE9C-1D6A-47D9-87F2-3D419FF97ACA}"/>
          </ac:picMkLst>
        </pc:picChg>
        <pc:picChg chg="mod">
          <ac:chgData name="Lim Kelvin" userId="624f6ae12bb7b72b" providerId="LiveId" clId="{B272414D-B18A-4D81-997D-E20EBAE48599}" dt="2024-12-22T11:34:02.867" v="6152"/>
          <ac:picMkLst>
            <pc:docMk/>
            <pc:sldMk cId="3378159490" sldId="338"/>
            <ac:picMk id="199" creationId="{F3F0C3B6-3347-466E-AA0E-D284B94DF798}"/>
          </ac:picMkLst>
        </pc:picChg>
        <pc:picChg chg="mod">
          <ac:chgData name="Lim Kelvin" userId="624f6ae12bb7b72b" providerId="LiveId" clId="{B272414D-B18A-4D81-997D-E20EBAE48599}" dt="2024-12-22T11:34:02.867" v="6152"/>
          <ac:picMkLst>
            <pc:docMk/>
            <pc:sldMk cId="3378159490" sldId="338"/>
            <ac:picMk id="203" creationId="{EF425C51-F1A7-4C36-A483-71422EE03623}"/>
          </ac:picMkLst>
        </pc:picChg>
        <pc:picChg chg="mod">
          <ac:chgData name="Lim Kelvin" userId="624f6ae12bb7b72b" providerId="LiveId" clId="{B272414D-B18A-4D81-997D-E20EBAE48599}" dt="2024-12-22T11:34:02.867" v="6152"/>
          <ac:picMkLst>
            <pc:docMk/>
            <pc:sldMk cId="3378159490" sldId="338"/>
            <ac:picMk id="207" creationId="{F24F68FD-B844-4AA3-9B1D-739505E24CAB}"/>
          </ac:picMkLst>
        </pc:picChg>
        <pc:picChg chg="mod">
          <ac:chgData name="Lim Kelvin" userId="624f6ae12bb7b72b" providerId="LiveId" clId="{B272414D-B18A-4D81-997D-E20EBAE48599}" dt="2024-12-22T11:34:02.867" v="6152"/>
          <ac:picMkLst>
            <pc:docMk/>
            <pc:sldMk cId="3378159490" sldId="338"/>
            <ac:picMk id="211" creationId="{7968FE04-907D-4A95-A746-47A073B1E42D}"/>
          </ac:picMkLst>
        </pc:picChg>
        <pc:picChg chg="mod">
          <ac:chgData name="Lim Kelvin" userId="624f6ae12bb7b72b" providerId="LiveId" clId="{B272414D-B18A-4D81-997D-E20EBAE48599}" dt="2024-12-22T11:34:02.867" v="6152"/>
          <ac:picMkLst>
            <pc:docMk/>
            <pc:sldMk cId="3378159490" sldId="338"/>
            <ac:picMk id="215" creationId="{52210F06-4052-4C8C-B06C-D15720D93A3D}"/>
          </ac:picMkLst>
        </pc:picChg>
        <pc:picChg chg="mod">
          <ac:chgData name="Lim Kelvin" userId="624f6ae12bb7b72b" providerId="LiveId" clId="{B272414D-B18A-4D81-997D-E20EBAE48599}" dt="2024-12-22T11:34:02.867" v="6152"/>
          <ac:picMkLst>
            <pc:docMk/>
            <pc:sldMk cId="3378159490" sldId="338"/>
            <ac:picMk id="219" creationId="{E3764722-CE25-456C-A122-5AEB48D72201}"/>
          </ac:picMkLst>
        </pc:picChg>
        <pc:picChg chg="mod">
          <ac:chgData name="Lim Kelvin" userId="624f6ae12bb7b72b" providerId="LiveId" clId="{B272414D-B18A-4D81-997D-E20EBAE48599}" dt="2024-12-22T11:34:02.867" v="6152"/>
          <ac:picMkLst>
            <pc:docMk/>
            <pc:sldMk cId="3378159490" sldId="338"/>
            <ac:picMk id="223" creationId="{98ED6928-E2A0-4B7E-9AA0-584365F2CD38}"/>
          </ac:picMkLst>
        </pc:picChg>
        <pc:picChg chg="mod">
          <ac:chgData name="Lim Kelvin" userId="624f6ae12bb7b72b" providerId="LiveId" clId="{B272414D-B18A-4D81-997D-E20EBAE48599}" dt="2024-12-22T11:34:02.867" v="6152"/>
          <ac:picMkLst>
            <pc:docMk/>
            <pc:sldMk cId="3378159490" sldId="338"/>
            <ac:picMk id="227" creationId="{1F47744D-601B-4C34-AB5D-2D41A0E80C16}"/>
          </ac:picMkLst>
        </pc:picChg>
        <pc:picChg chg="mod">
          <ac:chgData name="Lim Kelvin" userId="624f6ae12bb7b72b" providerId="LiveId" clId="{B272414D-B18A-4D81-997D-E20EBAE48599}" dt="2024-12-22T11:34:02.867" v="6152"/>
          <ac:picMkLst>
            <pc:docMk/>
            <pc:sldMk cId="3378159490" sldId="338"/>
            <ac:picMk id="231" creationId="{34541FEE-9780-4A3B-970F-86314123F641}"/>
          </ac:picMkLst>
        </pc:picChg>
        <pc:picChg chg="mod">
          <ac:chgData name="Lim Kelvin" userId="624f6ae12bb7b72b" providerId="LiveId" clId="{B272414D-B18A-4D81-997D-E20EBAE48599}" dt="2024-12-22T11:34:02.867" v="6152"/>
          <ac:picMkLst>
            <pc:docMk/>
            <pc:sldMk cId="3378159490" sldId="338"/>
            <ac:picMk id="235" creationId="{204F9536-2A5F-41D5-B4AE-F11E9A4FC036}"/>
          </ac:picMkLst>
        </pc:picChg>
        <pc:picChg chg="mod">
          <ac:chgData name="Lim Kelvin" userId="624f6ae12bb7b72b" providerId="LiveId" clId="{B272414D-B18A-4D81-997D-E20EBAE48599}" dt="2024-12-22T11:34:02.867" v="6152"/>
          <ac:picMkLst>
            <pc:docMk/>
            <pc:sldMk cId="3378159490" sldId="338"/>
            <ac:picMk id="239" creationId="{FD0F4479-7850-43EE-9637-6FB530E63D69}"/>
          </ac:picMkLst>
        </pc:picChg>
        <pc:picChg chg="mod">
          <ac:chgData name="Lim Kelvin" userId="624f6ae12bb7b72b" providerId="LiveId" clId="{B272414D-B18A-4D81-997D-E20EBAE48599}" dt="2024-12-22T11:34:02.867" v="6152"/>
          <ac:picMkLst>
            <pc:docMk/>
            <pc:sldMk cId="3378159490" sldId="338"/>
            <ac:picMk id="241" creationId="{9CE188E4-1AF7-4DE9-AA73-8E52A6E80A58}"/>
          </ac:picMkLst>
        </pc:picChg>
        <pc:picChg chg="mod">
          <ac:chgData name="Lim Kelvin" userId="624f6ae12bb7b72b" providerId="LiveId" clId="{B272414D-B18A-4D81-997D-E20EBAE48599}" dt="2024-12-22T11:34:06.489" v="6155"/>
          <ac:picMkLst>
            <pc:docMk/>
            <pc:sldMk cId="3378159490" sldId="338"/>
            <ac:picMk id="248" creationId="{2833780C-5AFC-43E1-9071-9762F95549FE}"/>
          </ac:picMkLst>
        </pc:picChg>
        <pc:picChg chg="mod">
          <ac:chgData name="Lim Kelvin" userId="624f6ae12bb7b72b" providerId="LiveId" clId="{B272414D-B18A-4D81-997D-E20EBAE48599}" dt="2024-12-22T11:34:06.489" v="6155"/>
          <ac:picMkLst>
            <pc:docMk/>
            <pc:sldMk cId="3378159490" sldId="338"/>
            <ac:picMk id="277" creationId="{6E0583EF-34EA-4BBF-9CF3-5FF4D4BAEACD}"/>
          </ac:picMkLst>
        </pc:picChg>
        <pc:picChg chg="mod">
          <ac:chgData name="Lim Kelvin" userId="624f6ae12bb7b72b" providerId="LiveId" clId="{B272414D-B18A-4D81-997D-E20EBAE48599}" dt="2024-12-22T11:34:06.489" v="6155"/>
          <ac:picMkLst>
            <pc:docMk/>
            <pc:sldMk cId="3378159490" sldId="338"/>
            <ac:picMk id="281" creationId="{50AB4346-8CFD-4F49-AF9F-0F716D3B19E4}"/>
          </ac:picMkLst>
        </pc:picChg>
        <pc:picChg chg="mod">
          <ac:chgData name="Lim Kelvin" userId="624f6ae12bb7b72b" providerId="LiveId" clId="{B272414D-B18A-4D81-997D-E20EBAE48599}" dt="2024-12-22T11:34:06.489" v="6155"/>
          <ac:picMkLst>
            <pc:docMk/>
            <pc:sldMk cId="3378159490" sldId="338"/>
            <ac:picMk id="285" creationId="{B664D5DC-102B-43AB-823E-E320378B24F7}"/>
          </ac:picMkLst>
        </pc:picChg>
        <pc:picChg chg="mod">
          <ac:chgData name="Lim Kelvin" userId="624f6ae12bb7b72b" providerId="LiveId" clId="{B272414D-B18A-4D81-997D-E20EBAE48599}" dt="2024-12-22T11:34:06.489" v="6155"/>
          <ac:picMkLst>
            <pc:docMk/>
            <pc:sldMk cId="3378159490" sldId="338"/>
            <ac:picMk id="289" creationId="{5549C1A6-58CF-4B48-AB0D-6FFA17F08422}"/>
          </ac:picMkLst>
        </pc:picChg>
        <pc:picChg chg="mod">
          <ac:chgData name="Lim Kelvin" userId="624f6ae12bb7b72b" providerId="LiveId" clId="{B272414D-B18A-4D81-997D-E20EBAE48599}" dt="2024-12-22T11:34:06.489" v="6155"/>
          <ac:picMkLst>
            <pc:docMk/>
            <pc:sldMk cId="3378159490" sldId="338"/>
            <ac:picMk id="293" creationId="{26DA8060-97F3-43B2-9AB7-1615C66970FF}"/>
          </ac:picMkLst>
        </pc:picChg>
        <pc:picChg chg="mod">
          <ac:chgData name="Lim Kelvin" userId="624f6ae12bb7b72b" providerId="LiveId" clId="{B272414D-B18A-4D81-997D-E20EBAE48599}" dt="2024-12-22T11:34:06.489" v="6155"/>
          <ac:picMkLst>
            <pc:docMk/>
            <pc:sldMk cId="3378159490" sldId="338"/>
            <ac:picMk id="297" creationId="{73944F75-D0E4-4FC0-A2FA-23A03E528B4A}"/>
          </ac:picMkLst>
        </pc:picChg>
        <pc:picChg chg="mod">
          <ac:chgData name="Lim Kelvin" userId="624f6ae12bb7b72b" providerId="LiveId" clId="{B272414D-B18A-4D81-997D-E20EBAE48599}" dt="2024-12-22T11:34:06.489" v="6155"/>
          <ac:picMkLst>
            <pc:docMk/>
            <pc:sldMk cId="3378159490" sldId="338"/>
            <ac:picMk id="301" creationId="{070D6525-42A6-4944-8A5F-E135C33CEE04}"/>
          </ac:picMkLst>
        </pc:picChg>
        <pc:picChg chg="mod">
          <ac:chgData name="Lim Kelvin" userId="624f6ae12bb7b72b" providerId="LiveId" clId="{B272414D-B18A-4D81-997D-E20EBAE48599}" dt="2024-12-22T11:34:06.489" v="6155"/>
          <ac:picMkLst>
            <pc:docMk/>
            <pc:sldMk cId="3378159490" sldId="338"/>
            <ac:picMk id="305" creationId="{91A3F786-45B7-45AB-9316-16BC8DF567C1}"/>
          </ac:picMkLst>
        </pc:picChg>
        <pc:picChg chg="mod">
          <ac:chgData name="Lim Kelvin" userId="624f6ae12bb7b72b" providerId="LiveId" clId="{B272414D-B18A-4D81-997D-E20EBAE48599}" dt="2024-12-22T11:34:06.489" v="6155"/>
          <ac:picMkLst>
            <pc:docMk/>
            <pc:sldMk cId="3378159490" sldId="338"/>
            <ac:picMk id="309" creationId="{AB3D72F3-2BBC-4D31-AAD8-3E13A2EAC292}"/>
          </ac:picMkLst>
        </pc:picChg>
        <pc:picChg chg="mod">
          <ac:chgData name="Lim Kelvin" userId="624f6ae12bb7b72b" providerId="LiveId" clId="{B272414D-B18A-4D81-997D-E20EBAE48599}" dt="2024-12-22T11:34:06.489" v="6155"/>
          <ac:picMkLst>
            <pc:docMk/>
            <pc:sldMk cId="3378159490" sldId="338"/>
            <ac:picMk id="313" creationId="{35658BBC-3692-4AF2-A9C0-74A804E95794}"/>
          </ac:picMkLst>
        </pc:picChg>
        <pc:picChg chg="mod">
          <ac:chgData name="Lim Kelvin" userId="624f6ae12bb7b72b" providerId="LiveId" clId="{B272414D-B18A-4D81-997D-E20EBAE48599}" dt="2024-12-22T11:34:06.489" v="6155"/>
          <ac:picMkLst>
            <pc:docMk/>
            <pc:sldMk cId="3378159490" sldId="338"/>
            <ac:picMk id="317" creationId="{CDC50793-F3B2-46C9-A6AB-E8BB0B8B1A59}"/>
          </ac:picMkLst>
        </pc:picChg>
        <pc:picChg chg="mod">
          <ac:chgData name="Lim Kelvin" userId="624f6ae12bb7b72b" providerId="LiveId" clId="{B272414D-B18A-4D81-997D-E20EBAE48599}" dt="2024-12-22T11:34:06.489" v="6155"/>
          <ac:picMkLst>
            <pc:docMk/>
            <pc:sldMk cId="3378159490" sldId="338"/>
            <ac:picMk id="321" creationId="{E69D69CF-1976-45D2-B4E2-F01CAA9E64F9}"/>
          </ac:picMkLst>
        </pc:picChg>
        <pc:picChg chg="mod">
          <ac:chgData name="Lim Kelvin" userId="624f6ae12bb7b72b" providerId="LiveId" clId="{B272414D-B18A-4D81-997D-E20EBAE48599}" dt="2024-12-22T11:34:06.489" v="6155"/>
          <ac:picMkLst>
            <pc:docMk/>
            <pc:sldMk cId="3378159490" sldId="338"/>
            <ac:picMk id="325" creationId="{0EA43A28-6055-4AFA-9EFE-065E887DDC02}"/>
          </ac:picMkLst>
        </pc:picChg>
        <pc:picChg chg="mod">
          <ac:chgData name="Lim Kelvin" userId="624f6ae12bb7b72b" providerId="LiveId" clId="{B272414D-B18A-4D81-997D-E20EBAE48599}" dt="2024-12-22T11:34:06.489" v="6155"/>
          <ac:picMkLst>
            <pc:docMk/>
            <pc:sldMk cId="3378159490" sldId="338"/>
            <ac:picMk id="329" creationId="{3DDFFC65-EE31-4C05-B92D-0E8FB52241AB}"/>
          </ac:picMkLst>
        </pc:picChg>
        <pc:picChg chg="mod">
          <ac:chgData name="Lim Kelvin" userId="624f6ae12bb7b72b" providerId="LiveId" clId="{B272414D-B18A-4D81-997D-E20EBAE48599}" dt="2024-12-22T11:34:06.489" v="6155"/>
          <ac:picMkLst>
            <pc:docMk/>
            <pc:sldMk cId="3378159490" sldId="338"/>
            <ac:picMk id="333" creationId="{F0CB15E0-8215-4113-AC74-8314ACA98122}"/>
          </ac:picMkLst>
        </pc:picChg>
        <pc:picChg chg="mod">
          <ac:chgData name="Lim Kelvin" userId="624f6ae12bb7b72b" providerId="LiveId" clId="{B272414D-B18A-4D81-997D-E20EBAE48599}" dt="2024-12-22T11:34:06.489" v="6155"/>
          <ac:picMkLst>
            <pc:docMk/>
            <pc:sldMk cId="3378159490" sldId="338"/>
            <ac:picMk id="337" creationId="{D88D5559-9E45-46A1-B943-8E7E8C10B106}"/>
          </ac:picMkLst>
        </pc:picChg>
        <pc:picChg chg="mod">
          <ac:chgData name="Lim Kelvin" userId="624f6ae12bb7b72b" providerId="LiveId" clId="{B272414D-B18A-4D81-997D-E20EBAE48599}" dt="2024-12-22T11:34:06.489" v="6155"/>
          <ac:picMkLst>
            <pc:docMk/>
            <pc:sldMk cId="3378159490" sldId="338"/>
            <ac:picMk id="341" creationId="{D79E07A1-9FC6-48B8-B459-5E71E39DA556}"/>
          </ac:picMkLst>
        </pc:picChg>
        <pc:picChg chg="mod">
          <ac:chgData name="Lim Kelvin" userId="624f6ae12bb7b72b" providerId="LiveId" clId="{B272414D-B18A-4D81-997D-E20EBAE48599}" dt="2024-12-22T11:34:06.489" v="6155"/>
          <ac:picMkLst>
            <pc:docMk/>
            <pc:sldMk cId="3378159490" sldId="338"/>
            <ac:picMk id="345" creationId="{6EC2C30D-61C8-4E4B-A5B2-7693D0261DC0}"/>
          </ac:picMkLst>
        </pc:picChg>
        <pc:picChg chg="mod">
          <ac:chgData name="Lim Kelvin" userId="624f6ae12bb7b72b" providerId="LiveId" clId="{B272414D-B18A-4D81-997D-E20EBAE48599}" dt="2024-12-22T11:34:06.489" v="6155"/>
          <ac:picMkLst>
            <pc:docMk/>
            <pc:sldMk cId="3378159490" sldId="338"/>
            <ac:picMk id="349" creationId="{946FDB6B-7267-40E8-930B-163F96ACD6D8}"/>
          </ac:picMkLst>
        </pc:picChg>
        <pc:picChg chg="mod">
          <ac:chgData name="Lim Kelvin" userId="624f6ae12bb7b72b" providerId="LiveId" clId="{B272414D-B18A-4D81-997D-E20EBAE48599}" dt="2024-12-22T11:34:06.489" v="6155"/>
          <ac:picMkLst>
            <pc:docMk/>
            <pc:sldMk cId="3378159490" sldId="338"/>
            <ac:picMk id="353" creationId="{BF12F88D-60DE-481C-8957-9924CCEF0D01}"/>
          </ac:picMkLst>
        </pc:picChg>
        <pc:picChg chg="mod">
          <ac:chgData name="Lim Kelvin" userId="624f6ae12bb7b72b" providerId="LiveId" clId="{B272414D-B18A-4D81-997D-E20EBAE48599}" dt="2024-12-22T11:34:06.489" v="6155"/>
          <ac:picMkLst>
            <pc:docMk/>
            <pc:sldMk cId="3378159490" sldId="338"/>
            <ac:picMk id="355" creationId="{82F7AFEE-A8D4-4CC3-83BD-42F2D0FCC3D0}"/>
          </ac:picMkLst>
        </pc:picChg>
        <pc:picChg chg="mod">
          <ac:chgData name="Lim Kelvin" userId="624f6ae12bb7b72b" providerId="LiveId" clId="{B272414D-B18A-4D81-997D-E20EBAE48599}" dt="2024-12-22T11:34:10.733" v="6157"/>
          <ac:picMkLst>
            <pc:docMk/>
            <pc:sldMk cId="3378159490" sldId="338"/>
            <ac:picMk id="362" creationId="{5EEDDD7F-39EC-4816-855C-FA77F7DDE507}"/>
          </ac:picMkLst>
        </pc:picChg>
        <pc:picChg chg="mod">
          <ac:chgData name="Lim Kelvin" userId="624f6ae12bb7b72b" providerId="LiveId" clId="{B272414D-B18A-4D81-997D-E20EBAE48599}" dt="2024-12-22T11:34:10.733" v="6157"/>
          <ac:picMkLst>
            <pc:docMk/>
            <pc:sldMk cId="3378159490" sldId="338"/>
            <ac:picMk id="391" creationId="{7A1175D7-A866-4746-B3DC-0586F318E525}"/>
          </ac:picMkLst>
        </pc:picChg>
        <pc:picChg chg="mod">
          <ac:chgData name="Lim Kelvin" userId="624f6ae12bb7b72b" providerId="LiveId" clId="{B272414D-B18A-4D81-997D-E20EBAE48599}" dt="2024-12-22T11:34:10.733" v="6157"/>
          <ac:picMkLst>
            <pc:docMk/>
            <pc:sldMk cId="3378159490" sldId="338"/>
            <ac:picMk id="395" creationId="{8962E68A-BE9C-478C-AF21-6F9C6683A6D3}"/>
          </ac:picMkLst>
        </pc:picChg>
        <pc:picChg chg="mod">
          <ac:chgData name="Lim Kelvin" userId="624f6ae12bb7b72b" providerId="LiveId" clId="{B272414D-B18A-4D81-997D-E20EBAE48599}" dt="2024-12-22T11:34:10.733" v="6157"/>
          <ac:picMkLst>
            <pc:docMk/>
            <pc:sldMk cId="3378159490" sldId="338"/>
            <ac:picMk id="399" creationId="{D1C0326C-2156-461C-A3D4-F847ED95E9A4}"/>
          </ac:picMkLst>
        </pc:picChg>
        <pc:picChg chg="mod">
          <ac:chgData name="Lim Kelvin" userId="624f6ae12bb7b72b" providerId="LiveId" clId="{B272414D-B18A-4D81-997D-E20EBAE48599}" dt="2024-12-22T11:34:10.733" v="6157"/>
          <ac:picMkLst>
            <pc:docMk/>
            <pc:sldMk cId="3378159490" sldId="338"/>
            <ac:picMk id="403" creationId="{A36A4187-7E24-43C0-9476-B3B8ED2C2079}"/>
          </ac:picMkLst>
        </pc:picChg>
        <pc:picChg chg="mod">
          <ac:chgData name="Lim Kelvin" userId="624f6ae12bb7b72b" providerId="LiveId" clId="{B272414D-B18A-4D81-997D-E20EBAE48599}" dt="2024-12-22T11:34:10.733" v="6157"/>
          <ac:picMkLst>
            <pc:docMk/>
            <pc:sldMk cId="3378159490" sldId="338"/>
            <ac:picMk id="407" creationId="{D899C270-8ED6-4060-B23D-564738DF95A5}"/>
          </ac:picMkLst>
        </pc:picChg>
        <pc:picChg chg="mod">
          <ac:chgData name="Lim Kelvin" userId="624f6ae12bb7b72b" providerId="LiveId" clId="{B272414D-B18A-4D81-997D-E20EBAE48599}" dt="2024-12-22T11:34:10.733" v="6157"/>
          <ac:picMkLst>
            <pc:docMk/>
            <pc:sldMk cId="3378159490" sldId="338"/>
            <ac:picMk id="411" creationId="{96AD60A9-C09D-4CCB-8A4A-E4B5127D1307}"/>
          </ac:picMkLst>
        </pc:picChg>
        <pc:picChg chg="mod">
          <ac:chgData name="Lim Kelvin" userId="624f6ae12bb7b72b" providerId="LiveId" clId="{B272414D-B18A-4D81-997D-E20EBAE48599}" dt="2024-12-22T11:34:10.733" v="6157"/>
          <ac:picMkLst>
            <pc:docMk/>
            <pc:sldMk cId="3378159490" sldId="338"/>
            <ac:picMk id="415" creationId="{9B961486-2DCE-4D61-A5CB-E04BCD5C6AE3}"/>
          </ac:picMkLst>
        </pc:picChg>
        <pc:picChg chg="mod">
          <ac:chgData name="Lim Kelvin" userId="624f6ae12bb7b72b" providerId="LiveId" clId="{B272414D-B18A-4D81-997D-E20EBAE48599}" dt="2024-12-22T11:34:10.733" v="6157"/>
          <ac:picMkLst>
            <pc:docMk/>
            <pc:sldMk cId="3378159490" sldId="338"/>
            <ac:picMk id="419" creationId="{E035D41A-661F-484B-B718-7D703D222C64}"/>
          </ac:picMkLst>
        </pc:picChg>
        <pc:picChg chg="mod">
          <ac:chgData name="Lim Kelvin" userId="624f6ae12bb7b72b" providerId="LiveId" clId="{B272414D-B18A-4D81-997D-E20EBAE48599}" dt="2024-12-22T11:34:10.733" v="6157"/>
          <ac:picMkLst>
            <pc:docMk/>
            <pc:sldMk cId="3378159490" sldId="338"/>
            <ac:picMk id="423" creationId="{BD67CF69-8497-4A2F-864C-7E80F766996D}"/>
          </ac:picMkLst>
        </pc:picChg>
        <pc:picChg chg="mod">
          <ac:chgData name="Lim Kelvin" userId="624f6ae12bb7b72b" providerId="LiveId" clId="{B272414D-B18A-4D81-997D-E20EBAE48599}" dt="2024-12-22T11:34:10.733" v="6157"/>
          <ac:picMkLst>
            <pc:docMk/>
            <pc:sldMk cId="3378159490" sldId="338"/>
            <ac:picMk id="427" creationId="{EB8BD4ED-651A-445C-B875-A6093FC2B76C}"/>
          </ac:picMkLst>
        </pc:picChg>
        <pc:picChg chg="mod">
          <ac:chgData name="Lim Kelvin" userId="624f6ae12bb7b72b" providerId="LiveId" clId="{B272414D-B18A-4D81-997D-E20EBAE48599}" dt="2024-12-22T11:34:10.733" v="6157"/>
          <ac:picMkLst>
            <pc:docMk/>
            <pc:sldMk cId="3378159490" sldId="338"/>
            <ac:picMk id="431" creationId="{F858E09F-C39A-4B73-AEBC-0F1D01EB3618}"/>
          </ac:picMkLst>
        </pc:picChg>
        <pc:picChg chg="mod">
          <ac:chgData name="Lim Kelvin" userId="624f6ae12bb7b72b" providerId="LiveId" clId="{B272414D-B18A-4D81-997D-E20EBAE48599}" dt="2024-12-22T11:34:10.733" v="6157"/>
          <ac:picMkLst>
            <pc:docMk/>
            <pc:sldMk cId="3378159490" sldId="338"/>
            <ac:picMk id="435" creationId="{A9928380-8935-42B7-92EB-99298E4809F1}"/>
          </ac:picMkLst>
        </pc:picChg>
        <pc:picChg chg="mod">
          <ac:chgData name="Lim Kelvin" userId="624f6ae12bb7b72b" providerId="LiveId" clId="{B272414D-B18A-4D81-997D-E20EBAE48599}" dt="2024-12-22T11:34:10.733" v="6157"/>
          <ac:picMkLst>
            <pc:docMk/>
            <pc:sldMk cId="3378159490" sldId="338"/>
            <ac:picMk id="439" creationId="{469F4F30-4259-4E73-AAE3-2C079AAF4A9B}"/>
          </ac:picMkLst>
        </pc:picChg>
        <pc:picChg chg="mod">
          <ac:chgData name="Lim Kelvin" userId="624f6ae12bb7b72b" providerId="LiveId" clId="{B272414D-B18A-4D81-997D-E20EBAE48599}" dt="2024-12-22T11:34:10.733" v="6157"/>
          <ac:picMkLst>
            <pc:docMk/>
            <pc:sldMk cId="3378159490" sldId="338"/>
            <ac:picMk id="443" creationId="{FB4A8900-6EE8-44CE-8AA4-788F089641E9}"/>
          </ac:picMkLst>
        </pc:picChg>
        <pc:picChg chg="mod">
          <ac:chgData name="Lim Kelvin" userId="624f6ae12bb7b72b" providerId="LiveId" clId="{B272414D-B18A-4D81-997D-E20EBAE48599}" dt="2024-12-22T11:34:10.733" v="6157"/>
          <ac:picMkLst>
            <pc:docMk/>
            <pc:sldMk cId="3378159490" sldId="338"/>
            <ac:picMk id="447" creationId="{A45DED8A-FE52-4659-AA12-E1D9599FB506}"/>
          </ac:picMkLst>
        </pc:picChg>
        <pc:picChg chg="mod">
          <ac:chgData name="Lim Kelvin" userId="624f6ae12bb7b72b" providerId="LiveId" clId="{B272414D-B18A-4D81-997D-E20EBAE48599}" dt="2024-12-22T11:34:10.733" v="6157"/>
          <ac:picMkLst>
            <pc:docMk/>
            <pc:sldMk cId="3378159490" sldId="338"/>
            <ac:picMk id="451" creationId="{03CE4581-4B31-4615-B3C6-BEC1256C3024}"/>
          </ac:picMkLst>
        </pc:picChg>
        <pc:picChg chg="mod">
          <ac:chgData name="Lim Kelvin" userId="624f6ae12bb7b72b" providerId="LiveId" clId="{B272414D-B18A-4D81-997D-E20EBAE48599}" dt="2024-12-22T11:34:10.733" v="6157"/>
          <ac:picMkLst>
            <pc:docMk/>
            <pc:sldMk cId="3378159490" sldId="338"/>
            <ac:picMk id="455" creationId="{0F49C16D-A483-4360-AAA6-5CC98A9C07A6}"/>
          </ac:picMkLst>
        </pc:picChg>
        <pc:picChg chg="mod">
          <ac:chgData name="Lim Kelvin" userId="624f6ae12bb7b72b" providerId="LiveId" clId="{B272414D-B18A-4D81-997D-E20EBAE48599}" dt="2024-12-22T11:34:10.733" v="6157"/>
          <ac:picMkLst>
            <pc:docMk/>
            <pc:sldMk cId="3378159490" sldId="338"/>
            <ac:picMk id="459" creationId="{E6E90304-B793-4E99-A6B7-9765DAFFA1F5}"/>
          </ac:picMkLst>
        </pc:picChg>
        <pc:picChg chg="mod">
          <ac:chgData name="Lim Kelvin" userId="624f6ae12bb7b72b" providerId="LiveId" clId="{B272414D-B18A-4D81-997D-E20EBAE48599}" dt="2024-12-22T11:34:10.733" v="6157"/>
          <ac:picMkLst>
            <pc:docMk/>
            <pc:sldMk cId="3378159490" sldId="338"/>
            <ac:picMk id="463" creationId="{B1FB737B-DF1F-45E9-88E7-FE7F3FE98968}"/>
          </ac:picMkLst>
        </pc:picChg>
        <pc:picChg chg="mod">
          <ac:chgData name="Lim Kelvin" userId="624f6ae12bb7b72b" providerId="LiveId" clId="{B272414D-B18A-4D81-997D-E20EBAE48599}" dt="2024-12-22T11:34:10.733" v="6157"/>
          <ac:picMkLst>
            <pc:docMk/>
            <pc:sldMk cId="3378159490" sldId="338"/>
            <ac:picMk id="467" creationId="{C60F7B63-56B8-475B-AF73-67DE9FB8579B}"/>
          </ac:picMkLst>
        </pc:picChg>
        <pc:picChg chg="mod">
          <ac:chgData name="Lim Kelvin" userId="624f6ae12bb7b72b" providerId="LiveId" clId="{B272414D-B18A-4D81-997D-E20EBAE48599}" dt="2024-12-22T11:34:10.733" v="6157"/>
          <ac:picMkLst>
            <pc:docMk/>
            <pc:sldMk cId="3378159490" sldId="338"/>
            <ac:picMk id="469" creationId="{9194CA20-4326-4025-B483-0DCA7EA93175}"/>
          </ac:picMkLst>
        </pc:picChg>
        <pc:picChg chg="mod">
          <ac:chgData name="Lim Kelvin" userId="624f6ae12bb7b72b" providerId="LiveId" clId="{B272414D-B18A-4D81-997D-E20EBAE48599}" dt="2024-12-22T11:34:13.283" v="6159"/>
          <ac:picMkLst>
            <pc:docMk/>
            <pc:sldMk cId="3378159490" sldId="338"/>
            <ac:picMk id="476" creationId="{C588574A-DD87-46E4-AF10-D40AFC6B27A9}"/>
          </ac:picMkLst>
        </pc:picChg>
        <pc:picChg chg="mod">
          <ac:chgData name="Lim Kelvin" userId="624f6ae12bb7b72b" providerId="LiveId" clId="{B272414D-B18A-4D81-997D-E20EBAE48599}" dt="2024-12-22T11:34:13.283" v="6159"/>
          <ac:picMkLst>
            <pc:docMk/>
            <pc:sldMk cId="3378159490" sldId="338"/>
            <ac:picMk id="505" creationId="{730B8985-560F-416A-9161-BD0B95285CFF}"/>
          </ac:picMkLst>
        </pc:picChg>
        <pc:picChg chg="mod">
          <ac:chgData name="Lim Kelvin" userId="624f6ae12bb7b72b" providerId="LiveId" clId="{B272414D-B18A-4D81-997D-E20EBAE48599}" dt="2024-12-22T11:34:13.283" v="6159"/>
          <ac:picMkLst>
            <pc:docMk/>
            <pc:sldMk cId="3378159490" sldId="338"/>
            <ac:picMk id="509" creationId="{BF6E1A6C-C710-4B70-9615-47DFD7AC777A}"/>
          </ac:picMkLst>
        </pc:picChg>
        <pc:picChg chg="mod">
          <ac:chgData name="Lim Kelvin" userId="624f6ae12bb7b72b" providerId="LiveId" clId="{B272414D-B18A-4D81-997D-E20EBAE48599}" dt="2024-12-22T11:34:13.283" v="6159"/>
          <ac:picMkLst>
            <pc:docMk/>
            <pc:sldMk cId="3378159490" sldId="338"/>
            <ac:picMk id="513" creationId="{CA083E10-0C76-4E66-B165-BEAECC689E92}"/>
          </ac:picMkLst>
        </pc:picChg>
        <pc:picChg chg="mod">
          <ac:chgData name="Lim Kelvin" userId="624f6ae12bb7b72b" providerId="LiveId" clId="{B272414D-B18A-4D81-997D-E20EBAE48599}" dt="2024-12-22T11:34:13.283" v="6159"/>
          <ac:picMkLst>
            <pc:docMk/>
            <pc:sldMk cId="3378159490" sldId="338"/>
            <ac:picMk id="517" creationId="{FC0A021B-5086-47A0-9605-B634D5B17B9A}"/>
          </ac:picMkLst>
        </pc:picChg>
        <pc:picChg chg="mod">
          <ac:chgData name="Lim Kelvin" userId="624f6ae12bb7b72b" providerId="LiveId" clId="{B272414D-B18A-4D81-997D-E20EBAE48599}" dt="2024-12-22T11:34:13.283" v="6159"/>
          <ac:picMkLst>
            <pc:docMk/>
            <pc:sldMk cId="3378159490" sldId="338"/>
            <ac:picMk id="521" creationId="{CC171A3B-B074-45EF-8C2C-FDE2ED78F36A}"/>
          </ac:picMkLst>
        </pc:picChg>
        <pc:picChg chg="mod">
          <ac:chgData name="Lim Kelvin" userId="624f6ae12bb7b72b" providerId="LiveId" clId="{B272414D-B18A-4D81-997D-E20EBAE48599}" dt="2024-12-22T11:34:13.283" v="6159"/>
          <ac:picMkLst>
            <pc:docMk/>
            <pc:sldMk cId="3378159490" sldId="338"/>
            <ac:picMk id="525" creationId="{1FA78B69-D6C4-4602-BACF-00A38A313F76}"/>
          </ac:picMkLst>
        </pc:picChg>
        <pc:picChg chg="mod">
          <ac:chgData name="Lim Kelvin" userId="624f6ae12bb7b72b" providerId="LiveId" clId="{B272414D-B18A-4D81-997D-E20EBAE48599}" dt="2024-12-22T11:34:13.283" v="6159"/>
          <ac:picMkLst>
            <pc:docMk/>
            <pc:sldMk cId="3378159490" sldId="338"/>
            <ac:picMk id="529" creationId="{4A83BC88-C223-4715-996D-A90C7F1C787D}"/>
          </ac:picMkLst>
        </pc:picChg>
        <pc:picChg chg="mod">
          <ac:chgData name="Lim Kelvin" userId="624f6ae12bb7b72b" providerId="LiveId" clId="{B272414D-B18A-4D81-997D-E20EBAE48599}" dt="2024-12-22T11:34:13.283" v="6159"/>
          <ac:picMkLst>
            <pc:docMk/>
            <pc:sldMk cId="3378159490" sldId="338"/>
            <ac:picMk id="533" creationId="{3F7B1DDE-1B37-4533-ABD0-15953DC58AA5}"/>
          </ac:picMkLst>
        </pc:picChg>
        <pc:picChg chg="mod">
          <ac:chgData name="Lim Kelvin" userId="624f6ae12bb7b72b" providerId="LiveId" clId="{B272414D-B18A-4D81-997D-E20EBAE48599}" dt="2024-12-22T11:34:13.283" v="6159"/>
          <ac:picMkLst>
            <pc:docMk/>
            <pc:sldMk cId="3378159490" sldId="338"/>
            <ac:picMk id="537" creationId="{07A9398D-1DB3-43C0-BAE8-18597CDA8CFD}"/>
          </ac:picMkLst>
        </pc:picChg>
        <pc:picChg chg="mod">
          <ac:chgData name="Lim Kelvin" userId="624f6ae12bb7b72b" providerId="LiveId" clId="{B272414D-B18A-4D81-997D-E20EBAE48599}" dt="2024-12-22T11:34:13.283" v="6159"/>
          <ac:picMkLst>
            <pc:docMk/>
            <pc:sldMk cId="3378159490" sldId="338"/>
            <ac:picMk id="541" creationId="{37BE0080-F4AE-4F67-9253-B32C9152F65B}"/>
          </ac:picMkLst>
        </pc:picChg>
        <pc:picChg chg="mod">
          <ac:chgData name="Lim Kelvin" userId="624f6ae12bb7b72b" providerId="LiveId" clId="{B272414D-B18A-4D81-997D-E20EBAE48599}" dt="2024-12-22T11:34:13.283" v="6159"/>
          <ac:picMkLst>
            <pc:docMk/>
            <pc:sldMk cId="3378159490" sldId="338"/>
            <ac:picMk id="545" creationId="{603C5413-4DEF-42A8-A03B-507A23651A88}"/>
          </ac:picMkLst>
        </pc:picChg>
        <pc:picChg chg="mod">
          <ac:chgData name="Lim Kelvin" userId="624f6ae12bb7b72b" providerId="LiveId" clId="{B272414D-B18A-4D81-997D-E20EBAE48599}" dt="2024-12-22T11:34:13.283" v="6159"/>
          <ac:picMkLst>
            <pc:docMk/>
            <pc:sldMk cId="3378159490" sldId="338"/>
            <ac:picMk id="549" creationId="{A7E07258-1324-4928-9EF6-2E9EC6E834A4}"/>
          </ac:picMkLst>
        </pc:picChg>
        <pc:picChg chg="mod">
          <ac:chgData name="Lim Kelvin" userId="624f6ae12bb7b72b" providerId="LiveId" clId="{B272414D-B18A-4D81-997D-E20EBAE48599}" dt="2024-12-22T11:34:13.283" v="6159"/>
          <ac:picMkLst>
            <pc:docMk/>
            <pc:sldMk cId="3378159490" sldId="338"/>
            <ac:picMk id="553" creationId="{FA55F34A-0CE1-4852-9BEB-B782F034A955}"/>
          </ac:picMkLst>
        </pc:picChg>
        <pc:picChg chg="mod">
          <ac:chgData name="Lim Kelvin" userId="624f6ae12bb7b72b" providerId="LiveId" clId="{B272414D-B18A-4D81-997D-E20EBAE48599}" dt="2024-12-22T11:34:13.283" v="6159"/>
          <ac:picMkLst>
            <pc:docMk/>
            <pc:sldMk cId="3378159490" sldId="338"/>
            <ac:picMk id="557" creationId="{5220410E-F772-44BA-9CB0-52CD1E418790}"/>
          </ac:picMkLst>
        </pc:picChg>
        <pc:picChg chg="mod">
          <ac:chgData name="Lim Kelvin" userId="624f6ae12bb7b72b" providerId="LiveId" clId="{B272414D-B18A-4D81-997D-E20EBAE48599}" dt="2024-12-22T11:34:13.283" v="6159"/>
          <ac:picMkLst>
            <pc:docMk/>
            <pc:sldMk cId="3378159490" sldId="338"/>
            <ac:picMk id="561" creationId="{20D0AAB3-B439-4204-868F-11C80B3E6867}"/>
          </ac:picMkLst>
        </pc:picChg>
        <pc:picChg chg="mod">
          <ac:chgData name="Lim Kelvin" userId="624f6ae12bb7b72b" providerId="LiveId" clId="{B272414D-B18A-4D81-997D-E20EBAE48599}" dt="2024-12-22T11:34:13.283" v="6159"/>
          <ac:picMkLst>
            <pc:docMk/>
            <pc:sldMk cId="3378159490" sldId="338"/>
            <ac:picMk id="565" creationId="{CBE6CFC3-7DC6-4AA4-A415-448D8DD4BA4D}"/>
          </ac:picMkLst>
        </pc:picChg>
        <pc:picChg chg="mod">
          <ac:chgData name="Lim Kelvin" userId="624f6ae12bb7b72b" providerId="LiveId" clId="{B272414D-B18A-4D81-997D-E20EBAE48599}" dt="2024-12-22T11:34:13.283" v="6159"/>
          <ac:picMkLst>
            <pc:docMk/>
            <pc:sldMk cId="3378159490" sldId="338"/>
            <ac:picMk id="569" creationId="{E4EBF1F6-5A38-4F26-B711-7C2EAD5C07FC}"/>
          </ac:picMkLst>
        </pc:picChg>
        <pc:picChg chg="mod">
          <ac:chgData name="Lim Kelvin" userId="624f6ae12bb7b72b" providerId="LiveId" clId="{B272414D-B18A-4D81-997D-E20EBAE48599}" dt="2024-12-22T11:34:13.283" v="6159"/>
          <ac:picMkLst>
            <pc:docMk/>
            <pc:sldMk cId="3378159490" sldId="338"/>
            <ac:picMk id="573" creationId="{2CF4F0AB-2ECD-4BAB-8EA3-B9F2348FFACC}"/>
          </ac:picMkLst>
        </pc:picChg>
        <pc:picChg chg="mod">
          <ac:chgData name="Lim Kelvin" userId="624f6ae12bb7b72b" providerId="LiveId" clId="{B272414D-B18A-4D81-997D-E20EBAE48599}" dt="2024-12-22T11:34:13.283" v="6159"/>
          <ac:picMkLst>
            <pc:docMk/>
            <pc:sldMk cId="3378159490" sldId="338"/>
            <ac:picMk id="577" creationId="{6FB6F9C3-BFFE-461D-A651-84CC15E4CBC4}"/>
          </ac:picMkLst>
        </pc:picChg>
        <pc:picChg chg="mod">
          <ac:chgData name="Lim Kelvin" userId="624f6ae12bb7b72b" providerId="LiveId" clId="{B272414D-B18A-4D81-997D-E20EBAE48599}" dt="2024-12-22T11:34:13.283" v="6159"/>
          <ac:picMkLst>
            <pc:docMk/>
            <pc:sldMk cId="3378159490" sldId="338"/>
            <ac:picMk id="581" creationId="{F754B11F-F603-487B-B74F-90C5A6D351A4}"/>
          </ac:picMkLst>
        </pc:picChg>
        <pc:picChg chg="mod">
          <ac:chgData name="Lim Kelvin" userId="624f6ae12bb7b72b" providerId="LiveId" clId="{B272414D-B18A-4D81-997D-E20EBAE48599}" dt="2024-12-22T11:34:13.283" v="6159"/>
          <ac:picMkLst>
            <pc:docMk/>
            <pc:sldMk cId="3378159490" sldId="338"/>
            <ac:picMk id="583" creationId="{7B49CFE6-E452-4A0F-9A09-94F22D86A585}"/>
          </ac:picMkLst>
        </pc:picChg>
        <pc:picChg chg="mod">
          <ac:chgData name="Lim Kelvin" userId="624f6ae12bb7b72b" providerId="LiveId" clId="{B272414D-B18A-4D81-997D-E20EBAE48599}" dt="2024-12-22T11:34:17.038" v="6161"/>
          <ac:picMkLst>
            <pc:docMk/>
            <pc:sldMk cId="3378159490" sldId="338"/>
            <ac:picMk id="590" creationId="{C1EDBCBD-A00B-4AF4-943A-2F1E78BF1D0F}"/>
          </ac:picMkLst>
        </pc:picChg>
        <pc:picChg chg="mod">
          <ac:chgData name="Lim Kelvin" userId="624f6ae12bb7b72b" providerId="LiveId" clId="{B272414D-B18A-4D81-997D-E20EBAE48599}" dt="2024-12-22T11:34:17.038" v="6161"/>
          <ac:picMkLst>
            <pc:docMk/>
            <pc:sldMk cId="3378159490" sldId="338"/>
            <ac:picMk id="619" creationId="{1676F0C5-4D02-448D-BB9B-CBCCC6D9A045}"/>
          </ac:picMkLst>
        </pc:picChg>
        <pc:picChg chg="mod">
          <ac:chgData name="Lim Kelvin" userId="624f6ae12bb7b72b" providerId="LiveId" clId="{B272414D-B18A-4D81-997D-E20EBAE48599}" dt="2024-12-22T11:34:17.038" v="6161"/>
          <ac:picMkLst>
            <pc:docMk/>
            <pc:sldMk cId="3378159490" sldId="338"/>
            <ac:picMk id="623" creationId="{11DDC8B6-C4D1-42E3-A281-97B7C495A811}"/>
          </ac:picMkLst>
        </pc:picChg>
        <pc:picChg chg="mod">
          <ac:chgData name="Lim Kelvin" userId="624f6ae12bb7b72b" providerId="LiveId" clId="{B272414D-B18A-4D81-997D-E20EBAE48599}" dt="2024-12-22T11:34:17.038" v="6161"/>
          <ac:picMkLst>
            <pc:docMk/>
            <pc:sldMk cId="3378159490" sldId="338"/>
            <ac:picMk id="627" creationId="{6C7428FF-EF8A-4592-A24F-4D7271BDDD83}"/>
          </ac:picMkLst>
        </pc:picChg>
        <pc:picChg chg="mod">
          <ac:chgData name="Lim Kelvin" userId="624f6ae12bb7b72b" providerId="LiveId" clId="{B272414D-B18A-4D81-997D-E20EBAE48599}" dt="2024-12-22T11:34:17.038" v="6161"/>
          <ac:picMkLst>
            <pc:docMk/>
            <pc:sldMk cId="3378159490" sldId="338"/>
            <ac:picMk id="631" creationId="{6B426BA6-4346-46DB-9FE9-4ED086E24ABE}"/>
          </ac:picMkLst>
        </pc:picChg>
        <pc:picChg chg="mod">
          <ac:chgData name="Lim Kelvin" userId="624f6ae12bb7b72b" providerId="LiveId" clId="{B272414D-B18A-4D81-997D-E20EBAE48599}" dt="2024-12-22T11:34:17.038" v="6161"/>
          <ac:picMkLst>
            <pc:docMk/>
            <pc:sldMk cId="3378159490" sldId="338"/>
            <ac:picMk id="635" creationId="{1B8D8B33-859B-40F4-920B-9C587886522C}"/>
          </ac:picMkLst>
        </pc:picChg>
        <pc:picChg chg="mod">
          <ac:chgData name="Lim Kelvin" userId="624f6ae12bb7b72b" providerId="LiveId" clId="{B272414D-B18A-4D81-997D-E20EBAE48599}" dt="2024-12-22T11:34:17.038" v="6161"/>
          <ac:picMkLst>
            <pc:docMk/>
            <pc:sldMk cId="3378159490" sldId="338"/>
            <ac:picMk id="639" creationId="{ED1C5439-1011-40FB-B67F-81838B0FAC91}"/>
          </ac:picMkLst>
        </pc:picChg>
        <pc:picChg chg="mod">
          <ac:chgData name="Lim Kelvin" userId="624f6ae12bb7b72b" providerId="LiveId" clId="{B272414D-B18A-4D81-997D-E20EBAE48599}" dt="2024-12-22T11:34:17.038" v="6161"/>
          <ac:picMkLst>
            <pc:docMk/>
            <pc:sldMk cId="3378159490" sldId="338"/>
            <ac:picMk id="643" creationId="{46DAD6F2-C5CE-4A04-97F3-12753B242A79}"/>
          </ac:picMkLst>
        </pc:picChg>
        <pc:picChg chg="mod">
          <ac:chgData name="Lim Kelvin" userId="624f6ae12bb7b72b" providerId="LiveId" clId="{B272414D-B18A-4D81-997D-E20EBAE48599}" dt="2024-12-22T11:34:17.038" v="6161"/>
          <ac:picMkLst>
            <pc:docMk/>
            <pc:sldMk cId="3378159490" sldId="338"/>
            <ac:picMk id="647" creationId="{E4253BC3-56C6-4737-AE68-1C81A21B4766}"/>
          </ac:picMkLst>
        </pc:picChg>
        <pc:picChg chg="mod">
          <ac:chgData name="Lim Kelvin" userId="624f6ae12bb7b72b" providerId="LiveId" clId="{B272414D-B18A-4D81-997D-E20EBAE48599}" dt="2024-12-22T11:34:17.038" v="6161"/>
          <ac:picMkLst>
            <pc:docMk/>
            <pc:sldMk cId="3378159490" sldId="338"/>
            <ac:picMk id="651" creationId="{B1D649E8-898E-4CDB-A50A-1894D1DAEFA7}"/>
          </ac:picMkLst>
        </pc:picChg>
        <pc:picChg chg="mod">
          <ac:chgData name="Lim Kelvin" userId="624f6ae12bb7b72b" providerId="LiveId" clId="{B272414D-B18A-4D81-997D-E20EBAE48599}" dt="2024-12-22T11:34:17.038" v="6161"/>
          <ac:picMkLst>
            <pc:docMk/>
            <pc:sldMk cId="3378159490" sldId="338"/>
            <ac:picMk id="655" creationId="{FEE8D801-2E8C-4A01-9E63-16048CC7DC8A}"/>
          </ac:picMkLst>
        </pc:picChg>
        <pc:picChg chg="mod">
          <ac:chgData name="Lim Kelvin" userId="624f6ae12bb7b72b" providerId="LiveId" clId="{B272414D-B18A-4D81-997D-E20EBAE48599}" dt="2024-12-22T11:34:17.038" v="6161"/>
          <ac:picMkLst>
            <pc:docMk/>
            <pc:sldMk cId="3378159490" sldId="338"/>
            <ac:picMk id="659" creationId="{DD6C3B43-5FF5-4B79-8101-6056D6761AE3}"/>
          </ac:picMkLst>
        </pc:picChg>
        <pc:picChg chg="mod">
          <ac:chgData name="Lim Kelvin" userId="624f6ae12bb7b72b" providerId="LiveId" clId="{B272414D-B18A-4D81-997D-E20EBAE48599}" dt="2024-12-22T11:34:17.038" v="6161"/>
          <ac:picMkLst>
            <pc:docMk/>
            <pc:sldMk cId="3378159490" sldId="338"/>
            <ac:picMk id="663" creationId="{15711A07-4938-42D3-8E82-F8F6DA75EFDC}"/>
          </ac:picMkLst>
        </pc:picChg>
        <pc:picChg chg="mod">
          <ac:chgData name="Lim Kelvin" userId="624f6ae12bb7b72b" providerId="LiveId" clId="{B272414D-B18A-4D81-997D-E20EBAE48599}" dt="2024-12-22T11:34:17.038" v="6161"/>
          <ac:picMkLst>
            <pc:docMk/>
            <pc:sldMk cId="3378159490" sldId="338"/>
            <ac:picMk id="667" creationId="{928F6C2C-8C68-43E4-9838-FF8BBFC9411B}"/>
          </ac:picMkLst>
        </pc:picChg>
        <pc:picChg chg="mod">
          <ac:chgData name="Lim Kelvin" userId="624f6ae12bb7b72b" providerId="LiveId" clId="{B272414D-B18A-4D81-997D-E20EBAE48599}" dt="2024-12-22T11:34:17.038" v="6161"/>
          <ac:picMkLst>
            <pc:docMk/>
            <pc:sldMk cId="3378159490" sldId="338"/>
            <ac:picMk id="671" creationId="{7CB92E6D-EE5E-4EE0-8BDF-0094A90D6E63}"/>
          </ac:picMkLst>
        </pc:picChg>
        <pc:picChg chg="mod">
          <ac:chgData name="Lim Kelvin" userId="624f6ae12bb7b72b" providerId="LiveId" clId="{B272414D-B18A-4D81-997D-E20EBAE48599}" dt="2024-12-22T11:34:17.038" v="6161"/>
          <ac:picMkLst>
            <pc:docMk/>
            <pc:sldMk cId="3378159490" sldId="338"/>
            <ac:picMk id="675" creationId="{BDA05686-6A7B-4545-B954-1EAD28DA34E1}"/>
          </ac:picMkLst>
        </pc:picChg>
        <pc:picChg chg="mod">
          <ac:chgData name="Lim Kelvin" userId="624f6ae12bb7b72b" providerId="LiveId" clId="{B272414D-B18A-4D81-997D-E20EBAE48599}" dt="2024-12-22T11:34:17.038" v="6161"/>
          <ac:picMkLst>
            <pc:docMk/>
            <pc:sldMk cId="3378159490" sldId="338"/>
            <ac:picMk id="679" creationId="{6F21D24F-A9B9-42B5-AFDD-8417DC68BAEB}"/>
          </ac:picMkLst>
        </pc:picChg>
        <pc:picChg chg="mod">
          <ac:chgData name="Lim Kelvin" userId="624f6ae12bb7b72b" providerId="LiveId" clId="{B272414D-B18A-4D81-997D-E20EBAE48599}" dt="2024-12-22T11:34:17.038" v="6161"/>
          <ac:picMkLst>
            <pc:docMk/>
            <pc:sldMk cId="3378159490" sldId="338"/>
            <ac:picMk id="683" creationId="{E0E54449-F5C1-46D8-9D53-134516F4B449}"/>
          </ac:picMkLst>
        </pc:picChg>
        <pc:picChg chg="mod">
          <ac:chgData name="Lim Kelvin" userId="624f6ae12bb7b72b" providerId="LiveId" clId="{B272414D-B18A-4D81-997D-E20EBAE48599}" dt="2024-12-22T11:34:17.038" v="6161"/>
          <ac:picMkLst>
            <pc:docMk/>
            <pc:sldMk cId="3378159490" sldId="338"/>
            <ac:picMk id="687" creationId="{463BDE07-D7F1-4052-93D3-14177D46003A}"/>
          </ac:picMkLst>
        </pc:picChg>
        <pc:picChg chg="mod">
          <ac:chgData name="Lim Kelvin" userId="624f6ae12bb7b72b" providerId="LiveId" clId="{B272414D-B18A-4D81-997D-E20EBAE48599}" dt="2024-12-22T11:34:17.038" v="6161"/>
          <ac:picMkLst>
            <pc:docMk/>
            <pc:sldMk cId="3378159490" sldId="338"/>
            <ac:picMk id="691" creationId="{D9AB8741-E47F-457E-901F-3E849263503F}"/>
          </ac:picMkLst>
        </pc:picChg>
        <pc:picChg chg="mod">
          <ac:chgData name="Lim Kelvin" userId="624f6ae12bb7b72b" providerId="LiveId" clId="{B272414D-B18A-4D81-997D-E20EBAE48599}" dt="2024-12-22T11:34:17.038" v="6161"/>
          <ac:picMkLst>
            <pc:docMk/>
            <pc:sldMk cId="3378159490" sldId="338"/>
            <ac:picMk id="695" creationId="{EE7097B0-CF44-4247-8C93-03CC296B6EF6}"/>
          </ac:picMkLst>
        </pc:picChg>
        <pc:picChg chg="mod">
          <ac:chgData name="Lim Kelvin" userId="624f6ae12bb7b72b" providerId="LiveId" clId="{B272414D-B18A-4D81-997D-E20EBAE48599}" dt="2024-12-22T11:34:17.038" v="6161"/>
          <ac:picMkLst>
            <pc:docMk/>
            <pc:sldMk cId="3378159490" sldId="338"/>
            <ac:picMk id="697" creationId="{3C85411B-5954-4BE5-97F5-B1B3C2D973BD}"/>
          </ac:picMkLst>
        </pc:picChg>
        <pc:picChg chg="mod">
          <ac:chgData name="Lim Kelvin" userId="624f6ae12bb7b72b" providerId="LiveId" clId="{B272414D-B18A-4D81-997D-E20EBAE48599}" dt="2024-12-22T11:34:25.868" v="6163"/>
          <ac:picMkLst>
            <pc:docMk/>
            <pc:sldMk cId="3378159490" sldId="338"/>
            <ac:picMk id="704" creationId="{64E7D628-48B1-4166-831D-E60916AA0B00}"/>
          </ac:picMkLst>
        </pc:picChg>
        <pc:picChg chg="mod">
          <ac:chgData name="Lim Kelvin" userId="624f6ae12bb7b72b" providerId="LiveId" clId="{B272414D-B18A-4D81-997D-E20EBAE48599}" dt="2024-12-22T11:34:25.868" v="6163"/>
          <ac:picMkLst>
            <pc:docMk/>
            <pc:sldMk cId="3378159490" sldId="338"/>
            <ac:picMk id="733" creationId="{52DB1CC6-CEC8-4E02-9D7A-268C23788A7E}"/>
          </ac:picMkLst>
        </pc:picChg>
        <pc:picChg chg="mod">
          <ac:chgData name="Lim Kelvin" userId="624f6ae12bb7b72b" providerId="LiveId" clId="{B272414D-B18A-4D81-997D-E20EBAE48599}" dt="2024-12-22T11:34:25.868" v="6163"/>
          <ac:picMkLst>
            <pc:docMk/>
            <pc:sldMk cId="3378159490" sldId="338"/>
            <ac:picMk id="737" creationId="{245C88AB-8000-415B-B4C5-88956F54FFDA}"/>
          </ac:picMkLst>
        </pc:picChg>
        <pc:picChg chg="mod">
          <ac:chgData name="Lim Kelvin" userId="624f6ae12bb7b72b" providerId="LiveId" clId="{B272414D-B18A-4D81-997D-E20EBAE48599}" dt="2024-12-22T11:34:25.868" v="6163"/>
          <ac:picMkLst>
            <pc:docMk/>
            <pc:sldMk cId="3378159490" sldId="338"/>
            <ac:picMk id="741" creationId="{E3F00D5E-E494-4C2F-9589-BF181A7632B5}"/>
          </ac:picMkLst>
        </pc:picChg>
        <pc:picChg chg="mod">
          <ac:chgData name="Lim Kelvin" userId="624f6ae12bb7b72b" providerId="LiveId" clId="{B272414D-B18A-4D81-997D-E20EBAE48599}" dt="2024-12-22T11:34:25.868" v="6163"/>
          <ac:picMkLst>
            <pc:docMk/>
            <pc:sldMk cId="3378159490" sldId="338"/>
            <ac:picMk id="745" creationId="{2F89873B-2E88-430E-A4DF-CC62EC4B7A83}"/>
          </ac:picMkLst>
        </pc:picChg>
        <pc:picChg chg="mod">
          <ac:chgData name="Lim Kelvin" userId="624f6ae12bb7b72b" providerId="LiveId" clId="{B272414D-B18A-4D81-997D-E20EBAE48599}" dt="2024-12-22T11:34:25.868" v="6163"/>
          <ac:picMkLst>
            <pc:docMk/>
            <pc:sldMk cId="3378159490" sldId="338"/>
            <ac:picMk id="749" creationId="{0FC16656-215C-404B-99AE-FE11B3DDC94A}"/>
          </ac:picMkLst>
        </pc:picChg>
        <pc:picChg chg="mod">
          <ac:chgData name="Lim Kelvin" userId="624f6ae12bb7b72b" providerId="LiveId" clId="{B272414D-B18A-4D81-997D-E20EBAE48599}" dt="2024-12-22T11:34:25.868" v="6163"/>
          <ac:picMkLst>
            <pc:docMk/>
            <pc:sldMk cId="3378159490" sldId="338"/>
            <ac:picMk id="753" creationId="{7957992A-146B-41EC-8776-CC59971A28F1}"/>
          </ac:picMkLst>
        </pc:picChg>
        <pc:picChg chg="mod">
          <ac:chgData name="Lim Kelvin" userId="624f6ae12bb7b72b" providerId="LiveId" clId="{B272414D-B18A-4D81-997D-E20EBAE48599}" dt="2024-12-22T11:34:25.868" v="6163"/>
          <ac:picMkLst>
            <pc:docMk/>
            <pc:sldMk cId="3378159490" sldId="338"/>
            <ac:picMk id="757" creationId="{4974084B-BD6B-4A68-87EC-0F005B355BAA}"/>
          </ac:picMkLst>
        </pc:picChg>
        <pc:picChg chg="mod">
          <ac:chgData name="Lim Kelvin" userId="624f6ae12bb7b72b" providerId="LiveId" clId="{B272414D-B18A-4D81-997D-E20EBAE48599}" dt="2024-12-22T11:34:25.868" v="6163"/>
          <ac:picMkLst>
            <pc:docMk/>
            <pc:sldMk cId="3378159490" sldId="338"/>
            <ac:picMk id="761" creationId="{3A3F0FFC-5680-4E4C-BFD4-6B5D56B235CF}"/>
          </ac:picMkLst>
        </pc:picChg>
        <pc:picChg chg="mod">
          <ac:chgData name="Lim Kelvin" userId="624f6ae12bb7b72b" providerId="LiveId" clId="{B272414D-B18A-4D81-997D-E20EBAE48599}" dt="2024-12-22T11:34:25.868" v="6163"/>
          <ac:picMkLst>
            <pc:docMk/>
            <pc:sldMk cId="3378159490" sldId="338"/>
            <ac:picMk id="765" creationId="{C765108A-7E53-4501-B26F-746609B55820}"/>
          </ac:picMkLst>
        </pc:picChg>
        <pc:picChg chg="mod">
          <ac:chgData name="Lim Kelvin" userId="624f6ae12bb7b72b" providerId="LiveId" clId="{B272414D-B18A-4D81-997D-E20EBAE48599}" dt="2024-12-22T11:34:25.868" v="6163"/>
          <ac:picMkLst>
            <pc:docMk/>
            <pc:sldMk cId="3378159490" sldId="338"/>
            <ac:picMk id="769" creationId="{65A52AC0-3068-4B12-BAC0-1FA20D4DE755}"/>
          </ac:picMkLst>
        </pc:picChg>
        <pc:picChg chg="mod">
          <ac:chgData name="Lim Kelvin" userId="624f6ae12bb7b72b" providerId="LiveId" clId="{B272414D-B18A-4D81-997D-E20EBAE48599}" dt="2024-12-22T11:34:25.868" v="6163"/>
          <ac:picMkLst>
            <pc:docMk/>
            <pc:sldMk cId="3378159490" sldId="338"/>
            <ac:picMk id="773" creationId="{16278EF3-9542-4CD3-AFB0-B20A24D40415}"/>
          </ac:picMkLst>
        </pc:picChg>
        <pc:picChg chg="mod">
          <ac:chgData name="Lim Kelvin" userId="624f6ae12bb7b72b" providerId="LiveId" clId="{B272414D-B18A-4D81-997D-E20EBAE48599}" dt="2024-12-22T11:34:25.868" v="6163"/>
          <ac:picMkLst>
            <pc:docMk/>
            <pc:sldMk cId="3378159490" sldId="338"/>
            <ac:picMk id="777" creationId="{C3A489EC-5839-423F-AB34-784C1B9B7E50}"/>
          </ac:picMkLst>
        </pc:picChg>
        <pc:picChg chg="mod">
          <ac:chgData name="Lim Kelvin" userId="624f6ae12bb7b72b" providerId="LiveId" clId="{B272414D-B18A-4D81-997D-E20EBAE48599}" dt="2024-12-22T11:34:25.868" v="6163"/>
          <ac:picMkLst>
            <pc:docMk/>
            <pc:sldMk cId="3378159490" sldId="338"/>
            <ac:picMk id="781" creationId="{6E23554D-6F6D-4526-8C89-E5690971D72E}"/>
          </ac:picMkLst>
        </pc:picChg>
        <pc:picChg chg="mod">
          <ac:chgData name="Lim Kelvin" userId="624f6ae12bb7b72b" providerId="LiveId" clId="{B272414D-B18A-4D81-997D-E20EBAE48599}" dt="2024-12-22T11:34:25.868" v="6163"/>
          <ac:picMkLst>
            <pc:docMk/>
            <pc:sldMk cId="3378159490" sldId="338"/>
            <ac:picMk id="785" creationId="{BB5426B2-B605-4B0B-A3BD-4E674F94F106}"/>
          </ac:picMkLst>
        </pc:picChg>
        <pc:picChg chg="mod">
          <ac:chgData name="Lim Kelvin" userId="624f6ae12bb7b72b" providerId="LiveId" clId="{B272414D-B18A-4D81-997D-E20EBAE48599}" dt="2024-12-22T11:34:25.868" v="6163"/>
          <ac:picMkLst>
            <pc:docMk/>
            <pc:sldMk cId="3378159490" sldId="338"/>
            <ac:picMk id="789" creationId="{B6CCDBEE-43D7-47CA-943E-3DC7D25A37E9}"/>
          </ac:picMkLst>
        </pc:picChg>
        <pc:picChg chg="mod">
          <ac:chgData name="Lim Kelvin" userId="624f6ae12bb7b72b" providerId="LiveId" clId="{B272414D-B18A-4D81-997D-E20EBAE48599}" dt="2024-12-22T11:34:25.868" v="6163"/>
          <ac:picMkLst>
            <pc:docMk/>
            <pc:sldMk cId="3378159490" sldId="338"/>
            <ac:picMk id="793" creationId="{7D78A1C7-0A47-46EB-8852-0C2449C13B9C}"/>
          </ac:picMkLst>
        </pc:picChg>
        <pc:picChg chg="mod">
          <ac:chgData name="Lim Kelvin" userId="624f6ae12bb7b72b" providerId="LiveId" clId="{B272414D-B18A-4D81-997D-E20EBAE48599}" dt="2024-12-22T11:34:25.868" v="6163"/>
          <ac:picMkLst>
            <pc:docMk/>
            <pc:sldMk cId="3378159490" sldId="338"/>
            <ac:picMk id="797" creationId="{4119A13A-0F7E-4EEF-BC34-D5FBA4E5A4D7}"/>
          </ac:picMkLst>
        </pc:picChg>
        <pc:picChg chg="mod">
          <ac:chgData name="Lim Kelvin" userId="624f6ae12bb7b72b" providerId="LiveId" clId="{B272414D-B18A-4D81-997D-E20EBAE48599}" dt="2024-12-22T11:34:25.868" v="6163"/>
          <ac:picMkLst>
            <pc:docMk/>
            <pc:sldMk cId="3378159490" sldId="338"/>
            <ac:picMk id="801" creationId="{B0F61209-85E0-4183-9E18-BB860C07E8A1}"/>
          </ac:picMkLst>
        </pc:picChg>
        <pc:picChg chg="mod">
          <ac:chgData name="Lim Kelvin" userId="624f6ae12bb7b72b" providerId="LiveId" clId="{B272414D-B18A-4D81-997D-E20EBAE48599}" dt="2024-12-22T11:34:25.868" v="6163"/>
          <ac:picMkLst>
            <pc:docMk/>
            <pc:sldMk cId="3378159490" sldId="338"/>
            <ac:picMk id="805" creationId="{DCBE8EE9-95ED-4051-8CC3-274E03514C31}"/>
          </ac:picMkLst>
        </pc:picChg>
        <pc:picChg chg="mod">
          <ac:chgData name="Lim Kelvin" userId="624f6ae12bb7b72b" providerId="LiveId" clId="{B272414D-B18A-4D81-997D-E20EBAE48599}" dt="2024-12-22T11:34:25.868" v="6163"/>
          <ac:picMkLst>
            <pc:docMk/>
            <pc:sldMk cId="3378159490" sldId="338"/>
            <ac:picMk id="809" creationId="{40D536EF-2B43-45C2-8791-D3DB5E3B376D}"/>
          </ac:picMkLst>
        </pc:picChg>
        <pc:picChg chg="mod">
          <ac:chgData name="Lim Kelvin" userId="624f6ae12bb7b72b" providerId="LiveId" clId="{B272414D-B18A-4D81-997D-E20EBAE48599}" dt="2024-12-22T11:34:25.868" v="6163"/>
          <ac:picMkLst>
            <pc:docMk/>
            <pc:sldMk cId="3378159490" sldId="338"/>
            <ac:picMk id="811" creationId="{090B19C5-4F27-49ED-97BD-7BA7976A0221}"/>
          </ac:picMkLst>
        </pc:picChg>
      </pc:sldChg>
      <pc:sldChg chg="delSp modSp add del mod modTransition modAnim">
        <pc:chgData name="Lim Kelvin" userId="624f6ae12bb7b72b" providerId="LiveId" clId="{B272414D-B18A-4D81-997D-E20EBAE48599}" dt="2024-12-22T12:50:48.893" v="7091" actId="47"/>
        <pc:sldMkLst>
          <pc:docMk/>
          <pc:sldMk cId="3834568545" sldId="339"/>
        </pc:sldMkLst>
        <pc:spChg chg="mod">
          <ac:chgData name="Lim Kelvin" userId="624f6ae12bb7b72b" providerId="LiveId" clId="{B272414D-B18A-4D81-997D-E20EBAE48599}" dt="2024-12-22T11:36:56.714" v="6180" actId="27636"/>
          <ac:spMkLst>
            <pc:docMk/>
            <pc:sldMk cId="3834568545" sldId="339"/>
            <ac:spMk id="20" creationId="{F97C61BC-B766-4A9B-8DD6-CDD9982FB140}"/>
          </ac:spMkLst>
        </pc:spChg>
        <pc:spChg chg="mod">
          <ac:chgData name="Lim Kelvin" userId="624f6ae12bb7b72b" providerId="LiveId" clId="{B272414D-B18A-4D81-997D-E20EBAE48599}" dt="2024-12-22T11:36:56.729" v="6182" actId="27636"/>
          <ac:spMkLst>
            <pc:docMk/>
            <pc:sldMk cId="3834568545" sldId="339"/>
            <ac:spMk id="38" creationId="{9AC1EABA-2C5B-4036-9403-F13AD0B2E624}"/>
          </ac:spMkLst>
        </pc:spChg>
        <pc:spChg chg="mod">
          <ac:chgData name="Lim Kelvin" userId="624f6ae12bb7b72b" providerId="LiveId" clId="{B272414D-B18A-4D81-997D-E20EBAE48599}" dt="2024-12-22T11:36:56.738" v="6183" actId="27636"/>
          <ac:spMkLst>
            <pc:docMk/>
            <pc:sldMk cId="3834568545" sldId="339"/>
            <ac:spMk id="78" creationId="{1E7C70FD-FC7E-4A3E-B369-D8FCFE37575D}"/>
          </ac:spMkLst>
        </pc:spChg>
        <pc:spChg chg="mod">
          <ac:chgData name="Lim Kelvin" userId="624f6ae12bb7b72b" providerId="LiveId" clId="{B272414D-B18A-4D81-997D-E20EBAE48599}" dt="2024-12-22T11:36:56.748" v="6185" actId="27636"/>
          <ac:spMkLst>
            <pc:docMk/>
            <pc:sldMk cId="3834568545" sldId="339"/>
            <ac:spMk id="99" creationId="{38854133-984D-4D09-B367-DD8FE5C19DF1}"/>
          </ac:spMkLst>
        </pc:spChg>
        <pc:spChg chg="mod">
          <ac:chgData name="Lim Kelvin" userId="624f6ae12bb7b72b" providerId="LiveId" clId="{B272414D-B18A-4D81-997D-E20EBAE48599}" dt="2024-12-22T11:36:56.760" v="6189" actId="27636"/>
          <ac:spMkLst>
            <pc:docMk/>
            <pc:sldMk cId="3834568545" sldId="339"/>
            <ac:spMk id="117" creationId="{DAAF0F44-863A-4278-91B9-5DFDDA06F79C}"/>
          </ac:spMkLst>
        </pc:spChg>
        <pc:spChg chg="mod">
          <ac:chgData name="Lim Kelvin" userId="624f6ae12bb7b72b" providerId="LiveId" clId="{B272414D-B18A-4D81-997D-E20EBAE48599}" dt="2024-12-22T11:36:56.771" v="6192" actId="27636"/>
          <ac:spMkLst>
            <pc:docMk/>
            <pc:sldMk cId="3834568545" sldId="339"/>
            <ac:spMk id="250" creationId="{FFD9E399-E942-43B9-B2E4-3E118ADB81F6}"/>
          </ac:spMkLst>
        </pc:spChg>
        <pc:spChg chg="mod">
          <ac:chgData name="Lim Kelvin" userId="624f6ae12bb7b72b" providerId="LiveId" clId="{B272414D-B18A-4D81-997D-E20EBAE48599}" dt="2024-12-22T11:36:56.828" v="6200" actId="27636"/>
          <ac:spMkLst>
            <pc:docMk/>
            <pc:sldMk cId="3834568545" sldId="339"/>
            <ac:spMk id="283" creationId="{797D917A-D1B8-46F1-A315-6E6C1DB05873}"/>
          </ac:spMkLst>
        </pc:spChg>
        <pc:spChg chg="mod">
          <ac:chgData name="Lim Kelvin" userId="624f6ae12bb7b72b" providerId="LiveId" clId="{B272414D-B18A-4D81-997D-E20EBAE48599}" dt="2024-12-22T11:36:56.833" v="6201" actId="27636"/>
          <ac:spMkLst>
            <pc:docMk/>
            <pc:sldMk cId="3834568545" sldId="339"/>
            <ac:spMk id="295" creationId="{DA2BEDDC-E78B-4B90-8246-5F73F4E720D8}"/>
          </ac:spMkLst>
        </pc:spChg>
        <pc:spChg chg="mod">
          <ac:chgData name="Lim Kelvin" userId="624f6ae12bb7b72b" providerId="LiveId" clId="{B272414D-B18A-4D81-997D-E20EBAE48599}" dt="2024-12-22T11:36:56.816" v="6197" actId="27636"/>
          <ac:spMkLst>
            <pc:docMk/>
            <pc:sldMk cId="3834568545" sldId="339"/>
            <ac:spMk id="311" creationId="{573DDACB-93E6-4ECC-BF4D-B6CBBB879B99}"/>
          </ac:spMkLst>
        </pc:spChg>
        <pc:spChg chg="mod">
          <ac:chgData name="Lim Kelvin" userId="624f6ae12bb7b72b" providerId="LiveId" clId="{B272414D-B18A-4D81-997D-E20EBAE48599}" dt="2024-12-22T11:36:56.840" v="6202" actId="27636"/>
          <ac:spMkLst>
            <pc:docMk/>
            <pc:sldMk cId="3834568545" sldId="339"/>
            <ac:spMk id="343" creationId="{EBB8C80A-DF12-4E43-990E-1F1F0DAE9F27}"/>
          </ac:spMkLst>
        </pc:spChg>
        <pc:spChg chg="mod">
          <ac:chgData name="Lim Kelvin" userId="624f6ae12bb7b72b" providerId="LiveId" clId="{B272414D-B18A-4D81-997D-E20EBAE48599}" dt="2024-12-22T11:36:56.865" v="6206" actId="27636"/>
          <ac:spMkLst>
            <pc:docMk/>
            <pc:sldMk cId="3834568545" sldId="339"/>
            <ac:spMk id="364" creationId="{D7578584-C4EE-4776-9FDA-95DF259B6AE1}"/>
          </ac:spMkLst>
        </pc:spChg>
        <pc:spChg chg="mod">
          <ac:chgData name="Lim Kelvin" userId="624f6ae12bb7b72b" providerId="LiveId" clId="{B272414D-B18A-4D81-997D-E20EBAE48599}" dt="2024-12-22T11:36:56.868" v="6207" actId="27636"/>
          <ac:spMkLst>
            <pc:docMk/>
            <pc:sldMk cId="3834568545" sldId="339"/>
            <ac:spMk id="397" creationId="{419CD8C6-223B-4CA5-9FE2-A08643A11574}"/>
          </ac:spMkLst>
        </pc:spChg>
        <pc:spChg chg="mod">
          <ac:chgData name="Lim Kelvin" userId="624f6ae12bb7b72b" providerId="LiveId" clId="{B272414D-B18A-4D81-997D-E20EBAE48599}" dt="2024-12-22T11:36:56.861" v="6205" actId="27636"/>
          <ac:spMkLst>
            <pc:docMk/>
            <pc:sldMk cId="3834568545" sldId="339"/>
            <ac:spMk id="409" creationId="{417B5646-9794-4803-9F86-51DBA785EB38}"/>
          </ac:spMkLst>
        </pc:spChg>
        <pc:spChg chg="mod">
          <ac:chgData name="Lim Kelvin" userId="624f6ae12bb7b72b" providerId="LiveId" clId="{B272414D-B18A-4D81-997D-E20EBAE48599}" dt="2024-12-22T11:36:56.849" v="6203" actId="27636"/>
          <ac:spMkLst>
            <pc:docMk/>
            <pc:sldMk cId="3834568545" sldId="339"/>
            <ac:spMk id="425" creationId="{D11F8C4A-5C68-4E79-ABEB-6459B26EE375}"/>
          </ac:spMkLst>
        </pc:spChg>
        <pc:spChg chg="mod">
          <ac:chgData name="Lim Kelvin" userId="624f6ae12bb7b72b" providerId="LiveId" clId="{B272414D-B18A-4D81-997D-E20EBAE48599}" dt="2024-12-22T11:36:56.855" v="6204" actId="27636"/>
          <ac:spMkLst>
            <pc:docMk/>
            <pc:sldMk cId="3834568545" sldId="339"/>
            <ac:spMk id="457" creationId="{4F5F1ED6-9D0D-4B36-ACA4-4066F468C64A}"/>
          </ac:spMkLst>
        </pc:spChg>
        <pc:spChg chg="mod">
          <ac:chgData name="Lim Kelvin" userId="624f6ae12bb7b72b" providerId="LiveId" clId="{B272414D-B18A-4D81-997D-E20EBAE48599}" dt="2024-12-22T11:36:56.702" v="6178" actId="27636"/>
          <ac:spMkLst>
            <pc:docMk/>
            <pc:sldMk cId="3834568545" sldId="339"/>
            <ac:spMk id="478" creationId="{6A12F63E-99E3-496E-AA1D-03DCC18EAEF3}"/>
          </ac:spMkLst>
        </pc:spChg>
        <pc:spChg chg="mod">
          <ac:chgData name="Lim Kelvin" userId="624f6ae12bb7b72b" providerId="LiveId" clId="{B272414D-B18A-4D81-997D-E20EBAE48599}" dt="2024-12-22T11:36:56.767" v="6191" actId="27636"/>
          <ac:spMkLst>
            <pc:docMk/>
            <pc:sldMk cId="3834568545" sldId="339"/>
            <ac:spMk id="511" creationId="{8AE06C81-23B3-4A67-BF2B-1B46C100A7DD}"/>
          </ac:spMkLst>
        </pc:spChg>
        <pc:spChg chg="mod">
          <ac:chgData name="Lim Kelvin" userId="624f6ae12bb7b72b" providerId="LiveId" clId="{B272414D-B18A-4D81-997D-E20EBAE48599}" dt="2024-12-22T11:36:56.821" v="6198" actId="27636"/>
          <ac:spMkLst>
            <pc:docMk/>
            <pc:sldMk cId="3834568545" sldId="339"/>
            <ac:spMk id="523" creationId="{95675FBE-D55D-4C60-A282-C4743CB16F58}"/>
          </ac:spMkLst>
        </pc:spChg>
        <pc:spChg chg="mod">
          <ac:chgData name="Lim Kelvin" userId="624f6ae12bb7b72b" providerId="LiveId" clId="{B272414D-B18A-4D81-997D-E20EBAE48599}" dt="2024-12-22T11:36:56.788" v="6194" actId="27636"/>
          <ac:spMkLst>
            <pc:docMk/>
            <pc:sldMk cId="3834568545" sldId="339"/>
            <ac:spMk id="539" creationId="{6D22CA51-4F21-4526-BBB7-855E1778EB1D}"/>
          </ac:spMkLst>
        </pc:spChg>
        <pc:spChg chg="mod">
          <ac:chgData name="Lim Kelvin" userId="624f6ae12bb7b72b" providerId="LiveId" clId="{B272414D-B18A-4D81-997D-E20EBAE48599}" dt="2024-12-22T11:36:56.709" v="6179" actId="27636"/>
          <ac:spMkLst>
            <pc:docMk/>
            <pc:sldMk cId="3834568545" sldId="339"/>
            <ac:spMk id="571" creationId="{4EE789DB-B5A4-470C-9E93-88EEBF470278}"/>
          </ac:spMkLst>
        </pc:spChg>
        <pc:spChg chg="mod">
          <ac:chgData name="Lim Kelvin" userId="624f6ae12bb7b72b" providerId="LiveId" clId="{B272414D-B18A-4D81-997D-E20EBAE48599}" dt="2024-12-22T11:36:56.765" v="6190" actId="27636"/>
          <ac:spMkLst>
            <pc:docMk/>
            <pc:sldMk cId="3834568545" sldId="339"/>
            <ac:spMk id="592" creationId="{C800E91B-0512-45D7-A59A-71E6E78DA41E}"/>
          </ac:spMkLst>
        </pc:spChg>
        <pc:spChg chg="mod">
          <ac:chgData name="Lim Kelvin" userId="624f6ae12bb7b72b" providerId="LiveId" clId="{B272414D-B18A-4D81-997D-E20EBAE48599}" dt="2024-12-22T11:36:56.750" v="6186" actId="27636"/>
          <ac:spMkLst>
            <pc:docMk/>
            <pc:sldMk cId="3834568545" sldId="339"/>
            <ac:spMk id="625" creationId="{4337DD29-A45E-4045-BF7E-12639A7074DD}"/>
          </ac:spMkLst>
        </pc:spChg>
        <pc:spChg chg="mod">
          <ac:chgData name="Lim Kelvin" userId="624f6ae12bb7b72b" providerId="LiveId" clId="{B272414D-B18A-4D81-997D-E20EBAE48599}" dt="2024-12-22T11:36:56.825" v="6199" actId="27636"/>
          <ac:spMkLst>
            <pc:docMk/>
            <pc:sldMk cId="3834568545" sldId="339"/>
            <ac:spMk id="637" creationId="{3EF17495-D280-4BC8-A6C5-D8E89919CD46}"/>
          </ac:spMkLst>
        </pc:spChg>
        <pc:spChg chg="mod">
          <ac:chgData name="Lim Kelvin" userId="624f6ae12bb7b72b" providerId="LiveId" clId="{B272414D-B18A-4D81-997D-E20EBAE48599}" dt="2024-12-22T11:36:56.797" v="6195" actId="27636"/>
          <ac:spMkLst>
            <pc:docMk/>
            <pc:sldMk cId="3834568545" sldId="339"/>
            <ac:spMk id="653" creationId="{5ED6827E-0817-4948-A689-0DF81CAAABEF}"/>
          </ac:spMkLst>
        </pc:spChg>
        <pc:spChg chg="mod">
          <ac:chgData name="Lim Kelvin" userId="624f6ae12bb7b72b" providerId="LiveId" clId="{B272414D-B18A-4D81-997D-E20EBAE48599}" dt="2024-12-22T11:36:56.779" v="6193" actId="27636"/>
          <ac:spMkLst>
            <pc:docMk/>
            <pc:sldMk cId="3834568545" sldId="339"/>
            <ac:spMk id="685" creationId="{B3E88600-2352-4FCB-BA6F-68F41AE4A425}"/>
          </ac:spMkLst>
        </pc:spChg>
        <pc:spChg chg="mod">
          <ac:chgData name="Lim Kelvin" userId="624f6ae12bb7b72b" providerId="LiveId" clId="{B272414D-B18A-4D81-997D-E20EBAE48599}" dt="2024-12-22T11:36:56.755" v="6187" actId="27636"/>
          <ac:spMkLst>
            <pc:docMk/>
            <pc:sldMk cId="3834568545" sldId="339"/>
            <ac:spMk id="706" creationId="{616E747E-2C29-41F1-8173-D1B348BD58C0}"/>
          </ac:spMkLst>
        </pc:spChg>
        <pc:spChg chg="mod">
          <ac:chgData name="Lim Kelvin" userId="624f6ae12bb7b72b" providerId="LiveId" clId="{B272414D-B18A-4D81-997D-E20EBAE48599}" dt="2024-12-22T11:36:56.757" v="6188" actId="27636"/>
          <ac:spMkLst>
            <pc:docMk/>
            <pc:sldMk cId="3834568545" sldId="339"/>
            <ac:spMk id="739" creationId="{7FFF1788-AE87-4EDD-9C22-8FE08054C97B}"/>
          </ac:spMkLst>
        </pc:spChg>
        <pc:spChg chg="mod">
          <ac:chgData name="Lim Kelvin" userId="624f6ae12bb7b72b" providerId="LiveId" clId="{B272414D-B18A-4D81-997D-E20EBAE48599}" dt="2024-12-22T11:36:56.743" v="6184" actId="27636"/>
          <ac:spMkLst>
            <pc:docMk/>
            <pc:sldMk cId="3834568545" sldId="339"/>
            <ac:spMk id="751" creationId="{F5FF3292-2A8C-4EDD-8AE7-1CF65FA456C8}"/>
          </ac:spMkLst>
        </pc:spChg>
        <pc:spChg chg="mod">
          <ac:chgData name="Lim Kelvin" userId="624f6ae12bb7b72b" providerId="LiveId" clId="{B272414D-B18A-4D81-997D-E20EBAE48599}" dt="2024-12-22T11:36:56.807" v="6196" actId="27636"/>
          <ac:spMkLst>
            <pc:docMk/>
            <pc:sldMk cId="3834568545" sldId="339"/>
            <ac:spMk id="767" creationId="{99AC5E3B-9488-48FE-AE78-4D687105D369}"/>
          </ac:spMkLst>
        </pc:spChg>
        <pc:spChg chg="mod">
          <ac:chgData name="Lim Kelvin" userId="624f6ae12bb7b72b" providerId="LiveId" clId="{B272414D-B18A-4D81-997D-E20EBAE48599}" dt="2024-12-22T11:36:56.722" v="6181" actId="27636"/>
          <ac:spMkLst>
            <pc:docMk/>
            <pc:sldMk cId="3834568545" sldId="339"/>
            <ac:spMk id="799" creationId="{FF89D116-D900-4D9B-8FCE-E51BA13942BA}"/>
          </ac:spMkLst>
        </pc:spChg>
        <pc:grpChg chg="del mod">
          <ac:chgData name="Lim Kelvin" userId="624f6ae12bb7b72b" providerId="LiveId" clId="{B272414D-B18A-4D81-997D-E20EBAE48599}" dt="2024-12-22T11:37:32.155" v="6208" actId="478"/>
          <ac:grpSpMkLst>
            <pc:docMk/>
            <pc:sldMk cId="3834568545" sldId="339"/>
            <ac:grpSpMk id="6" creationId="{79338CA7-6D03-40F7-8C53-5C549B356F86}"/>
          </ac:grpSpMkLst>
        </pc:grpChg>
      </pc:sldChg>
      <pc:sldChg chg="add del setBg">
        <pc:chgData name="Lim Kelvin" userId="624f6ae12bb7b72b" providerId="LiveId" clId="{B272414D-B18A-4D81-997D-E20EBAE48599}" dt="2024-12-22T12:50:38.967" v="7085"/>
        <pc:sldMkLst>
          <pc:docMk/>
          <pc:sldMk cId="734369426" sldId="340"/>
        </pc:sldMkLst>
      </pc:sldChg>
      <pc:sldChg chg="modSp add del mod">
        <pc:chgData name="Lim Kelvin" userId="624f6ae12bb7b72b" providerId="LiveId" clId="{B272414D-B18A-4D81-997D-E20EBAE48599}" dt="2024-12-22T11:38:55.217" v="6367" actId="47"/>
        <pc:sldMkLst>
          <pc:docMk/>
          <pc:sldMk cId="973972787" sldId="340"/>
        </pc:sldMkLst>
        <pc:grpChg chg="mod">
          <ac:chgData name="Lim Kelvin" userId="624f6ae12bb7b72b" providerId="LiveId" clId="{B272414D-B18A-4D81-997D-E20EBAE48599}" dt="2024-12-22T11:38:54.255" v="6366" actId="14100"/>
          <ac:grpSpMkLst>
            <pc:docMk/>
            <pc:sldMk cId="973972787" sldId="340"/>
            <ac:grpSpMk id="8" creationId="{532F4B04-3475-45A7-9FFC-E270C9ED6D66}"/>
          </ac:grpSpMkLst>
        </pc:grpChg>
      </pc:sldChg>
      <pc:sldChg chg="modSp add del mod">
        <pc:chgData name="Lim Kelvin" userId="624f6ae12bb7b72b" providerId="LiveId" clId="{B272414D-B18A-4D81-997D-E20EBAE48599}" dt="2024-12-22T11:40:59.779" v="6374" actId="47"/>
        <pc:sldMkLst>
          <pc:docMk/>
          <pc:sldMk cId="2293096271" sldId="340"/>
        </pc:sldMkLst>
        <pc:grpChg chg="mod">
          <ac:chgData name="Lim Kelvin" userId="624f6ae12bb7b72b" providerId="LiveId" clId="{B272414D-B18A-4D81-997D-E20EBAE48599}" dt="2024-12-22T11:39:33.486" v="6372" actId="14100"/>
          <ac:grpSpMkLst>
            <pc:docMk/>
            <pc:sldMk cId="2293096271" sldId="340"/>
            <ac:grpSpMk id="8" creationId="{532F4B04-3475-45A7-9FFC-E270C9ED6D66}"/>
          </ac:grpSpMkLst>
        </pc:grpChg>
      </pc:sldChg>
      <pc:sldChg chg="addSp modSp add del mod ord modTransition">
        <pc:chgData name="Lim Kelvin" userId="624f6ae12bb7b72b" providerId="LiveId" clId="{B272414D-B18A-4D81-997D-E20EBAE48599}" dt="2024-12-22T12:50:43.812" v="7088"/>
        <pc:sldMkLst>
          <pc:docMk/>
          <pc:sldMk cId="4263013243" sldId="340"/>
        </pc:sldMkLst>
        <pc:spChg chg="mod">
          <ac:chgData name="Lim Kelvin" userId="624f6ae12bb7b72b" providerId="LiveId" clId="{B272414D-B18A-4D81-997D-E20EBAE48599}" dt="2024-12-22T11:51:37.535" v="6538" actId="164"/>
          <ac:spMkLst>
            <pc:docMk/>
            <pc:sldMk cId="4263013243" sldId="340"/>
            <ac:spMk id="3" creationId="{24CEAC2F-4D57-4433-BC06-882985814A8B}"/>
          </ac:spMkLst>
        </pc:spChg>
        <pc:spChg chg="mod">
          <ac:chgData name="Lim Kelvin" userId="624f6ae12bb7b72b" providerId="LiveId" clId="{B272414D-B18A-4D81-997D-E20EBAE48599}" dt="2024-12-22T11:51:37.535" v="6538" actId="164"/>
          <ac:spMkLst>
            <pc:docMk/>
            <pc:sldMk cId="4263013243" sldId="340"/>
            <ac:spMk id="7" creationId="{1D71EF6B-3E5A-4363-9A34-55ED4234A49F}"/>
          </ac:spMkLst>
        </pc:spChg>
        <pc:spChg chg="mod">
          <ac:chgData name="Lim Kelvin" userId="624f6ae12bb7b72b" providerId="LiveId" clId="{B272414D-B18A-4D81-997D-E20EBAE48599}" dt="2024-12-22T11:51:37.535" v="6538" actId="164"/>
          <ac:spMkLst>
            <pc:docMk/>
            <pc:sldMk cId="4263013243" sldId="340"/>
            <ac:spMk id="18" creationId="{BF147B1C-F6E8-429B-83C7-F6C32066C62C}"/>
          </ac:spMkLst>
        </pc:spChg>
        <pc:spChg chg="mod">
          <ac:chgData name="Lim Kelvin" userId="624f6ae12bb7b72b" providerId="LiveId" clId="{B272414D-B18A-4D81-997D-E20EBAE48599}" dt="2024-12-22T11:51:37.535" v="6538" actId="164"/>
          <ac:spMkLst>
            <pc:docMk/>
            <pc:sldMk cId="4263013243" sldId="340"/>
            <ac:spMk id="20" creationId="{F97C61BC-B766-4A9B-8DD6-CDD9982FB140}"/>
          </ac:spMkLst>
        </pc:spChg>
        <pc:spChg chg="mod">
          <ac:chgData name="Lim Kelvin" userId="624f6ae12bb7b72b" providerId="LiveId" clId="{B272414D-B18A-4D81-997D-E20EBAE48599}" dt="2024-12-22T11:51:37.535" v="6538" actId="164"/>
          <ac:spMkLst>
            <pc:docMk/>
            <pc:sldMk cId="4263013243" sldId="340"/>
            <ac:spMk id="92" creationId="{790025B0-A7AF-43B3-B299-9DD6BE088B38}"/>
          </ac:spMkLst>
        </pc:spChg>
        <pc:spChg chg="mod">
          <ac:chgData name="Lim Kelvin" userId="624f6ae12bb7b72b" providerId="LiveId" clId="{B272414D-B18A-4D81-997D-E20EBAE48599}" dt="2024-12-22T11:51:37.535" v="6538" actId="164"/>
          <ac:spMkLst>
            <pc:docMk/>
            <pc:sldMk cId="4263013243" sldId="340"/>
            <ac:spMk id="109" creationId="{B7BA8BA4-1DC3-44AF-953A-7F1E06A7BD43}"/>
          </ac:spMkLst>
        </pc:spChg>
        <pc:spChg chg="mod">
          <ac:chgData name="Lim Kelvin" userId="624f6ae12bb7b72b" providerId="LiveId" clId="{B272414D-B18A-4D81-997D-E20EBAE48599}" dt="2024-12-22T11:45:06.923" v="6418"/>
          <ac:spMkLst>
            <pc:docMk/>
            <pc:sldMk cId="4263013243" sldId="340"/>
            <ac:spMk id="131" creationId="{5FA82447-0F80-4EE9-877A-116D9FC847A1}"/>
          </ac:spMkLst>
        </pc:spChg>
        <pc:spChg chg="mod">
          <ac:chgData name="Lim Kelvin" userId="624f6ae12bb7b72b" providerId="LiveId" clId="{B272414D-B18A-4D81-997D-E20EBAE48599}" dt="2024-12-22T11:44:01.211" v="6385"/>
          <ac:spMkLst>
            <pc:docMk/>
            <pc:sldMk cId="4263013243" sldId="340"/>
            <ac:spMk id="134" creationId="{1E5D4181-A04B-4B4F-B714-2559B3443628}"/>
          </ac:spMkLst>
        </pc:spChg>
        <pc:spChg chg="mod">
          <ac:chgData name="Lim Kelvin" userId="624f6ae12bb7b72b" providerId="LiveId" clId="{B272414D-B18A-4D81-997D-E20EBAE48599}" dt="2024-12-22T11:45:36.455" v="6434" actId="20577"/>
          <ac:spMkLst>
            <pc:docMk/>
            <pc:sldMk cId="4263013243" sldId="340"/>
            <ac:spMk id="136" creationId="{A2F236F5-F4CF-44BF-A629-6C394C36830B}"/>
          </ac:spMkLst>
        </pc:spChg>
        <pc:spChg chg="mod">
          <ac:chgData name="Lim Kelvin" userId="624f6ae12bb7b72b" providerId="LiveId" clId="{B272414D-B18A-4D81-997D-E20EBAE48599}" dt="2024-12-22T11:45:15.019" v="6419"/>
          <ac:spMkLst>
            <pc:docMk/>
            <pc:sldMk cId="4263013243" sldId="340"/>
            <ac:spMk id="139" creationId="{A2DC6594-ADD0-41A0-B669-6BEEC6E12199}"/>
          </ac:spMkLst>
        </pc:spChg>
        <pc:spChg chg="mod">
          <ac:chgData name="Lim Kelvin" userId="624f6ae12bb7b72b" providerId="LiveId" clId="{B272414D-B18A-4D81-997D-E20EBAE48599}" dt="2024-12-22T11:50:14.598" v="6529" actId="20577"/>
          <ac:spMkLst>
            <pc:docMk/>
            <pc:sldMk cId="4263013243" sldId="340"/>
            <ac:spMk id="141" creationId="{DC789241-2009-451A-8604-15EC109DFBD5}"/>
          </ac:spMkLst>
        </pc:spChg>
        <pc:spChg chg="mod">
          <ac:chgData name="Lim Kelvin" userId="624f6ae12bb7b72b" providerId="LiveId" clId="{B272414D-B18A-4D81-997D-E20EBAE48599}" dt="2024-12-22T11:48:45.085" v="6435"/>
          <ac:spMkLst>
            <pc:docMk/>
            <pc:sldMk cId="4263013243" sldId="340"/>
            <ac:spMk id="144" creationId="{9CE51038-F256-4C7A-BD79-BF614FB3ABA5}"/>
          </ac:spMkLst>
        </pc:spChg>
        <pc:grpChg chg="mod">
          <ac:chgData name="Lim Kelvin" userId="624f6ae12bb7b72b" providerId="LiveId" clId="{B272414D-B18A-4D81-997D-E20EBAE48599}" dt="2024-12-22T11:51:37.535" v="6538" actId="164"/>
          <ac:grpSpMkLst>
            <pc:docMk/>
            <pc:sldMk cId="4263013243" sldId="340"/>
            <ac:grpSpMk id="2" creationId="{4DCFD059-CDC9-4484-A021-360FEA5FBB66}"/>
          </ac:grpSpMkLst>
        </pc:grpChg>
        <pc:grpChg chg="mod">
          <ac:chgData name="Lim Kelvin" userId="624f6ae12bb7b72b" providerId="LiveId" clId="{B272414D-B18A-4D81-997D-E20EBAE48599}" dt="2024-12-22T11:51:37.535" v="6538" actId="164"/>
          <ac:grpSpMkLst>
            <pc:docMk/>
            <pc:sldMk cId="4263013243" sldId="340"/>
            <ac:grpSpMk id="5" creationId="{5C972B7F-3970-4C3B-A089-8CABC4A5B0CE}"/>
          </ac:grpSpMkLst>
        </pc:grpChg>
        <pc:grpChg chg="add mod">
          <ac:chgData name="Lim Kelvin" userId="624f6ae12bb7b72b" providerId="LiveId" clId="{B272414D-B18A-4D81-997D-E20EBAE48599}" dt="2024-12-22T11:51:37.535" v="6538" actId="164"/>
          <ac:grpSpMkLst>
            <pc:docMk/>
            <pc:sldMk cId="4263013243" sldId="340"/>
            <ac:grpSpMk id="6" creationId="{A935FE13-9B2C-47AF-B15F-C25C7620EC86}"/>
          </ac:grpSpMkLst>
        </pc:grpChg>
        <pc:grpChg chg="mod">
          <ac:chgData name="Lim Kelvin" userId="624f6ae12bb7b72b" providerId="LiveId" clId="{B272414D-B18A-4D81-997D-E20EBAE48599}" dt="2024-12-22T11:51:37.535" v="6538" actId="164"/>
          <ac:grpSpMkLst>
            <pc:docMk/>
            <pc:sldMk cId="4263013243" sldId="340"/>
            <ac:grpSpMk id="12" creationId="{247C0EEB-A1D4-42A5-B868-F100F2E4DB38}"/>
          </ac:grpSpMkLst>
        </pc:grpChg>
        <pc:grpChg chg="mod">
          <ac:chgData name="Lim Kelvin" userId="624f6ae12bb7b72b" providerId="LiveId" clId="{B272414D-B18A-4D81-997D-E20EBAE48599}" dt="2024-12-22T11:51:37.535" v="6538" actId="164"/>
          <ac:grpSpMkLst>
            <pc:docMk/>
            <pc:sldMk cId="4263013243" sldId="340"/>
            <ac:grpSpMk id="22" creationId="{F05A8129-2C8F-4A1D-BB5A-B779D7BD0601}"/>
          </ac:grpSpMkLst>
        </pc:grpChg>
        <pc:grpChg chg="mod">
          <ac:chgData name="Lim Kelvin" userId="624f6ae12bb7b72b" providerId="LiveId" clId="{B272414D-B18A-4D81-997D-E20EBAE48599}" dt="2024-12-22T11:51:37.535" v="6538" actId="164"/>
          <ac:grpSpMkLst>
            <pc:docMk/>
            <pc:sldMk cId="4263013243" sldId="340"/>
            <ac:grpSpMk id="37" creationId="{BEA2D22A-0E85-44D6-9D0B-94B05D747592}"/>
          </ac:grpSpMkLst>
        </pc:grpChg>
        <pc:grpChg chg="mod">
          <ac:chgData name="Lim Kelvin" userId="624f6ae12bb7b72b" providerId="LiveId" clId="{B272414D-B18A-4D81-997D-E20EBAE48599}" dt="2024-12-22T11:51:37.535" v="6538" actId="164"/>
          <ac:grpSpMkLst>
            <pc:docMk/>
            <pc:sldMk cId="4263013243" sldId="340"/>
            <ac:grpSpMk id="42" creationId="{454707F3-909C-452D-9547-BB70BC858859}"/>
          </ac:grpSpMkLst>
        </pc:grpChg>
        <pc:grpChg chg="mod">
          <ac:chgData name="Lim Kelvin" userId="624f6ae12bb7b72b" providerId="LiveId" clId="{B272414D-B18A-4D81-997D-E20EBAE48599}" dt="2024-12-22T11:51:37.535" v="6538" actId="164"/>
          <ac:grpSpMkLst>
            <pc:docMk/>
            <pc:sldMk cId="4263013243" sldId="340"/>
            <ac:grpSpMk id="47" creationId="{D800BD53-AA07-4802-BABB-8061CE7E2831}"/>
          </ac:grpSpMkLst>
        </pc:grpChg>
        <pc:grpChg chg="mod">
          <ac:chgData name="Lim Kelvin" userId="624f6ae12bb7b72b" providerId="LiveId" clId="{B272414D-B18A-4D81-997D-E20EBAE48599}" dt="2024-12-22T11:51:37.535" v="6538" actId="164"/>
          <ac:grpSpMkLst>
            <pc:docMk/>
            <pc:sldMk cId="4263013243" sldId="340"/>
            <ac:grpSpMk id="52" creationId="{4A0026BF-696B-4E9E-B2CE-E1E49F8736E2}"/>
          </ac:grpSpMkLst>
        </pc:grpChg>
        <pc:grpChg chg="mod">
          <ac:chgData name="Lim Kelvin" userId="624f6ae12bb7b72b" providerId="LiveId" clId="{B272414D-B18A-4D81-997D-E20EBAE48599}" dt="2024-12-22T11:51:37.535" v="6538" actId="164"/>
          <ac:grpSpMkLst>
            <pc:docMk/>
            <pc:sldMk cId="4263013243" sldId="340"/>
            <ac:grpSpMk id="57" creationId="{8561F5A9-C316-4304-8EC4-647FDB9CA7B8}"/>
          </ac:grpSpMkLst>
        </pc:grpChg>
        <pc:grpChg chg="mod">
          <ac:chgData name="Lim Kelvin" userId="624f6ae12bb7b72b" providerId="LiveId" clId="{B272414D-B18A-4D81-997D-E20EBAE48599}" dt="2024-12-22T11:51:37.535" v="6538" actId="164"/>
          <ac:grpSpMkLst>
            <pc:docMk/>
            <pc:sldMk cId="4263013243" sldId="340"/>
            <ac:grpSpMk id="62" creationId="{8044EBE9-381F-4DEC-8E54-A76699AEDF5A}"/>
          </ac:grpSpMkLst>
        </pc:grpChg>
        <pc:grpChg chg="mod">
          <ac:chgData name="Lim Kelvin" userId="624f6ae12bb7b72b" providerId="LiveId" clId="{B272414D-B18A-4D81-997D-E20EBAE48599}" dt="2024-12-22T11:51:37.535" v="6538" actId="164"/>
          <ac:grpSpMkLst>
            <pc:docMk/>
            <pc:sldMk cId="4263013243" sldId="340"/>
            <ac:grpSpMk id="67" creationId="{70766451-FA85-4B9C-9F0A-715017D4330D}"/>
          </ac:grpSpMkLst>
        </pc:grpChg>
        <pc:grpChg chg="mod">
          <ac:chgData name="Lim Kelvin" userId="624f6ae12bb7b72b" providerId="LiveId" clId="{B272414D-B18A-4D81-997D-E20EBAE48599}" dt="2024-12-22T11:51:37.535" v="6538" actId="164"/>
          <ac:grpSpMkLst>
            <pc:docMk/>
            <pc:sldMk cId="4263013243" sldId="340"/>
            <ac:grpSpMk id="72" creationId="{346396C7-1C68-4E45-8B92-8DAAA74EBE1B}"/>
          </ac:grpSpMkLst>
        </pc:grpChg>
        <pc:grpChg chg="mod">
          <ac:chgData name="Lim Kelvin" userId="624f6ae12bb7b72b" providerId="LiveId" clId="{B272414D-B18A-4D81-997D-E20EBAE48599}" dt="2024-12-22T11:51:37.535" v="6538" actId="164"/>
          <ac:grpSpMkLst>
            <pc:docMk/>
            <pc:sldMk cId="4263013243" sldId="340"/>
            <ac:grpSpMk id="77" creationId="{E9345E42-44DA-4BDC-BDEC-185008952CE6}"/>
          </ac:grpSpMkLst>
        </pc:grpChg>
        <pc:grpChg chg="mod">
          <ac:chgData name="Lim Kelvin" userId="624f6ae12bb7b72b" providerId="LiveId" clId="{B272414D-B18A-4D81-997D-E20EBAE48599}" dt="2024-12-22T11:51:37.535" v="6538" actId="164"/>
          <ac:grpSpMkLst>
            <pc:docMk/>
            <pc:sldMk cId="4263013243" sldId="340"/>
            <ac:grpSpMk id="82" creationId="{EA44BB7A-5A7D-4909-8AB6-81F539995151}"/>
          </ac:grpSpMkLst>
        </pc:grpChg>
        <pc:grpChg chg="mod">
          <ac:chgData name="Lim Kelvin" userId="624f6ae12bb7b72b" providerId="LiveId" clId="{B272414D-B18A-4D81-997D-E20EBAE48599}" dt="2024-12-22T11:51:37.535" v="6538" actId="164"/>
          <ac:grpSpMkLst>
            <pc:docMk/>
            <pc:sldMk cId="4263013243" sldId="340"/>
            <ac:grpSpMk id="87" creationId="{D59CB3BB-113B-44F3-8EF3-ACFD3D823A8E}"/>
          </ac:grpSpMkLst>
        </pc:grpChg>
        <pc:grpChg chg="mod">
          <ac:chgData name="Lim Kelvin" userId="624f6ae12bb7b72b" providerId="LiveId" clId="{B272414D-B18A-4D81-997D-E20EBAE48599}" dt="2024-12-22T11:51:37.535" v="6538" actId="164"/>
          <ac:grpSpMkLst>
            <pc:docMk/>
            <pc:sldMk cId="4263013243" sldId="340"/>
            <ac:grpSpMk id="93" creationId="{8D04863F-1CBB-4BC7-BA30-233B918D73FD}"/>
          </ac:grpSpMkLst>
        </pc:grpChg>
        <pc:grpChg chg="mod">
          <ac:chgData name="Lim Kelvin" userId="624f6ae12bb7b72b" providerId="LiveId" clId="{B272414D-B18A-4D81-997D-E20EBAE48599}" dt="2024-12-22T11:51:37.535" v="6538" actId="164"/>
          <ac:grpSpMkLst>
            <pc:docMk/>
            <pc:sldMk cId="4263013243" sldId="340"/>
            <ac:grpSpMk id="98" creationId="{F9528C6A-1D5B-41A7-8BAF-058F526CBF31}"/>
          </ac:grpSpMkLst>
        </pc:grpChg>
        <pc:grpChg chg="mod">
          <ac:chgData name="Lim Kelvin" userId="624f6ae12bb7b72b" providerId="LiveId" clId="{B272414D-B18A-4D81-997D-E20EBAE48599}" dt="2024-12-22T11:51:37.535" v="6538" actId="164"/>
          <ac:grpSpMkLst>
            <pc:docMk/>
            <pc:sldMk cId="4263013243" sldId="340"/>
            <ac:grpSpMk id="104" creationId="{EBA89B19-D5C7-44FE-9414-911B8898C6E7}"/>
          </ac:grpSpMkLst>
        </pc:grpChg>
        <pc:grpChg chg="mod">
          <ac:chgData name="Lim Kelvin" userId="624f6ae12bb7b72b" providerId="LiveId" clId="{B272414D-B18A-4D81-997D-E20EBAE48599}" dt="2024-12-22T11:51:37.535" v="6538" actId="164"/>
          <ac:grpSpMkLst>
            <pc:docMk/>
            <pc:sldMk cId="4263013243" sldId="340"/>
            <ac:grpSpMk id="110" creationId="{F0EC111A-09E0-4E3B-A1AF-66EB93E38978}"/>
          </ac:grpSpMkLst>
        </pc:grpChg>
        <pc:grpChg chg="add mod">
          <ac:chgData name="Lim Kelvin" userId="624f6ae12bb7b72b" providerId="LiveId" clId="{B272414D-B18A-4D81-997D-E20EBAE48599}" dt="2024-12-22T11:51:37.535" v="6538" actId="164"/>
          <ac:grpSpMkLst>
            <pc:docMk/>
            <pc:sldMk cId="4263013243" sldId="340"/>
            <ac:grpSpMk id="115" creationId="{03D80A56-AA40-411A-8B98-FE9556C64C5A}"/>
          </ac:grpSpMkLst>
        </pc:grpChg>
        <pc:grpChg chg="mod">
          <ac:chgData name="Lim Kelvin" userId="624f6ae12bb7b72b" providerId="LiveId" clId="{B272414D-B18A-4D81-997D-E20EBAE48599}" dt="2024-12-22T11:51:37.535" v="6538" actId="164"/>
          <ac:grpSpMkLst>
            <pc:docMk/>
            <pc:sldMk cId="4263013243" sldId="340"/>
            <ac:grpSpMk id="116" creationId="{3A16488F-EBF5-4893-B663-4EE422E2082D}"/>
          </ac:grpSpMkLst>
        </pc:grpChg>
        <pc:grpChg chg="mod">
          <ac:chgData name="Lim Kelvin" userId="624f6ae12bb7b72b" providerId="LiveId" clId="{B272414D-B18A-4D81-997D-E20EBAE48599}" dt="2024-12-22T11:51:37.535" v="6538" actId="164"/>
          <ac:grpSpMkLst>
            <pc:docMk/>
            <pc:sldMk cId="4263013243" sldId="340"/>
            <ac:grpSpMk id="121" creationId="{72C2E85E-2947-443A-BC9B-8E730C7EA6B7}"/>
          </ac:grpSpMkLst>
        </pc:grpChg>
        <pc:grpChg chg="mod">
          <ac:chgData name="Lim Kelvin" userId="624f6ae12bb7b72b" providerId="LiveId" clId="{B272414D-B18A-4D81-997D-E20EBAE48599}" dt="2024-12-22T11:51:37.535" v="6538" actId="164"/>
          <ac:grpSpMkLst>
            <pc:docMk/>
            <pc:sldMk cId="4263013243" sldId="340"/>
            <ac:grpSpMk id="126" creationId="{8C009BC7-4F3A-4820-94DF-D18896A8E2A3}"/>
          </ac:grpSpMkLst>
        </pc:grpChg>
        <pc:grpChg chg="mod">
          <ac:chgData name="Lim Kelvin" userId="624f6ae12bb7b72b" providerId="LiveId" clId="{B272414D-B18A-4D81-997D-E20EBAE48599}" dt="2024-12-22T11:44:01.211" v="6385"/>
          <ac:grpSpMkLst>
            <pc:docMk/>
            <pc:sldMk cId="4263013243" sldId="340"/>
            <ac:grpSpMk id="132" creationId="{7A9CA48E-E45A-4EEE-9036-6633E9A5A408}"/>
          </ac:grpSpMkLst>
        </pc:grpChg>
        <pc:grpChg chg="add mod">
          <ac:chgData name="Lim Kelvin" userId="624f6ae12bb7b72b" providerId="LiveId" clId="{B272414D-B18A-4D81-997D-E20EBAE48599}" dt="2024-12-22T11:51:37.535" v="6538" actId="164"/>
          <ac:grpSpMkLst>
            <pc:docMk/>
            <pc:sldMk cId="4263013243" sldId="340"/>
            <ac:grpSpMk id="135" creationId="{1F099D87-8847-4CB7-84A2-97014CD75C92}"/>
          </ac:grpSpMkLst>
        </pc:grpChg>
        <pc:grpChg chg="mod">
          <ac:chgData name="Lim Kelvin" userId="624f6ae12bb7b72b" providerId="LiveId" clId="{B272414D-B18A-4D81-997D-E20EBAE48599}" dt="2024-12-22T11:45:15.019" v="6419"/>
          <ac:grpSpMkLst>
            <pc:docMk/>
            <pc:sldMk cId="4263013243" sldId="340"/>
            <ac:grpSpMk id="137" creationId="{0AFA52A9-7130-4810-9370-BD90E651F91B}"/>
          </ac:grpSpMkLst>
        </pc:grpChg>
        <pc:grpChg chg="add mod">
          <ac:chgData name="Lim Kelvin" userId="624f6ae12bb7b72b" providerId="LiveId" clId="{B272414D-B18A-4D81-997D-E20EBAE48599}" dt="2024-12-22T11:51:37.535" v="6538" actId="164"/>
          <ac:grpSpMkLst>
            <pc:docMk/>
            <pc:sldMk cId="4263013243" sldId="340"/>
            <ac:grpSpMk id="140" creationId="{97FFF48B-60BE-4E26-82D0-A5FFDEFE8271}"/>
          </ac:grpSpMkLst>
        </pc:grpChg>
        <pc:grpChg chg="mod">
          <ac:chgData name="Lim Kelvin" userId="624f6ae12bb7b72b" providerId="LiveId" clId="{B272414D-B18A-4D81-997D-E20EBAE48599}" dt="2024-12-22T11:48:45.085" v="6435"/>
          <ac:grpSpMkLst>
            <pc:docMk/>
            <pc:sldMk cId="4263013243" sldId="340"/>
            <ac:grpSpMk id="142" creationId="{62B3C29B-6934-4291-8D62-8CC650C0764F}"/>
          </ac:grpSpMkLst>
        </pc:grpChg>
        <pc:picChg chg="mod">
          <ac:chgData name="Lim Kelvin" userId="624f6ae12bb7b72b" providerId="LiveId" clId="{B272414D-B18A-4D81-997D-E20EBAE48599}" dt="2024-12-22T11:51:37.535" v="6538" actId="164"/>
          <ac:picMkLst>
            <pc:docMk/>
            <pc:sldMk cId="4263013243" sldId="340"/>
            <ac:picMk id="11" creationId="{340AA320-6F3F-4C1C-9C64-F1AB86555C0C}"/>
          </ac:picMkLst>
        </pc:picChg>
        <pc:picChg chg="mod">
          <ac:chgData name="Lim Kelvin" userId="624f6ae12bb7b72b" providerId="LiveId" clId="{B272414D-B18A-4D81-997D-E20EBAE48599}" dt="2024-12-22T11:44:01.211" v="6385"/>
          <ac:picMkLst>
            <pc:docMk/>
            <pc:sldMk cId="4263013243" sldId="340"/>
            <ac:picMk id="133" creationId="{D64049FE-DEE5-4018-96BB-9D603EE6F28E}"/>
          </ac:picMkLst>
        </pc:picChg>
        <pc:picChg chg="mod">
          <ac:chgData name="Lim Kelvin" userId="624f6ae12bb7b72b" providerId="LiveId" clId="{B272414D-B18A-4D81-997D-E20EBAE48599}" dt="2024-12-22T11:45:15.019" v="6419"/>
          <ac:picMkLst>
            <pc:docMk/>
            <pc:sldMk cId="4263013243" sldId="340"/>
            <ac:picMk id="138" creationId="{76C79B74-9F05-4957-9BD8-60E20A0E2CF1}"/>
          </ac:picMkLst>
        </pc:picChg>
        <pc:picChg chg="mod">
          <ac:chgData name="Lim Kelvin" userId="624f6ae12bb7b72b" providerId="LiveId" clId="{B272414D-B18A-4D81-997D-E20EBAE48599}" dt="2024-12-22T11:48:45.085" v="6435"/>
          <ac:picMkLst>
            <pc:docMk/>
            <pc:sldMk cId="4263013243" sldId="340"/>
            <ac:picMk id="143" creationId="{02B73FD6-8C21-4257-9D94-9AF02F998C14}"/>
          </ac:picMkLst>
        </pc:picChg>
      </pc:sldChg>
      <pc:sldChg chg="add del setBg">
        <pc:chgData name="Lim Kelvin" userId="624f6ae12bb7b72b" providerId="LiveId" clId="{B272414D-B18A-4D81-997D-E20EBAE48599}" dt="2024-12-22T12:50:38.967" v="7085"/>
        <pc:sldMkLst>
          <pc:docMk/>
          <pc:sldMk cId="923621635" sldId="341"/>
        </pc:sldMkLst>
      </pc:sldChg>
      <pc:sldChg chg="modSp add del mod ord modTransition">
        <pc:chgData name="Lim Kelvin" userId="624f6ae12bb7b72b" providerId="LiveId" clId="{B272414D-B18A-4D81-997D-E20EBAE48599}" dt="2024-12-22T12:50:43.812" v="7088"/>
        <pc:sldMkLst>
          <pc:docMk/>
          <pc:sldMk cId="1681755768" sldId="341"/>
        </pc:sldMkLst>
        <pc:grpChg chg="mod">
          <ac:chgData name="Lim Kelvin" userId="624f6ae12bb7b72b" providerId="LiveId" clId="{B272414D-B18A-4D81-997D-E20EBAE48599}" dt="2024-12-22T11:52:03.351" v="6544" actId="1076"/>
          <ac:grpSpMkLst>
            <pc:docMk/>
            <pc:sldMk cId="1681755768" sldId="341"/>
            <ac:grpSpMk id="6" creationId="{A935FE13-9B2C-47AF-B15F-C25C7620EC86}"/>
          </ac:grpSpMkLst>
        </pc:grpChg>
      </pc:sldChg>
      <pc:sldChg chg="add del">
        <pc:chgData name="Lim Kelvin" userId="624f6ae12bb7b72b" providerId="LiveId" clId="{B272414D-B18A-4D81-997D-E20EBAE48599}" dt="2024-12-22T11:51:09.995" v="6537" actId="47"/>
        <pc:sldMkLst>
          <pc:docMk/>
          <pc:sldMk cId="4292951783" sldId="341"/>
        </pc:sldMkLst>
      </pc:sldChg>
      <pc:sldChg chg="modSp add del mod ord modTransition">
        <pc:chgData name="Lim Kelvin" userId="624f6ae12bb7b72b" providerId="LiveId" clId="{B272414D-B18A-4D81-997D-E20EBAE48599}" dt="2024-12-22T12:50:43.812" v="7088"/>
        <pc:sldMkLst>
          <pc:docMk/>
          <pc:sldMk cId="743327539" sldId="342"/>
        </pc:sldMkLst>
        <pc:grpChg chg="mod">
          <ac:chgData name="Lim Kelvin" userId="624f6ae12bb7b72b" providerId="LiveId" clId="{B272414D-B18A-4D81-997D-E20EBAE48599}" dt="2024-12-22T11:52:26.359" v="6551" actId="1076"/>
          <ac:grpSpMkLst>
            <pc:docMk/>
            <pc:sldMk cId="743327539" sldId="342"/>
            <ac:grpSpMk id="6" creationId="{A935FE13-9B2C-47AF-B15F-C25C7620EC86}"/>
          </ac:grpSpMkLst>
        </pc:grpChg>
      </pc:sldChg>
      <pc:sldChg chg="add del setBg">
        <pc:chgData name="Lim Kelvin" userId="624f6ae12bb7b72b" providerId="LiveId" clId="{B272414D-B18A-4D81-997D-E20EBAE48599}" dt="2024-12-22T12:50:38.967" v="7085"/>
        <pc:sldMkLst>
          <pc:docMk/>
          <pc:sldMk cId="1547208472" sldId="342"/>
        </pc:sldMkLst>
      </pc:sldChg>
      <pc:sldChg chg="add del">
        <pc:chgData name="Lim Kelvin" userId="624f6ae12bb7b72b" providerId="LiveId" clId="{B272414D-B18A-4D81-997D-E20EBAE48599}" dt="2024-12-22T11:51:09.455" v="6536" actId="47"/>
        <pc:sldMkLst>
          <pc:docMk/>
          <pc:sldMk cId="3405864595" sldId="342"/>
        </pc:sldMkLst>
      </pc:sldChg>
      <pc:sldChg chg="modSp add del mod">
        <pc:chgData name="Lim Kelvin" userId="624f6ae12bb7b72b" providerId="LiveId" clId="{B272414D-B18A-4D81-997D-E20EBAE48599}" dt="2024-12-22T11:52:16.573" v="6548" actId="47"/>
        <pc:sldMkLst>
          <pc:docMk/>
          <pc:sldMk cId="3428307836" sldId="342"/>
        </pc:sldMkLst>
        <pc:grpChg chg="mod">
          <ac:chgData name="Lim Kelvin" userId="624f6ae12bb7b72b" providerId="LiveId" clId="{B272414D-B18A-4D81-997D-E20EBAE48599}" dt="2024-12-22T11:52:12.040" v="6546" actId="1076"/>
          <ac:grpSpMkLst>
            <pc:docMk/>
            <pc:sldMk cId="3428307836" sldId="342"/>
            <ac:grpSpMk id="6" creationId="{A935FE13-9B2C-47AF-B15F-C25C7620EC86}"/>
          </ac:grpSpMkLst>
        </pc:grpChg>
      </pc:sldChg>
      <pc:sldChg chg="add del">
        <pc:chgData name="Lim Kelvin" userId="624f6ae12bb7b72b" providerId="LiveId" clId="{B272414D-B18A-4D81-997D-E20EBAE48599}" dt="2024-12-22T11:51:08.885" v="6535" actId="47"/>
        <pc:sldMkLst>
          <pc:docMk/>
          <pc:sldMk cId="545155363" sldId="343"/>
        </pc:sldMkLst>
      </pc:sldChg>
      <pc:sldChg chg="add del">
        <pc:chgData name="Lim Kelvin" userId="624f6ae12bb7b72b" providerId="LiveId" clId="{B272414D-B18A-4D81-997D-E20EBAE48599}" dt="2024-12-22T11:52:15.876" v="6547" actId="47"/>
        <pc:sldMkLst>
          <pc:docMk/>
          <pc:sldMk cId="1879450490" sldId="343"/>
        </pc:sldMkLst>
      </pc:sldChg>
      <pc:sldChg chg="modSp add del mod ord modTransition">
        <pc:chgData name="Lim Kelvin" userId="624f6ae12bb7b72b" providerId="LiveId" clId="{B272414D-B18A-4D81-997D-E20EBAE48599}" dt="2024-12-22T12:50:43.812" v="7088"/>
        <pc:sldMkLst>
          <pc:docMk/>
          <pc:sldMk cId="1990362095" sldId="343"/>
        </pc:sldMkLst>
        <pc:grpChg chg="mod">
          <ac:chgData name="Lim Kelvin" userId="624f6ae12bb7b72b" providerId="LiveId" clId="{B272414D-B18A-4D81-997D-E20EBAE48599}" dt="2024-12-22T11:52:36.011" v="6554" actId="1076"/>
          <ac:grpSpMkLst>
            <pc:docMk/>
            <pc:sldMk cId="1990362095" sldId="343"/>
            <ac:grpSpMk id="6" creationId="{A935FE13-9B2C-47AF-B15F-C25C7620EC86}"/>
          </ac:grpSpMkLst>
        </pc:grpChg>
      </pc:sldChg>
      <pc:sldChg chg="add del setBg">
        <pc:chgData name="Lim Kelvin" userId="624f6ae12bb7b72b" providerId="LiveId" clId="{B272414D-B18A-4D81-997D-E20EBAE48599}" dt="2024-12-22T12:50:38.967" v="7085"/>
        <pc:sldMkLst>
          <pc:docMk/>
          <pc:sldMk cId="3207676963" sldId="343"/>
        </pc:sldMkLst>
      </pc:sldChg>
      <pc:sldChg chg="modSp add del mod">
        <pc:chgData name="Lim Kelvin" userId="624f6ae12bb7b72b" providerId="LiveId" clId="{B272414D-B18A-4D81-997D-E20EBAE48599}" dt="2024-12-22T11:52:54.078" v="6560" actId="2890"/>
        <pc:sldMkLst>
          <pc:docMk/>
          <pc:sldMk cId="1836946518" sldId="344"/>
        </pc:sldMkLst>
        <pc:grpChg chg="mod">
          <ac:chgData name="Lim Kelvin" userId="624f6ae12bb7b72b" providerId="LiveId" clId="{B272414D-B18A-4D81-997D-E20EBAE48599}" dt="2024-12-22T11:52:53.255" v="6559" actId="1076"/>
          <ac:grpSpMkLst>
            <pc:docMk/>
            <pc:sldMk cId="1836946518" sldId="344"/>
            <ac:grpSpMk id="6" creationId="{A935FE13-9B2C-47AF-B15F-C25C7620EC86}"/>
          </ac:grpSpMkLst>
        </pc:grpChg>
      </pc:sldChg>
      <pc:sldChg chg="add del">
        <pc:chgData name="Lim Kelvin" userId="624f6ae12bb7b72b" providerId="LiveId" clId="{B272414D-B18A-4D81-997D-E20EBAE48599}" dt="2024-12-22T11:51:07.563" v="6534" actId="47"/>
        <pc:sldMkLst>
          <pc:docMk/>
          <pc:sldMk cId="2514481337" sldId="344"/>
        </pc:sldMkLst>
      </pc:sldChg>
      <pc:sldChg chg="add del setBg">
        <pc:chgData name="Lim Kelvin" userId="624f6ae12bb7b72b" providerId="LiveId" clId="{B272414D-B18A-4D81-997D-E20EBAE48599}" dt="2024-12-22T12:50:38.967" v="7085"/>
        <pc:sldMkLst>
          <pc:docMk/>
          <pc:sldMk cId="2745284309" sldId="344"/>
        </pc:sldMkLst>
      </pc:sldChg>
      <pc:sldChg chg="modSp add del mod ord modTransition">
        <pc:chgData name="Lim Kelvin" userId="624f6ae12bb7b72b" providerId="LiveId" clId="{B272414D-B18A-4D81-997D-E20EBAE48599}" dt="2024-12-22T12:50:43.812" v="7088"/>
        <pc:sldMkLst>
          <pc:docMk/>
          <pc:sldMk cId="3966661886" sldId="344"/>
        </pc:sldMkLst>
        <pc:grpChg chg="mod">
          <ac:chgData name="Lim Kelvin" userId="624f6ae12bb7b72b" providerId="LiveId" clId="{B272414D-B18A-4D81-997D-E20EBAE48599}" dt="2024-12-22T11:53:06.607" v="6563" actId="1076"/>
          <ac:grpSpMkLst>
            <pc:docMk/>
            <pc:sldMk cId="3966661886" sldId="344"/>
            <ac:grpSpMk id="6" creationId="{A935FE13-9B2C-47AF-B15F-C25C7620EC86}"/>
          </ac:grpSpMkLst>
        </pc:grpChg>
      </pc:sldChg>
      <pc:sldChg chg="add del setBg">
        <pc:chgData name="Lim Kelvin" userId="624f6ae12bb7b72b" providerId="LiveId" clId="{B272414D-B18A-4D81-997D-E20EBAE48599}" dt="2024-12-22T12:50:38.967" v="7085"/>
        <pc:sldMkLst>
          <pc:docMk/>
          <pc:sldMk cId="1227344078" sldId="345"/>
        </pc:sldMkLst>
      </pc:sldChg>
      <pc:sldChg chg="modSp add del mod ord modTransition">
        <pc:chgData name="Lim Kelvin" userId="624f6ae12bb7b72b" providerId="LiveId" clId="{B272414D-B18A-4D81-997D-E20EBAE48599}" dt="2024-12-22T12:50:43.812" v="7088"/>
        <pc:sldMkLst>
          <pc:docMk/>
          <pc:sldMk cId="1792165619" sldId="345"/>
        </pc:sldMkLst>
        <pc:grpChg chg="mod">
          <ac:chgData name="Lim Kelvin" userId="624f6ae12bb7b72b" providerId="LiveId" clId="{B272414D-B18A-4D81-997D-E20EBAE48599}" dt="2024-12-22T11:53:16.350" v="6566" actId="1076"/>
          <ac:grpSpMkLst>
            <pc:docMk/>
            <pc:sldMk cId="1792165619" sldId="345"/>
            <ac:grpSpMk id="6" creationId="{A935FE13-9B2C-47AF-B15F-C25C7620EC86}"/>
          </ac:grpSpMkLst>
        </pc:grpChg>
      </pc:sldChg>
      <pc:sldChg chg="modSp add del mod ord modTransition">
        <pc:chgData name="Lim Kelvin" userId="624f6ae12bb7b72b" providerId="LiveId" clId="{B272414D-B18A-4D81-997D-E20EBAE48599}" dt="2024-12-22T12:50:43.812" v="7088"/>
        <pc:sldMkLst>
          <pc:docMk/>
          <pc:sldMk cId="1158236889" sldId="346"/>
        </pc:sldMkLst>
        <pc:grpChg chg="mod">
          <ac:chgData name="Lim Kelvin" userId="624f6ae12bb7b72b" providerId="LiveId" clId="{B272414D-B18A-4D81-997D-E20EBAE48599}" dt="2024-12-22T11:53:26.296" v="6568" actId="1076"/>
          <ac:grpSpMkLst>
            <pc:docMk/>
            <pc:sldMk cId="1158236889" sldId="346"/>
            <ac:grpSpMk id="6" creationId="{A935FE13-9B2C-47AF-B15F-C25C7620EC86}"/>
          </ac:grpSpMkLst>
        </pc:grpChg>
      </pc:sldChg>
      <pc:sldChg chg="add del setBg">
        <pc:chgData name="Lim Kelvin" userId="624f6ae12bb7b72b" providerId="LiveId" clId="{B272414D-B18A-4D81-997D-E20EBAE48599}" dt="2024-12-22T12:50:38.967" v="7085"/>
        <pc:sldMkLst>
          <pc:docMk/>
          <pc:sldMk cId="3273502113" sldId="346"/>
        </pc:sldMkLst>
      </pc:sldChg>
      <pc:sldChg chg="modSp add del mod ord modTransition">
        <pc:chgData name="Lim Kelvin" userId="624f6ae12bb7b72b" providerId="LiveId" clId="{B272414D-B18A-4D81-997D-E20EBAE48599}" dt="2024-12-22T12:50:43.812" v="7088"/>
        <pc:sldMkLst>
          <pc:docMk/>
          <pc:sldMk cId="3085471523" sldId="347"/>
        </pc:sldMkLst>
        <pc:grpChg chg="mod">
          <ac:chgData name="Lim Kelvin" userId="624f6ae12bb7b72b" providerId="LiveId" clId="{B272414D-B18A-4D81-997D-E20EBAE48599}" dt="2024-12-22T11:54:01.761" v="6573" actId="1076"/>
          <ac:grpSpMkLst>
            <pc:docMk/>
            <pc:sldMk cId="3085471523" sldId="347"/>
            <ac:grpSpMk id="6" creationId="{A935FE13-9B2C-47AF-B15F-C25C7620EC86}"/>
          </ac:grpSpMkLst>
        </pc:grpChg>
      </pc:sldChg>
      <pc:sldChg chg="add del setBg">
        <pc:chgData name="Lim Kelvin" userId="624f6ae12bb7b72b" providerId="LiveId" clId="{B272414D-B18A-4D81-997D-E20EBAE48599}" dt="2024-12-22T12:50:38.967" v="7085"/>
        <pc:sldMkLst>
          <pc:docMk/>
          <pc:sldMk cId="3487301733" sldId="347"/>
        </pc:sldMkLst>
      </pc:sldChg>
      <pc:sldChg chg="add del setBg">
        <pc:chgData name="Lim Kelvin" userId="624f6ae12bb7b72b" providerId="LiveId" clId="{B272414D-B18A-4D81-997D-E20EBAE48599}" dt="2024-12-22T12:50:38.967" v="7085"/>
        <pc:sldMkLst>
          <pc:docMk/>
          <pc:sldMk cId="306900962" sldId="348"/>
        </pc:sldMkLst>
      </pc:sldChg>
      <pc:sldChg chg="addSp modSp add del mod ord modTransition">
        <pc:chgData name="Lim Kelvin" userId="624f6ae12bb7b72b" providerId="LiveId" clId="{B272414D-B18A-4D81-997D-E20EBAE48599}" dt="2024-12-22T12:50:43.812" v="7088"/>
        <pc:sldMkLst>
          <pc:docMk/>
          <pc:sldMk cId="1155099523" sldId="348"/>
        </pc:sldMkLst>
        <pc:spChg chg="mod">
          <ac:chgData name="Lim Kelvin" userId="624f6ae12bb7b72b" providerId="LiveId" clId="{B272414D-B18A-4D81-997D-E20EBAE48599}" dt="2024-12-22T12:19:41.379" v="6816"/>
          <ac:spMkLst>
            <pc:docMk/>
            <pc:sldMk cId="1155099523" sldId="348"/>
            <ac:spMk id="164" creationId="{48564A10-97E2-4555-9EC5-AFBE332B48A7}"/>
          </ac:spMkLst>
        </pc:spChg>
        <pc:spChg chg="mod">
          <ac:chgData name="Lim Kelvin" userId="624f6ae12bb7b72b" providerId="LiveId" clId="{B272414D-B18A-4D81-997D-E20EBAE48599}" dt="2024-12-22T12:19:41.379" v="6816"/>
          <ac:spMkLst>
            <pc:docMk/>
            <pc:sldMk cId="1155099523" sldId="348"/>
            <ac:spMk id="167" creationId="{2593EEE9-3F37-448E-9A27-5ADABFB77E93}"/>
          </ac:spMkLst>
        </pc:spChg>
        <pc:spChg chg="mod">
          <ac:chgData name="Lim Kelvin" userId="624f6ae12bb7b72b" providerId="LiveId" clId="{B272414D-B18A-4D81-997D-E20EBAE48599}" dt="2024-12-22T12:19:41.379" v="6816"/>
          <ac:spMkLst>
            <pc:docMk/>
            <pc:sldMk cId="1155099523" sldId="348"/>
            <ac:spMk id="168" creationId="{A4E91C12-BA97-4884-AB46-56B392734344}"/>
          </ac:spMkLst>
        </pc:spChg>
        <pc:spChg chg="mod">
          <ac:chgData name="Lim Kelvin" userId="624f6ae12bb7b72b" providerId="LiveId" clId="{B272414D-B18A-4D81-997D-E20EBAE48599}" dt="2024-12-22T12:19:41.379" v="6816"/>
          <ac:spMkLst>
            <pc:docMk/>
            <pc:sldMk cId="1155099523" sldId="348"/>
            <ac:spMk id="171" creationId="{12D06D40-856B-406E-956F-397AD2F043D8}"/>
          </ac:spMkLst>
        </pc:spChg>
        <pc:spChg chg="mod">
          <ac:chgData name="Lim Kelvin" userId="624f6ae12bb7b72b" providerId="LiveId" clId="{B272414D-B18A-4D81-997D-E20EBAE48599}" dt="2024-12-22T12:19:41.379" v="6816"/>
          <ac:spMkLst>
            <pc:docMk/>
            <pc:sldMk cId="1155099523" sldId="348"/>
            <ac:spMk id="172" creationId="{84DE5672-7F3C-4839-B66D-0BB49B798BB3}"/>
          </ac:spMkLst>
        </pc:spChg>
        <pc:spChg chg="mod">
          <ac:chgData name="Lim Kelvin" userId="624f6ae12bb7b72b" providerId="LiveId" clId="{B272414D-B18A-4D81-997D-E20EBAE48599}" dt="2024-12-22T12:19:41.379" v="6816"/>
          <ac:spMkLst>
            <pc:docMk/>
            <pc:sldMk cId="1155099523" sldId="348"/>
            <ac:spMk id="175" creationId="{CC6ED349-0BEB-4184-BBAB-792E7B97D65F}"/>
          </ac:spMkLst>
        </pc:spChg>
        <pc:spChg chg="mod">
          <ac:chgData name="Lim Kelvin" userId="624f6ae12bb7b72b" providerId="LiveId" clId="{B272414D-B18A-4D81-997D-E20EBAE48599}" dt="2024-12-22T12:19:41.379" v="6816"/>
          <ac:spMkLst>
            <pc:docMk/>
            <pc:sldMk cId="1155099523" sldId="348"/>
            <ac:spMk id="176" creationId="{3F06F67C-EE5C-4D6B-90C2-37610D047D4E}"/>
          </ac:spMkLst>
        </pc:spChg>
        <pc:spChg chg="mod">
          <ac:chgData name="Lim Kelvin" userId="624f6ae12bb7b72b" providerId="LiveId" clId="{B272414D-B18A-4D81-997D-E20EBAE48599}" dt="2024-12-22T12:19:41.379" v="6816"/>
          <ac:spMkLst>
            <pc:docMk/>
            <pc:sldMk cId="1155099523" sldId="348"/>
            <ac:spMk id="179" creationId="{14F50420-53E9-4232-883A-980E2F02F4AC}"/>
          </ac:spMkLst>
        </pc:spChg>
        <pc:spChg chg="mod">
          <ac:chgData name="Lim Kelvin" userId="624f6ae12bb7b72b" providerId="LiveId" clId="{B272414D-B18A-4D81-997D-E20EBAE48599}" dt="2024-12-22T12:19:41.379" v="6816"/>
          <ac:spMkLst>
            <pc:docMk/>
            <pc:sldMk cId="1155099523" sldId="348"/>
            <ac:spMk id="180" creationId="{71FB5955-FD70-4EC7-81EA-E39C8AE5ABC7}"/>
          </ac:spMkLst>
        </pc:spChg>
        <pc:spChg chg="mod">
          <ac:chgData name="Lim Kelvin" userId="624f6ae12bb7b72b" providerId="LiveId" clId="{B272414D-B18A-4D81-997D-E20EBAE48599}" dt="2024-12-22T12:19:41.379" v="6816"/>
          <ac:spMkLst>
            <pc:docMk/>
            <pc:sldMk cId="1155099523" sldId="348"/>
            <ac:spMk id="183" creationId="{61CCB1D1-74CF-4867-814E-6153432F2ECA}"/>
          </ac:spMkLst>
        </pc:spChg>
        <pc:spChg chg="mod">
          <ac:chgData name="Lim Kelvin" userId="624f6ae12bb7b72b" providerId="LiveId" clId="{B272414D-B18A-4D81-997D-E20EBAE48599}" dt="2024-12-22T12:19:41.379" v="6816"/>
          <ac:spMkLst>
            <pc:docMk/>
            <pc:sldMk cId="1155099523" sldId="348"/>
            <ac:spMk id="184" creationId="{5462AE15-D787-443B-A831-B3E692439532}"/>
          </ac:spMkLst>
        </pc:spChg>
        <pc:spChg chg="mod">
          <ac:chgData name="Lim Kelvin" userId="624f6ae12bb7b72b" providerId="LiveId" clId="{B272414D-B18A-4D81-997D-E20EBAE48599}" dt="2024-12-22T12:19:41.379" v="6816"/>
          <ac:spMkLst>
            <pc:docMk/>
            <pc:sldMk cId="1155099523" sldId="348"/>
            <ac:spMk id="187" creationId="{7BD23C17-D1E1-44D8-9D62-70DF0F2CE6C9}"/>
          </ac:spMkLst>
        </pc:spChg>
        <pc:spChg chg="mod">
          <ac:chgData name="Lim Kelvin" userId="624f6ae12bb7b72b" providerId="LiveId" clId="{B272414D-B18A-4D81-997D-E20EBAE48599}" dt="2024-12-22T12:19:41.379" v="6816"/>
          <ac:spMkLst>
            <pc:docMk/>
            <pc:sldMk cId="1155099523" sldId="348"/>
            <ac:spMk id="188" creationId="{2460A278-143D-4D88-82BC-71EF8B5EDB80}"/>
          </ac:spMkLst>
        </pc:spChg>
        <pc:spChg chg="mod">
          <ac:chgData name="Lim Kelvin" userId="624f6ae12bb7b72b" providerId="LiveId" clId="{B272414D-B18A-4D81-997D-E20EBAE48599}" dt="2024-12-22T12:19:41.379" v="6816"/>
          <ac:spMkLst>
            <pc:docMk/>
            <pc:sldMk cId="1155099523" sldId="348"/>
            <ac:spMk id="191" creationId="{88F2F1E2-DDF6-4DCE-9B00-38BFA783BCB2}"/>
          </ac:spMkLst>
        </pc:spChg>
        <pc:spChg chg="mod">
          <ac:chgData name="Lim Kelvin" userId="624f6ae12bb7b72b" providerId="LiveId" clId="{B272414D-B18A-4D81-997D-E20EBAE48599}" dt="2024-12-22T12:19:41.379" v="6816"/>
          <ac:spMkLst>
            <pc:docMk/>
            <pc:sldMk cId="1155099523" sldId="348"/>
            <ac:spMk id="192" creationId="{24F851CE-4FF3-49B7-A0F8-F4F74028E2E1}"/>
          </ac:spMkLst>
        </pc:spChg>
        <pc:spChg chg="mod">
          <ac:chgData name="Lim Kelvin" userId="624f6ae12bb7b72b" providerId="LiveId" clId="{B272414D-B18A-4D81-997D-E20EBAE48599}" dt="2024-12-22T12:19:41.379" v="6816"/>
          <ac:spMkLst>
            <pc:docMk/>
            <pc:sldMk cId="1155099523" sldId="348"/>
            <ac:spMk id="195" creationId="{B1593F92-F0DE-4118-867A-83C8521233A1}"/>
          </ac:spMkLst>
        </pc:spChg>
        <pc:spChg chg="mod">
          <ac:chgData name="Lim Kelvin" userId="624f6ae12bb7b72b" providerId="LiveId" clId="{B272414D-B18A-4D81-997D-E20EBAE48599}" dt="2024-12-22T12:19:41.379" v="6816"/>
          <ac:spMkLst>
            <pc:docMk/>
            <pc:sldMk cId="1155099523" sldId="348"/>
            <ac:spMk id="196" creationId="{D1E78A42-3160-48EF-9D7B-72264FCCDEF5}"/>
          </ac:spMkLst>
        </pc:spChg>
        <pc:spChg chg="mod">
          <ac:chgData name="Lim Kelvin" userId="624f6ae12bb7b72b" providerId="LiveId" clId="{B272414D-B18A-4D81-997D-E20EBAE48599}" dt="2024-12-22T12:19:41.379" v="6816"/>
          <ac:spMkLst>
            <pc:docMk/>
            <pc:sldMk cId="1155099523" sldId="348"/>
            <ac:spMk id="199" creationId="{A135F957-D967-4F06-AA2A-0007C8904FD0}"/>
          </ac:spMkLst>
        </pc:spChg>
        <pc:spChg chg="mod">
          <ac:chgData name="Lim Kelvin" userId="624f6ae12bb7b72b" providerId="LiveId" clId="{B272414D-B18A-4D81-997D-E20EBAE48599}" dt="2024-12-22T12:19:41.379" v="6816"/>
          <ac:spMkLst>
            <pc:docMk/>
            <pc:sldMk cId="1155099523" sldId="348"/>
            <ac:spMk id="200" creationId="{8FBE186D-B811-43CB-974B-C68CF2453ECF}"/>
          </ac:spMkLst>
        </pc:spChg>
        <pc:spChg chg="mod">
          <ac:chgData name="Lim Kelvin" userId="624f6ae12bb7b72b" providerId="LiveId" clId="{B272414D-B18A-4D81-997D-E20EBAE48599}" dt="2024-12-22T12:19:41.379" v="6816"/>
          <ac:spMkLst>
            <pc:docMk/>
            <pc:sldMk cId="1155099523" sldId="348"/>
            <ac:spMk id="203" creationId="{90432882-E1B3-4710-944A-E9505FCACC04}"/>
          </ac:spMkLst>
        </pc:spChg>
        <pc:spChg chg="mod">
          <ac:chgData name="Lim Kelvin" userId="624f6ae12bb7b72b" providerId="LiveId" clId="{B272414D-B18A-4D81-997D-E20EBAE48599}" dt="2024-12-22T12:19:41.379" v="6816"/>
          <ac:spMkLst>
            <pc:docMk/>
            <pc:sldMk cId="1155099523" sldId="348"/>
            <ac:spMk id="204" creationId="{BF53AAE7-68BB-4925-AE14-9ED1BA221EB6}"/>
          </ac:spMkLst>
        </pc:spChg>
        <pc:spChg chg="mod">
          <ac:chgData name="Lim Kelvin" userId="624f6ae12bb7b72b" providerId="LiveId" clId="{B272414D-B18A-4D81-997D-E20EBAE48599}" dt="2024-12-22T12:19:41.379" v="6816"/>
          <ac:spMkLst>
            <pc:docMk/>
            <pc:sldMk cId="1155099523" sldId="348"/>
            <ac:spMk id="207" creationId="{CD3DE5D5-DC52-428E-8788-EFB357CCBF3F}"/>
          </ac:spMkLst>
        </pc:spChg>
        <pc:spChg chg="mod">
          <ac:chgData name="Lim Kelvin" userId="624f6ae12bb7b72b" providerId="LiveId" clId="{B272414D-B18A-4D81-997D-E20EBAE48599}" dt="2024-12-22T12:19:41.379" v="6816"/>
          <ac:spMkLst>
            <pc:docMk/>
            <pc:sldMk cId="1155099523" sldId="348"/>
            <ac:spMk id="208" creationId="{EF317012-CB10-46E0-B671-1F61CCEBD3CD}"/>
          </ac:spMkLst>
        </pc:spChg>
        <pc:spChg chg="mod">
          <ac:chgData name="Lim Kelvin" userId="624f6ae12bb7b72b" providerId="LiveId" clId="{B272414D-B18A-4D81-997D-E20EBAE48599}" dt="2024-12-22T12:19:41.379" v="6816"/>
          <ac:spMkLst>
            <pc:docMk/>
            <pc:sldMk cId="1155099523" sldId="348"/>
            <ac:spMk id="211" creationId="{1DDB9C96-4DF0-412D-9211-F30FD5FF8270}"/>
          </ac:spMkLst>
        </pc:spChg>
        <pc:spChg chg="mod">
          <ac:chgData name="Lim Kelvin" userId="624f6ae12bb7b72b" providerId="LiveId" clId="{B272414D-B18A-4D81-997D-E20EBAE48599}" dt="2024-12-22T12:19:41.379" v="6816"/>
          <ac:spMkLst>
            <pc:docMk/>
            <pc:sldMk cId="1155099523" sldId="348"/>
            <ac:spMk id="212" creationId="{17D38ED2-A489-4C98-AA22-FFD1A2318911}"/>
          </ac:spMkLst>
        </pc:spChg>
        <pc:spChg chg="mod">
          <ac:chgData name="Lim Kelvin" userId="624f6ae12bb7b72b" providerId="LiveId" clId="{B272414D-B18A-4D81-997D-E20EBAE48599}" dt="2024-12-22T12:19:41.379" v="6816"/>
          <ac:spMkLst>
            <pc:docMk/>
            <pc:sldMk cId="1155099523" sldId="348"/>
            <ac:spMk id="215" creationId="{3BB36CAB-AC7B-44B6-AD00-CAF485016DF7}"/>
          </ac:spMkLst>
        </pc:spChg>
        <pc:spChg chg="mod">
          <ac:chgData name="Lim Kelvin" userId="624f6ae12bb7b72b" providerId="LiveId" clId="{B272414D-B18A-4D81-997D-E20EBAE48599}" dt="2024-12-22T12:19:41.379" v="6816"/>
          <ac:spMkLst>
            <pc:docMk/>
            <pc:sldMk cId="1155099523" sldId="348"/>
            <ac:spMk id="216" creationId="{3003AA4C-261B-47E3-BFF2-3E04E1511458}"/>
          </ac:spMkLst>
        </pc:spChg>
        <pc:spChg chg="mod">
          <ac:chgData name="Lim Kelvin" userId="624f6ae12bb7b72b" providerId="LiveId" clId="{B272414D-B18A-4D81-997D-E20EBAE48599}" dt="2024-12-22T12:19:41.379" v="6816"/>
          <ac:spMkLst>
            <pc:docMk/>
            <pc:sldMk cId="1155099523" sldId="348"/>
            <ac:spMk id="219" creationId="{6332D68B-52DF-4AC7-9D1D-383A7F556583}"/>
          </ac:spMkLst>
        </pc:spChg>
        <pc:spChg chg="mod">
          <ac:chgData name="Lim Kelvin" userId="624f6ae12bb7b72b" providerId="LiveId" clId="{B272414D-B18A-4D81-997D-E20EBAE48599}" dt="2024-12-22T12:19:41.379" v="6816"/>
          <ac:spMkLst>
            <pc:docMk/>
            <pc:sldMk cId="1155099523" sldId="348"/>
            <ac:spMk id="220" creationId="{9593B061-77AE-435E-A700-3D981CCE8DB6}"/>
          </ac:spMkLst>
        </pc:spChg>
        <pc:spChg chg="mod">
          <ac:chgData name="Lim Kelvin" userId="624f6ae12bb7b72b" providerId="LiveId" clId="{B272414D-B18A-4D81-997D-E20EBAE48599}" dt="2024-12-22T12:19:41.379" v="6816"/>
          <ac:spMkLst>
            <pc:docMk/>
            <pc:sldMk cId="1155099523" sldId="348"/>
            <ac:spMk id="223" creationId="{A63242C7-99C3-4B49-81C9-A59845F9C340}"/>
          </ac:spMkLst>
        </pc:spChg>
        <pc:spChg chg="mod">
          <ac:chgData name="Lim Kelvin" userId="624f6ae12bb7b72b" providerId="LiveId" clId="{B272414D-B18A-4D81-997D-E20EBAE48599}" dt="2024-12-22T12:19:41.379" v="6816"/>
          <ac:spMkLst>
            <pc:docMk/>
            <pc:sldMk cId="1155099523" sldId="348"/>
            <ac:spMk id="224" creationId="{B49AB925-5AC6-411D-8B64-4B2F572B8CF9}"/>
          </ac:spMkLst>
        </pc:spChg>
        <pc:spChg chg="mod">
          <ac:chgData name="Lim Kelvin" userId="624f6ae12bb7b72b" providerId="LiveId" clId="{B272414D-B18A-4D81-997D-E20EBAE48599}" dt="2024-12-22T12:19:41.379" v="6816"/>
          <ac:spMkLst>
            <pc:docMk/>
            <pc:sldMk cId="1155099523" sldId="348"/>
            <ac:spMk id="227" creationId="{35C568C4-985C-4F0E-9AE4-147D8991CB39}"/>
          </ac:spMkLst>
        </pc:spChg>
        <pc:spChg chg="mod">
          <ac:chgData name="Lim Kelvin" userId="624f6ae12bb7b72b" providerId="LiveId" clId="{B272414D-B18A-4D81-997D-E20EBAE48599}" dt="2024-12-22T12:19:41.379" v="6816"/>
          <ac:spMkLst>
            <pc:docMk/>
            <pc:sldMk cId="1155099523" sldId="348"/>
            <ac:spMk id="228" creationId="{16406BC3-362F-4971-BCF8-CAAA5874F042}"/>
          </ac:spMkLst>
        </pc:spChg>
        <pc:spChg chg="mod">
          <ac:chgData name="Lim Kelvin" userId="624f6ae12bb7b72b" providerId="LiveId" clId="{B272414D-B18A-4D81-997D-E20EBAE48599}" dt="2024-12-22T12:19:41.379" v="6816"/>
          <ac:spMkLst>
            <pc:docMk/>
            <pc:sldMk cId="1155099523" sldId="348"/>
            <ac:spMk id="231" creationId="{284FC677-B955-40D1-8463-22B2ADCA4308}"/>
          </ac:spMkLst>
        </pc:spChg>
        <pc:spChg chg="mod">
          <ac:chgData name="Lim Kelvin" userId="624f6ae12bb7b72b" providerId="LiveId" clId="{B272414D-B18A-4D81-997D-E20EBAE48599}" dt="2024-12-22T12:19:41.379" v="6816"/>
          <ac:spMkLst>
            <pc:docMk/>
            <pc:sldMk cId="1155099523" sldId="348"/>
            <ac:spMk id="232" creationId="{D2162FE2-75D6-4602-97AF-924962E90DAB}"/>
          </ac:spMkLst>
        </pc:spChg>
        <pc:spChg chg="mod">
          <ac:chgData name="Lim Kelvin" userId="624f6ae12bb7b72b" providerId="LiveId" clId="{B272414D-B18A-4D81-997D-E20EBAE48599}" dt="2024-12-22T12:19:41.379" v="6816"/>
          <ac:spMkLst>
            <pc:docMk/>
            <pc:sldMk cId="1155099523" sldId="348"/>
            <ac:spMk id="235" creationId="{30E68DB8-35E4-48AE-8C8F-DDEFBCB05BEA}"/>
          </ac:spMkLst>
        </pc:spChg>
        <pc:grpChg chg="mod">
          <ac:chgData name="Lim Kelvin" userId="624f6ae12bb7b72b" providerId="LiveId" clId="{B272414D-B18A-4D81-997D-E20EBAE48599}" dt="2024-12-22T11:54:10.902" v="6575" actId="1076"/>
          <ac:grpSpMkLst>
            <pc:docMk/>
            <pc:sldMk cId="1155099523" sldId="348"/>
            <ac:grpSpMk id="6" creationId="{A935FE13-9B2C-47AF-B15F-C25C7620EC86}"/>
          </ac:grpSpMkLst>
        </pc:grpChg>
        <pc:grpChg chg="add mod">
          <ac:chgData name="Lim Kelvin" userId="624f6ae12bb7b72b" providerId="LiveId" clId="{B272414D-B18A-4D81-997D-E20EBAE48599}" dt="2024-12-22T12:19:41.379" v="6816"/>
          <ac:grpSpMkLst>
            <pc:docMk/>
            <pc:sldMk cId="1155099523" sldId="348"/>
            <ac:grpSpMk id="145" creationId="{81945343-B0E4-4D9B-AEEC-37464AE383A3}"/>
          </ac:grpSpMkLst>
        </pc:grpChg>
        <pc:grpChg chg="mod">
          <ac:chgData name="Lim Kelvin" userId="624f6ae12bb7b72b" providerId="LiveId" clId="{B272414D-B18A-4D81-997D-E20EBAE48599}" dt="2024-12-22T12:19:41.379" v="6816"/>
          <ac:grpSpMkLst>
            <pc:docMk/>
            <pc:sldMk cId="1155099523" sldId="348"/>
            <ac:grpSpMk id="146" creationId="{D9C2760F-0CA3-48D3-95A4-635164991D39}"/>
          </ac:grpSpMkLst>
        </pc:grpChg>
        <pc:grpChg chg="mod">
          <ac:chgData name="Lim Kelvin" userId="624f6ae12bb7b72b" providerId="LiveId" clId="{B272414D-B18A-4D81-997D-E20EBAE48599}" dt="2024-12-22T12:19:41.379" v="6816"/>
          <ac:grpSpMkLst>
            <pc:docMk/>
            <pc:sldMk cId="1155099523" sldId="348"/>
            <ac:grpSpMk id="147" creationId="{A78DFC6A-4615-4B1F-8B1B-2C124F54256A}"/>
          </ac:grpSpMkLst>
        </pc:grpChg>
        <pc:grpChg chg="mod">
          <ac:chgData name="Lim Kelvin" userId="624f6ae12bb7b72b" providerId="LiveId" clId="{B272414D-B18A-4D81-997D-E20EBAE48599}" dt="2024-12-22T12:19:41.379" v="6816"/>
          <ac:grpSpMkLst>
            <pc:docMk/>
            <pc:sldMk cId="1155099523" sldId="348"/>
            <ac:grpSpMk id="148" creationId="{F8395380-3717-45E8-AB48-358666CBE5E4}"/>
          </ac:grpSpMkLst>
        </pc:grpChg>
        <pc:grpChg chg="mod">
          <ac:chgData name="Lim Kelvin" userId="624f6ae12bb7b72b" providerId="LiveId" clId="{B272414D-B18A-4D81-997D-E20EBAE48599}" dt="2024-12-22T12:19:41.379" v="6816"/>
          <ac:grpSpMkLst>
            <pc:docMk/>
            <pc:sldMk cId="1155099523" sldId="348"/>
            <ac:grpSpMk id="149" creationId="{B31E0E7E-FFBC-4BAE-B354-56E9F8994ECD}"/>
          </ac:grpSpMkLst>
        </pc:grpChg>
        <pc:grpChg chg="mod">
          <ac:chgData name="Lim Kelvin" userId="624f6ae12bb7b72b" providerId="LiveId" clId="{B272414D-B18A-4D81-997D-E20EBAE48599}" dt="2024-12-22T12:19:41.379" v="6816"/>
          <ac:grpSpMkLst>
            <pc:docMk/>
            <pc:sldMk cId="1155099523" sldId="348"/>
            <ac:grpSpMk id="150" creationId="{4606C580-AB32-451E-863E-68B565AF6A54}"/>
          </ac:grpSpMkLst>
        </pc:grpChg>
        <pc:grpChg chg="mod">
          <ac:chgData name="Lim Kelvin" userId="624f6ae12bb7b72b" providerId="LiveId" clId="{B272414D-B18A-4D81-997D-E20EBAE48599}" dt="2024-12-22T12:19:41.379" v="6816"/>
          <ac:grpSpMkLst>
            <pc:docMk/>
            <pc:sldMk cId="1155099523" sldId="348"/>
            <ac:grpSpMk id="151" creationId="{2000F8DF-225D-4E2B-9B1F-D3058933F68E}"/>
          </ac:grpSpMkLst>
        </pc:grpChg>
        <pc:grpChg chg="mod">
          <ac:chgData name="Lim Kelvin" userId="624f6ae12bb7b72b" providerId="LiveId" clId="{B272414D-B18A-4D81-997D-E20EBAE48599}" dt="2024-12-22T12:19:41.379" v="6816"/>
          <ac:grpSpMkLst>
            <pc:docMk/>
            <pc:sldMk cId="1155099523" sldId="348"/>
            <ac:grpSpMk id="152" creationId="{020B9CB0-9DD4-4A9F-8B87-76C6516944E9}"/>
          </ac:grpSpMkLst>
        </pc:grpChg>
        <pc:grpChg chg="mod">
          <ac:chgData name="Lim Kelvin" userId="624f6ae12bb7b72b" providerId="LiveId" clId="{B272414D-B18A-4D81-997D-E20EBAE48599}" dt="2024-12-22T12:19:41.379" v="6816"/>
          <ac:grpSpMkLst>
            <pc:docMk/>
            <pc:sldMk cId="1155099523" sldId="348"/>
            <ac:grpSpMk id="153" creationId="{761E3A14-341F-4FD5-97EE-72CEE773575F}"/>
          </ac:grpSpMkLst>
        </pc:grpChg>
        <pc:grpChg chg="mod">
          <ac:chgData name="Lim Kelvin" userId="624f6ae12bb7b72b" providerId="LiveId" clId="{B272414D-B18A-4D81-997D-E20EBAE48599}" dt="2024-12-22T12:19:41.379" v="6816"/>
          <ac:grpSpMkLst>
            <pc:docMk/>
            <pc:sldMk cId="1155099523" sldId="348"/>
            <ac:grpSpMk id="154" creationId="{1C474E63-80D9-4BF9-A5C0-150EB2545FAE}"/>
          </ac:grpSpMkLst>
        </pc:grpChg>
        <pc:grpChg chg="mod">
          <ac:chgData name="Lim Kelvin" userId="624f6ae12bb7b72b" providerId="LiveId" clId="{B272414D-B18A-4D81-997D-E20EBAE48599}" dt="2024-12-22T12:19:41.379" v="6816"/>
          <ac:grpSpMkLst>
            <pc:docMk/>
            <pc:sldMk cId="1155099523" sldId="348"/>
            <ac:grpSpMk id="155" creationId="{E5A65103-2AE1-4F94-8D10-7391C9D94E03}"/>
          </ac:grpSpMkLst>
        </pc:grpChg>
        <pc:grpChg chg="mod">
          <ac:chgData name="Lim Kelvin" userId="624f6ae12bb7b72b" providerId="LiveId" clId="{B272414D-B18A-4D81-997D-E20EBAE48599}" dt="2024-12-22T12:19:41.379" v="6816"/>
          <ac:grpSpMkLst>
            <pc:docMk/>
            <pc:sldMk cId="1155099523" sldId="348"/>
            <ac:grpSpMk id="156" creationId="{2D9C1DDC-866A-412E-8871-3991E3F46549}"/>
          </ac:grpSpMkLst>
        </pc:grpChg>
        <pc:grpChg chg="mod">
          <ac:chgData name="Lim Kelvin" userId="624f6ae12bb7b72b" providerId="LiveId" clId="{B272414D-B18A-4D81-997D-E20EBAE48599}" dt="2024-12-22T12:19:41.379" v="6816"/>
          <ac:grpSpMkLst>
            <pc:docMk/>
            <pc:sldMk cId="1155099523" sldId="348"/>
            <ac:grpSpMk id="157" creationId="{60F6580A-9864-450B-81A6-0A3D8DF6098B}"/>
          </ac:grpSpMkLst>
        </pc:grpChg>
        <pc:grpChg chg="mod">
          <ac:chgData name="Lim Kelvin" userId="624f6ae12bb7b72b" providerId="LiveId" clId="{B272414D-B18A-4D81-997D-E20EBAE48599}" dt="2024-12-22T12:19:41.379" v="6816"/>
          <ac:grpSpMkLst>
            <pc:docMk/>
            <pc:sldMk cId="1155099523" sldId="348"/>
            <ac:grpSpMk id="158" creationId="{A858B2EB-511D-4043-AD9A-1A29FDB847E0}"/>
          </ac:grpSpMkLst>
        </pc:grpChg>
        <pc:grpChg chg="mod">
          <ac:chgData name="Lim Kelvin" userId="624f6ae12bb7b72b" providerId="LiveId" clId="{B272414D-B18A-4D81-997D-E20EBAE48599}" dt="2024-12-22T12:19:41.379" v="6816"/>
          <ac:grpSpMkLst>
            <pc:docMk/>
            <pc:sldMk cId="1155099523" sldId="348"/>
            <ac:grpSpMk id="159" creationId="{15F0F288-549B-448A-837D-3506D59D8406}"/>
          </ac:grpSpMkLst>
        </pc:grpChg>
        <pc:grpChg chg="mod">
          <ac:chgData name="Lim Kelvin" userId="624f6ae12bb7b72b" providerId="LiveId" clId="{B272414D-B18A-4D81-997D-E20EBAE48599}" dt="2024-12-22T12:19:41.379" v="6816"/>
          <ac:grpSpMkLst>
            <pc:docMk/>
            <pc:sldMk cId="1155099523" sldId="348"/>
            <ac:grpSpMk id="160" creationId="{285C5C46-F803-4D52-B661-51B0BA2034CB}"/>
          </ac:grpSpMkLst>
        </pc:grpChg>
        <pc:grpChg chg="mod">
          <ac:chgData name="Lim Kelvin" userId="624f6ae12bb7b72b" providerId="LiveId" clId="{B272414D-B18A-4D81-997D-E20EBAE48599}" dt="2024-12-22T12:19:41.379" v="6816"/>
          <ac:grpSpMkLst>
            <pc:docMk/>
            <pc:sldMk cId="1155099523" sldId="348"/>
            <ac:grpSpMk id="161" creationId="{2C78BD0F-1C0D-4D96-ABAA-7AEF939B4F75}"/>
          </ac:grpSpMkLst>
        </pc:grpChg>
        <pc:grpChg chg="mod">
          <ac:chgData name="Lim Kelvin" userId="624f6ae12bb7b72b" providerId="LiveId" clId="{B272414D-B18A-4D81-997D-E20EBAE48599}" dt="2024-12-22T12:19:41.379" v="6816"/>
          <ac:grpSpMkLst>
            <pc:docMk/>
            <pc:sldMk cId="1155099523" sldId="348"/>
            <ac:grpSpMk id="162" creationId="{1124E581-F391-41E2-AB6D-C83CDC8D9A11}"/>
          </ac:grpSpMkLst>
        </pc:grpChg>
        <pc:grpChg chg="mod">
          <ac:chgData name="Lim Kelvin" userId="624f6ae12bb7b72b" providerId="LiveId" clId="{B272414D-B18A-4D81-997D-E20EBAE48599}" dt="2024-12-22T12:19:41.379" v="6816"/>
          <ac:grpSpMkLst>
            <pc:docMk/>
            <pc:sldMk cId="1155099523" sldId="348"/>
            <ac:grpSpMk id="163" creationId="{2BC948EA-B5F7-4ED8-9E7E-57A2DA6400D5}"/>
          </ac:grpSpMkLst>
        </pc:grpChg>
        <pc:grpChg chg="mod">
          <ac:chgData name="Lim Kelvin" userId="624f6ae12bb7b72b" providerId="LiveId" clId="{B272414D-B18A-4D81-997D-E20EBAE48599}" dt="2024-12-22T12:19:41.379" v="6816"/>
          <ac:grpSpMkLst>
            <pc:docMk/>
            <pc:sldMk cId="1155099523" sldId="348"/>
            <ac:grpSpMk id="165" creationId="{1D1C37FC-483E-42E1-90FD-2DA15FEEDDF8}"/>
          </ac:grpSpMkLst>
        </pc:grpChg>
        <pc:grpChg chg="mod">
          <ac:chgData name="Lim Kelvin" userId="624f6ae12bb7b72b" providerId="LiveId" clId="{B272414D-B18A-4D81-997D-E20EBAE48599}" dt="2024-12-22T12:19:41.379" v="6816"/>
          <ac:grpSpMkLst>
            <pc:docMk/>
            <pc:sldMk cId="1155099523" sldId="348"/>
            <ac:grpSpMk id="169" creationId="{AF45BE39-F34C-4D8C-964D-FFCD80B62C54}"/>
          </ac:grpSpMkLst>
        </pc:grpChg>
        <pc:grpChg chg="mod">
          <ac:chgData name="Lim Kelvin" userId="624f6ae12bb7b72b" providerId="LiveId" clId="{B272414D-B18A-4D81-997D-E20EBAE48599}" dt="2024-12-22T12:19:41.379" v="6816"/>
          <ac:grpSpMkLst>
            <pc:docMk/>
            <pc:sldMk cId="1155099523" sldId="348"/>
            <ac:grpSpMk id="173" creationId="{1CF34679-9F53-42D2-AEAE-AE0D5082577F}"/>
          </ac:grpSpMkLst>
        </pc:grpChg>
        <pc:grpChg chg="mod">
          <ac:chgData name="Lim Kelvin" userId="624f6ae12bb7b72b" providerId="LiveId" clId="{B272414D-B18A-4D81-997D-E20EBAE48599}" dt="2024-12-22T12:19:41.379" v="6816"/>
          <ac:grpSpMkLst>
            <pc:docMk/>
            <pc:sldMk cId="1155099523" sldId="348"/>
            <ac:grpSpMk id="177" creationId="{7719C2F3-855A-4397-ACF9-5327810B1572}"/>
          </ac:grpSpMkLst>
        </pc:grpChg>
        <pc:grpChg chg="mod">
          <ac:chgData name="Lim Kelvin" userId="624f6ae12bb7b72b" providerId="LiveId" clId="{B272414D-B18A-4D81-997D-E20EBAE48599}" dt="2024-12-22T12:19:41.379" v="6816"/>
          <ac:grpSpMkLst>
            <pc:docMk/>
            <pc:sldMk cId="1155099523" sldId="348"/>
            <ac:grpSpMk id="181" creationId="{CB253938-65C1-432B-B48E-50F453654764}"/>
          </ac:grpSpMkLst>
        </pc:grpChg>
        <pc:grpChg chg="mod">
          <ac:chgData name="Lim Kelvin" userId="624f6ae12bb7b72b" providerId="LiveId" clId="{B272414D-B18A-4D81-997D-E20EBAE48599}" dt="2024-12-22T12:19:41.379" v="6816"/>
          <ac:grpSpMkLst>
            <pc:docMk/>
            <pc:sldMk cId="1155099523" sldId="348"/>
            <ac:grpSpMk id="185" creationId="{F48EC388-0B37-4006-83A6-72CC77EE5639}"/>
          </ac:grpSpMkLst>
        </pc:grpChg>
        <pc:grpChg chg="mod">
          <ac:chgData name="Lim Kelvin" userId="624f6ae12bb7b72b" providerId="LiveId" clId="{B272414D-B18A-4D81-997D-E20EBAE48599}" dt="2024-12-22T12:19:41.379" v="6816"/>
          <ac:grpSpMkLst>
            <pc:docMk/>
            <pc:sldMk cId="1155099523" sldId="348"/>
            <ac:grpSpMk id="189" creationId="{383E6038-E52D-4616-B42E-8BDBA169B445}"/>
          </ac:grpSpMkLst>
        </pc:grpChg>
        <pc:grpChg chg="mod">
          <ac:chgData name="Lim Kelvin" userId="624f6ae12bb7b72b" providerId="LiveId" clId="{B272414D-B18A-4D81-997D-E20EBAE48599}" dt="2024-12-22T12:19:41.379" v="6816"/>
          <ac:grpSpMkLst>
            <pc:docMk/>
            <pc:sldMk cId="1155099523" sldId="348"/>
            <ac:grpSpMk id="193" creationId="{499C26ED-C3B0-421A-9EE3-629EE68D7369}"/>
          </ac:grpSpMkLst>
        </pc:grpChg>
        <pc:grpChg chg="mod">
          <ac:chgData name="Lim Kelvin" userId="624f6ae12bb7b72b" providerId="LiveId" clId="{B272414D-B18A-4D81-997D-E20EBAE48599}" dt="2024-12-22T12:19:41.379" v="6816"/>
          <ac:grpSpMkLst>
            <pc:docMk/>
            <pc:sldMk cId="1155099523" sldId="348"/>
            <ac:grpSpMk id="197" creationId="{63BBD469-DA51-4AD2-9F8B-94C9373F39C8}"/>
          </ac:grpSpMkLst>
        </pc:grpChg>
        <pc:grpChg chg="mod">
          <ac:chgData name="Lim Kelvin" userId="624f6ae12bb7b72b" providerId="LiveId" clId="{B272414D-B18A-4D81-997D-E20EBAE48599}" dt="2024-12-22T12:19:41.379" v="6816"/>
          <ac:grpSpMkLst>
            <pc:docMk/>
            <pc:sldMk cId="1155099523" sldId="348"/>
            <ac:grpSpMk id="201" creationId="{A05142B9-E3AE-41E1-A2AD-C475D5558E98}"/>
          </ac:grpSpMkLst>
        </pc:grpChg>
        <pc:grpChg chg="mod">
          <ac:chgData name="Lim Kelvin" userId="624f6ae12bb7b72b" providerId="LiveId" clId="{B272414D-B18A-4D81-997D-E20EBAE48599}" dt="2024-12-22T12:19:41.379" v="6816"/>
          <ac:grpSpMkLst>
            <pc:docMk/>
            <pc:sldMk cId="1155099523" sldId="348"/>
            <ac:grpSpMk id="205" creationId="{2430F71E-15CD-4327-9C63-35FA846DD248}"/>
          </ac:grpSpMkLst>
        </pc:grpChg>
        <pc:grpChg chg="mod">
          <ac:chgData name="Lim Kelvin" userId="624f6ae12bb7b72b" providerId="LiveId" clId="{B272414D-B18A-4D81-997D-E20EBAE48599}" dt="2024-12-22T12:19:41.379" v="6816"/>
          <ac:grpSpMkLst>
            <pc:docMk/>
            <pc:sldMk cId="1155099523" sldId="348"/>
            <ac:grpSpMk id="209" creationId="{EC2B20B0-5A9D-4412-A348-D948D56684EC}"/>
          </ac:grpSpMkLst>
        </pc:grpChg>
        <pc:grpChg chg="mod">
          <ac:chgData name="Lim Kelvin" userId="624f6ae12bb7b72b" providerId="LiveId" clId="{B272414D-B18A-4D81-997D-E20EBAE48599}" dt="2024-12-22T12:19:41.379" v="6816"/>
          <ac:grpSpMkLst>
            <pc:docMk/>
            <pc:sldMk cId="1155099523" sldId="348"/>
            <ac:grpSpMk id="213" creationId="{7595C202-4075-4945-A143-291001A1BAEA}"/>
          </ac:grpSpMkLst>
        </pc:grpChg>
        <pc:grpChg chg="mod">
          <ac:chgData name="Lim Kelvin" userId="624f6ae12bb7b72b" providerId="LiveId" clId="{B272414D-B18A-4D81-997D-E20EBAE48599}" dt="2024-12-22T12:19:41.379" v="6816"/>
          <ac:grpSpMkLst>
            <pc:docMk/>
            <pc:sldMk cId="1155099523" sldId="348"/>
            <ac:grpSpMk id="217" creationId="{94D9D84D-C240-4085-AE80-9D18B1509E87}"/>
          </ac:grpSpMkLst>
        </pc:grpChg>
        <pc:grpChg chg="mod">
          <ac:chgData name="Lim Kelvin" userId="624f6ae12bb7b72b" providerId="LiveId" clId="{B272414D-B18A-4D81-997D-E20EBAE48599}" dt="2024-12-22T12:19:41.379" v="6816"/>
          <ac:grpSpMkLst>
            <pc:docMk/>
            <pc:sldMk cId="1155099523" sldId="348"/>
            <ac:grpSpMk id="221" creationId="{64EF4E75-B8A3-4E23-871E-0CFD807C24FF}"/>
          </ac:grpSpMkLst>
        </pc:grpChg>
        <pc:grpChg chg="mod">
          <ac:chgData name="Lim Kelvin" userId="624f6ae12bb7b72b" providerId="LiveId" clId="{B272414D-B18A-4D81-997D-E20EBAE48599}" dt="2024-12-22T12:19:41.379" v="6816"/>
          <ac:grpSpMkLst>
            <pc:docMk/>
            <pc:sldMk cId="1155099523" sldId="348"/>
            <ac:grpSpMk id="225" creationId="{859F2CEA-AD19-455A-A198-7CDCEECE8658}"/>
          </ac:grpSpMkLst>
        </pc:grpChg>
        <pc:grpChg chg="mod">
          <ac:chgData name="Lim Kelvin" userId="624f6ae12bb7b72b" providerId="LiveId" clId="{B272414D-B18A-4D81-997D-E20EBAE48599}" dt="2024-12-22T12:19:41.379" v="6816"/>
          <ac:grpSpMkLst>
            <pc:docMk/>
            <pc:sldMk cId="1155099523" sldId="348"/>
            <ac:grpSpMk id="229" creationId="{DF479D63-0254-49E6-853B-217B42B7B827}"/>
          </ac:grpSpMkLst>
        </pc:grpChg>
        <pc:grpChg chg="mod">
          <ac:chgData name="Lim Kelvin" userId="624f6ae12bb7b72b" providerId="LiveId" clId="{B272414D-B18A-4D81-997D-E20EBAE48599}" dt="2024-12-22T12:19:41.379" v="6816"/>
          <ac:grpSpMkLst>
            <pc:docMk/>
            <pc:sldMk cId="1155099523" sldId="348"/>
            <ac:grpSpMk id="233" creationId="{CA736E67-E39F-4E28-A5D3-B65233E4216A}"/>
          </ac:grpSpMkLst>
        </pc:grpChg>
        <pc:picChg chg="mod">
          <ac:chgData name="Lim Kelvin" userId="624f6ae12bb7b72b" providerId="LiveId" clId="{B272414D-B18A-4D81-997D-E20EBAE48599}" dt="2024-12-22T12:19:41.379" v="6816"/>
          <ac:picMkLst>
            <pc:docMk/>
            <pc:sldMk cId="1155099523" sldId="348"/>
            <ac:picMk id="166" creationId="{E8CC5961-425B-42FE-99FD-16FCB833EDFE}"/>
          </ac:picMkLst>
        </pc:picChg>
        <pc:picChg chg="mod">
          <ac:chgData name="Lim Kelvin" userId="624f6ae12bb7b72b" providerId="LiveId" clId="{B272414D-B18A-4D81-997D-E20EBAE48599}" dt="2024-12-22T12:19:41.379" v="6816"/>
          <ac:picMkLst>
            <pc:docMk/>
            <pc:sldMk cId="1155099523" sldId="348"/>
            <ac:picMk id="170" creationId="{5C854DB3-E283-4682-B437-19615FF62A58}"/>
          </ac:picMkLst>
        </pc:picChg>
        <pc:picChg chg="mod">
          <ac:chgData name="Lim Kelvin" userId="624f6ae12bb7b72b" providerId="LiveId" clId="{B272414D-B18A-4D81-997D-E20EBAE48599}" dt="2024-12-22T12:19:41.379" v="6816"/>
          <ac:picMkLst>
            <pc:docMk/>
            <pc:sldMk cId="1155099523" sldId="348"/>
            <ac:picMk id="174" creationId="{F7610882-EAB2-4CE5-8860-34C27CAB2559}"/>
          </ac:picMkLst>
        </pc:picChg>
        <pc:picChg chg="mod">
          <ac:chgData name="Lim Kelvin" userId="624f6ae12bb7b72b" providerId="LiveId" clId="{B272414D-B18A-4D81-997D-E20EBAE48599}" dt="2024-12-22T12:19:41.379" v="6816"/>
          <ac:picMkLst>
            <pc:docMk/>
            <pc:sldMk cId="1155099523" sldId="348"/>
            <ac:picMk id="178" creationId="{06654596-C961-4483-8ACF-A1B881BE7E45}"/>
          </ac:picMkLst>
        </pc:picChg>
        <pc:picChg chg="mod">
          <ac:chgData name="Lim Kelvin" userId="624f6ae12bb7b72b" providerId="LiveId" clId="{B272414D-B18A-4D81-997D-E20EBAE48599}" dt="2024-12-22T12:19:41.379" v="6816"/>
          <ac:picMkLst>
            <pc:docMk/>
            <pc:sldMk cId="1155099523" sldId="348"/>
            <ac:picMk id="182" creationId="{314C0597-E0F7-4807-91B8-A1F07D47EC99}"/>
          </ac:picMkLst>
        </pc:picChg>
        <pc:picChg chg="mod">
          <ac:chgData name="Lim Kelvin" userId="624f6ae12bb7b72b" providerId="LiveId" clId="{B272414D-B18A-4D81-997D-E20EBAE48599}" dt="2024-12-22T12:19:41.379" v="6816"/>
          <ac:picMkLst>
            <pc:docMk/>
            <pc:sldMk cId="1155099523" sldId="348"/>
            <ac:picMk id="186" creationId="{94C4E599-1EF7-47FB-A306-E0852C430452}"/>
          </ac:picMkLst>
        </pc:picChg>
        <pc:picChg chg="mod">
          <ac:chgData name="Lim Kelvin" userId="624f6ae12bb7b72b" providerId="LiveId" clId="{B272414D-B18A-4D81-997D-E20EBAE48599}" dt="2024-12-22T12:19:41.379" v="6816"/>
          <ac:picMkLst>
            <pc:docMk/>
            <pc:sldMk cId="1155099523" sldId="348"/>
            <ac:picMk id="190" creationId="{6054EDDB-FA21-4A3B-BC9E-6E74CD1ED015}"/>
          </ac:picMkLst>
        </pc:picChg>
        <pc:picChg chg="mod">
          <ac:chgData name="Lim Kelvin" userId="624f6ae12bb7b72b" providerId="LiveId" clId="{B272414D-B18A-4D81-997D-E20EBAE48599}" dt="2024-12-22T12:19:41.379" v="6816"/>
          <ac:picMkLst>
            <pc:docMk/>
            <pc:sldMk cId="1155099523" sldId="348"/>
            <ac:picMk id="194" creationId="{422E4C97-0A5D-4829-A101-5357CFA0D078}"/>
          </ac:picMkLst>
        </pc:picChg>
        <pc:picChg chg="mod">
          <ac:chgData name="Lim Kelvin" userId="624f6ae12bb7b72b" providerId="LiveId" clId="{B272414D-B18A-4D81-997D-E20EBAE48599}" dt="2024-12-22T12:19:41.379" v="6816"/>
          <ac:picMkLst>
            <pc:docMk/>
            <pc:sldMk cId="1155099523" sldId="348"/>
            <ac:picMk id="198" creationId="{406805B2-5E30-4CED-AC23-F7FB2BE3E9A4}"/>
          </ac:picMkLst>
        </pc:picChg>
        <pc:picChg chg="mod">
          <ac:chgData name="Lim Kelvin" userId="624f6ae12bb7b72b" providerId="LiveId" clId="{B272414D-B18A-4D81-997D-E20EBAE48599}" dt="2024-12-22T12:19:41.379" v="6816"/>
          <ac:picMkLst>
            <pc:docMk/>
            <pc:sldMk cId="1155099523" sldId="348"/>
            <ac:picMk id="202" creationId="{2B99B379-C341-4A5B-B4E3-AB5ACC6230B6}"/>
          </ac:picMkLst>
        </pc:picChg>
        <pc:picChg chg="mod">
          <ac:chgData name="Lim Kelvin" userId="624f6ae12bb7b72b" providerId="LiveId" clId="{B272414D-B18A-4D81-997D-E20EBAE48599}" dt="2024-12-22T12:19:41.379" v="6816"/>
          <ac:picMkLst>
            <pc:docMk/>
            <pc:sldMk cId="1155099523" sldId="348"/>
            <ac:picMk id="206" creationId="{23F4FF5A-BFA1-46FA-BBAC-556882DF195B}"/>
          </ac:picMkLst>
        </pc:picChg>
        <pc:picChg chg="mod">
          <ac:chgData name="Lim Kelvin" userId="624f6ae12bb7b72b" providerId="LiveId" clId="{B272414D-B18A-4D81-997D-E20EBAE48599}" dt="2024-12-22T12:19:41.379" v="6816"/>
          <ac:picMkLst>
            <pc:docMk/>
            <pc:sldMk cId="1155099523" sldId="348"/>
            <ac:picMk id="210" creationId="{F118468E-1746-48FD-9C91-4721441B3AA3}"/>
          </ac:picMkLst>
        </pc:picChg>
        <pc:picChg chg="mod">
          <ac:chgData name="Lim Kelvin" userId="624f6ae12bb7b72b" providerId="LiveId" clId="{B272414D-B18A-4D81-997D-E20EBAE48599}" dt="2024-12-22T12:19:41.379" v="6816"/>
          <ac:picMkLst>
            <pc:docMk/>
            <pc:sldMk cId="1155099523" sldId="348"/>
            <ac:picMk id="214" creationId="{2B0EEE7D-596D-4B77-B898-523D63FF6912}"/>
          </ac:picMkLst>
        </pc:picChg>
        <pc:picChg chg="mod">
          <ac:chgData name="Lim Kelvin" userId="624f6ae12bb7b72b" providerId="LiveId" clId="{B272414D-B18A-4D81-997D-E20EBAE48599}" dt="2024-12-22T12:19:41.379" v="6816"/>
          <ac:picMkLst>
            <pc:docMk/>
            <pc:sldMk cId="1155099523" sldId="348"/>
            <ac:picMk id="218" creationId="{2E7E8BDE-EF4A-468C-B4EB-34090F7E0831}"/>
          </ac:picMkLst>
        </pc:picChg>
        <pc:picChg chg="mod">
          <ac:chgData name="Lim Kelvin" userId="624f6ae12bb7b72b" providerId="LiveId" clId="{B272414D-B18A-4D81-997D-E20EBAE48599}" dt="2024-12-22T12:19:41.379" v="6816"/>
          <ac:picMkLst>
            <pc:docMk/>
            <pc:sldMk cId="1155099523" sldId="348"/>
            <ac:picMk id="222" creationId="{4353EF6A-DA92-4ED2-9E11-D57E80065922}"/>
          </ac:picMkLst>
        </pc:picChg>
        <pc:picChg chg="mod">
          <ac:chgData name="Lim Kelvin" userId="624f6ae12bb7b72b" providerId="LiveId" clId="{B272414D-B18A-4D81-997D-E20EBAE48599}" dt="2024-12-22T12:19:41.379" v="6816"/>
          <ac:picMkLst>
            <pc:docMk/>
            <pc:sldMk cId="1155099523" sldId="348"/>
            <ac:picMk id="226" creationId="{8F5F634C-FCB7-47EF-AF98-864111B504A0}"/>
          </ac:picMkLst>
        </pc:picChg>
        <pc:picChg chg="mod">
          <ac:chgData name="Lim Kelvin" userId="624f6ae12bb7b72b" providerId="LiveId" clId="{B272414D-B18A-4D81-997D-E20EBAE48599}" dt="2024-12-22T12:19:41.379" v="6816"/>
          <ac:picMkLst>
            <pc:docMk/>
            <pc:sldMk cId="1155099523" sldId="348"/>
            <ac:picMk id="230" creationId="{5AF9D51A-C032-4118-B924-43A24180FA81}"/>
          </ac:picMkLst>
        </pc:picChg>
        <pc:picChg chg="mod">
          <ac:chgData name="Lim Kelvin" userId="624f6ae12bb7b72b" providerId="LiveId" clId="{B272414D-B18A-4D81-997D-E20EBAE48599}" dt="2024-12-22T12:19:41.379" v="6816"/>
          <ac:picMkLst>
            <pc:docMk/>
            <pc:sldMk cId="1155099523" sldId="348"/>
            <ac:picMk id="234" creationId="{4B0C4EB5-AFB9-46D4-8975-35BFA24E3390}"/>
          </ac:picMkLst>
        </pc:picChg>
      </pc:sldChg>
      <pc:sldChg chg="addSp modSp add del mod">
        <pc:chgData name="Lim Kelvin" userId="624f6ae12bb7b72b" providerId="LiveId" clId="{B272414D-B18A-4D81-997D-E20EBAE48599}" dt="2024-12-22T12:25:01.263" v="6857" actId="47"/>
        <pc:sldMkLst>
          <pc:docMk/>
          <pc:sldMk cId="2635874933" sldId="349"/>
        </pc:sldMkLst>
        <pc:spChg chg="mod">
          <ac:chgData name="Lim Kelvin" userId="624f6ae12bb7b72b" providerId="LiveId" clId="{B272414D-B18A-4D81-997D-E20EBAE48599}" dt="2024-12-22T12:19:02.384" v="6814"/>
          <ac:spMkLst>
            <pc:docMk/>
            <pc:sldMk cId="2635874933" sldId="349"/>
            <ac:spMk id="164" creationId="{B11888C9-18C4-4C3A-8A72-44B7CFABC24E}"/>
          </ac:spMkLst>
        </pc:spChg>
        <pc:spChg chg="mod">
          <ac:chgData name="Lim Kelvin" userId="624f6ae12bb7b72b" providerId="LiveId" clId="{B272414D-B18A-4D81-997D-E20EBAE48599}" dt="2024-12-22T12:19:02.384" v="6814"/>
          <ac:spMkLst>
            <pc:docMk/>
            <pc:sldMk cId="2635874933" sldId="349"/>
            <ac:spMk id="167" creationId="{6527618F-6512-436E-BDDB-A5742050FD6F}"/>
          </ac:spMkLst>
        </pc:spChg>
        <pc:spChg chg="mod">
          <ac:chgData name="Lim Kelvin" userId="624f6ae12bb7b72b" providerId="LiveId" clId="{B272414D-B18A-4D81-997D-E20EBAE48599}" dt="2024-12-22T12:19:02.384" v="6814"/>
          <ac:spMkLst>
            <pc:docMk/>
            <pc:sldMk cId="2635874933" sldId="349"/>
            <ac:spMk id="168" creationId="{11843D23-D775-4317-8E9C-D35160492C05}"/>
          </ac:spMkLst>
        </pc:spChg>
        <pc:spChg chg="mod">
          <ac:chgData name="Lim Kelvin" userId="624f6ae12bb7b72b" providerId="LiveId" clId="{B272414D-B18A-4D81-997D-E20EBAE48599}" dt="2024-12-22T12:19:02.384" v="6814"/>
          <ac:spMkLst>
            <pc:docMk/>
            <pc:sldMk cId="2635874933" sldId="349"/>
            <ac:spMk id="171" creationId="{BC87B503-6A76-475C-B25A-CCA010321DB9}"/>
          </ac:spMkLst>
        </pc:spChg>
        <pc:spChg chg="mod">
          <ac:chgData name="Lim Kelvin" userId="624f6ae12bb7b72b" providerId="LiveId" clId="{B272414D-B18A-4D81-997D-E20EBAE48599}" dt="2024-12-22T12:19:02.384" v="6814"/>
          <ac:spMkLst>
            <pc:docMk/>
            <pc:sldMk cId="2635874933" sldId="349"/>
            <ac:spMk id="172" creationId="{68AB5F2B-82EB-40C2-A953-C79CC87036D4}"/>
          </ac:spMkLst>
        </pc:spChg>
        <pc:spChg chg="mod">
          <ac:chgData name="Lim Kelvin" userId="624f6ae12bb7b72b" providerId="LiveId" clId="{B272414D-B18A-4D81-997D-E20EBAE48599}" dt="2024-12-22T12:19:02.384" v="6814"/>
          <ac:spMkLst>
            <pc:docMk/>
            <pc:sldMk cId="2635874933" sldId="349"/>
            <ac:spMk id="175" creationId="{4ECB64CD-8FB9-47E6-80A6-C96550388E8C}"/>
          </ac:spMkLst>
        </pc:spChg>
        <pc:spChg chg="mod">
          <ac:chgData name="Lim Kelvin" userId="624f6ae12bb7b72b" providerId="LiveId" clId="{B272414D-B18A-4D81-997D-E20EBAE48599}" dt="2024-12-22T12:19:02.384" v="6814"/>
          <ac:spMkLst>
            <pc:docMk/>
            <pc:sldMk cId="2635874933" sldId="349"/>
            <ac:spMk id="176" creationId="{24A64990-6E9C-4807-8937-30DCB9CEF801}"/>
          </ac:spMkLst>
        </pc:spChg>
        <pc:spChg chg="mod">
          <ac:chgData name="Lim Kelvin" userId="624f6ae12bb7b72b" providerId="LiveId" clId="{B272414D-B18A-4D81-997D-E20EBAE48599}" dt="2024-12-22T12:19:02.384" v="6814"/>
          <ac:spMkLst>
            <pc:docMk/>
            <pc:sldMk cId="2635874933" sldId="349"/>
            <ac:spMk id="179" creationId="{75972623-264C-4D09-9C7B-D53A3700F0C0}"/>
          </ac:spMkLst>
        </pc:spChg>
        <pc:spChg chg="mod">
          <ac:chgData name="Lim Kelvin" userId="624f6ae12bb7b72b" providerId="LiveId" clId="{B272414D-B18A-4D81-997D-E20EBAE48599}" dt="2024-12-22T12:19:02.384" v="6814"/>
          <ac:spMkLst>
            <pc:docMk/>
            <pc:sldMk cId="2635874933" sldId="349"/>
            <ac:spMk id="180" creationId="{2C55C880-45C4-4A0C-B304-8BCDE71639D7}"/>
          </ac:spMkLst>
        </pc:spChg>
        <pc:spChg chg="mod">
          <ac:chgData name="Lim Kelvin" userId="624f6ae12bb7b72b" providerId="LiveId" clId="{B272414D-B18A-4D81-997D-E20EBAE48599}" dt="2024-12-22T12:19:02.384" v="6814"/>
          <ac:spMkLst>
            <pc:docMk/>
            <pc:sldMk cId="2635874933" sldId="349"/>
            <ac:spMk id="183" creationId="{9257F57E-B455-4F24-BCEC-754DB681A28D}"/>
          </ac:spMkLst>
        </pc:spChg>
        <pc:spChg chg="mod">
          <ac:chgData name="Lim Kelvin" userId="624f6ae12bb7b72b" providerId="LiveId" clId="{B272414D-B18A-4D81-997D-E20EBAE48599}" dt="2024-12-22T12:19:02.384" v="6814"/>
          <ac:spMkLst>
            <pc:docMk/>
            <pc:sldMk cId="2635874933" sldId="349"/>
            <ac:spMk id="184" creationId="{7BBDFB02-A115-42D7-A609-26AE1D862F91}"/>
          </ac:spMkLst>
        </pc:spChg>
        <pc:spChg chg="mod">
          <ac:chgData name="Lim Kelvin" userId="624f6ae12bb7b72b" providerId="LiveId" clId="{B272414D-B18A-4D81-997D-E20EBAE48599}" dt="2024-12-22T12:19:02.384" v="6814"/>
          <ac:spMkLst>
            <pc:docMk/>
            <pc:sldMk cId="2635874933" sldId="349"/>
            <ac:spMk id="187" creationId="{0A3C3519-D1B2-4D21-B2BF-B82581B668CE}"/>
          </ac:spMkLst>
        </pc:spChg>
        <pc:spChg chg="mod">
          <ac:chgData name="Lim Kelvin" userId="624f6ae12bb7b72b" providerId="LiveId" clId="{B272414D-B18A-4D81-997D-E20EBAE48599}" dt="2024-12-22T12:19:02.384" v="6814"/>
          <ac:spMkLst>
            <pc:docMk/>
            <pc:sldMk cId="2635874933" sldId="349"/>
            <ac:spMk id="188" creationId="{A06D4882-6B6C-4EB2-A4E3-0F665449ED1F}"/>
          </ac:spMkLst>
        </pc:spChg>
        <pc:spChg chg="mod">
          <ac:chgData name="Lim Kelvin" userId="624f6ae12bb7b72b" providerId="LiveId" clId="{B272414D-B18A-4D81-997D-E20EBAE48599}" dt="2024-12-22T12:19:02.384" v="6814"/>
          <ac:spMkLst>
            <pc:docMk/>
            <pc:sldMk cId="2635874933" sldId="349"/>
            <ac:spMk id="191" creationId="{4ACD2338-C74E-4F71-9323-CE5FAA47032C}"/>
          </ac:spMkLst>
        </pc:spChg>
        <pc:spChg chg="mod">
          <ac:chgData name="Lim Kelvin" userId="624f6ae12bb7b72b" providerId="LiveId" clId="{B272414D-B18A-4D81-997D-E20EBAE48599}" dt="2024-12-22T12:19:02.384" v="6814"/>
          <ac:spMkLst>
            <pc:docMk/>
            <pc:sldMk cId="2635874933" sldId="349"/>
            <ac:spMk id="192" creationId="{39FF6B75-A2AA-467D-A013-8EEC283263BC}"/>
          </ac:spMkLst>
        </pc:spChg>
        <pc:spChg chg="mod">
          <ac:chgData name="Lim Kelvin" userId="624f6ae12bb7b72b" providerId="LiveId" clId="{B272414D-B18A-4D81-997D-E20EBAE48599}" dt="2024-12-22T12:19:02.384" v="6814"/>
          <ac:spMkLst>
            <pc:docMk/>
            <pc:sldMk cId="2635874933" sldId="349"/>
            <ac:spMk id="195" creationId="{B70FA512-58E1-4DD4-BCD5-2E2B44548934}"/>
          </ac:spMkLst>
        </pc:spChg>
        <pc:spChg chg="mod">
          <ac:chgData name="Lim Kelvin" userId="624f6ae12bb7b72b" providerId="LiveId" clId="{B272414D-B18A-4D81-997D-E20EBAE48599}" dt="2024-12-22T12:19:02.384" v="6814"/>
          <ac:spMkLst>
            <pc:docMk/>
            <pc:sldMk cId="2635874933" sldId="349"/>
            <ac:spMk id="196" creationId="{0E1E64D2-97BD-4778-8B53-DE04592696FF}"/>
          </ac:spMkLst>
        </pc:spChg>
        <pc:spChg chg="mod">
          <ac:chgData name="Lim Kelvin" userId="624f6ae12bb7b72b" providerId="LiveId" clId="{B272414D-B18A-4D81-997D-E20EBAE48599}" dt="2024-12-22T12:19:02.384" v="6814"/>
          <ac:spMkLst>
            <pc:docMk/>
            <pc:sldMk cId="2635874933" sldId="349"/>
            <ac:spMk id="199" creationId="{626E62D8-6A3F-421F-B972-A14B5FEC1112}"/>
          </ac:spMkLst>
        </pc:spChg>
        <pc:spChg chg="mod">
          <ac:chgData name="Lim Kelvin" userId="624f6ae12bb7b72b" providerId="LiveId" clId="{B272414D-B18A-4D81-997D-E20EBAE48599}" dt="2024-12-22T12:19:02.384" v="6814"/>
          <ac:spMkLst>
            <pc:docMk/>
            <pc:sldMk cId="2635874933" sldId="349"/>
            <ac:spMk id="200" creationId="{BDE7E283-6447-46C3-942F-919BD13FA957}"/>
          </ac:spMkLst>
        </pc:spChg>
        <pc:spChg chg="mod">
          <ac:chgData name="Lim Kelvin" userId="624f6ae12bb7b72b" providerId="LiveId" clId="{B272414D-B18A-4D81-997D-E20EBAE48599}" dt="2024-12-22T12:19:02.384" v="6814"/>
          <ac:spMkLst>
            <pc:docMk/>
            <pc:sldMk cId="2635874933" sldId="349"/>
            <ac:spMk id="203" creationId="{F19F7FF9-1544-46DF-85B4-CB05AF625C89}"/>
          </ac:spMkLst>
        </pc:spChg>
        <pc:spChg chg="mod">
          <ac:chgData name="Lim Kelvin" userId="624f6ae12bb7b72b" providerId="LiveId" clId="{B272414D-B18A-4D81-997D-E20EBAE48599}" dt="2024-12-22T12:19:02.384" v="6814"/>
          <ac:spMkLst>
            <pc:docMk/>
            <pc:sldMk cId="2635874933" sldId="349"/>
            <ac:spMk id="204" creationId="{C66AE3DD-EB37-4617-95F0-5F90183D203B}"/>
          </ac:spMkLst>
        </pc:spChg>
        <pc:spChg chg="mod">
          <ac:chgData name="Lim Kelvin" userId="624f6ae12bb7b72b" providerId="LiveId" clId="{B272414D-B18A-4D81-997D-E20EBAE48599}" dt="2024-12-22T12:19:02.384" v="6814"/>
          <ac:spMkLst>
            <pc:docMk/>
            <pc:sldMk cId="2635874933" sldId="349"/>
            <ac:spMk id="207" creationId="{30973BEA-5A23-4EF3-8C22-8228B50DEFA1}"/>
          </ac:spMkLst>
        </pc:spChg>
        <pc:spChg chg="mod">
          <ac:chgData name="Lim Kelvin" userId="624f6ae12bb7b72b" providerId="LiveId" clId="{B272414D-B18A-4D81-997D-E20EBAE48599}" dt="2024-12-22T12:19:02.384" v="6814"/>
          <ac:spMkLst>
            <pc:docMk/>
            <pc:sldMk cId="2635874933" sldId="349"/>
            <ac:spMk id="208" creationId="{360B3948-045A-400E-A5DD-448D0855CD73}"/>
          </ac:spMkLst>
        </pc:spChg>
        <pc:spChg chg="mod">
          <ac:chgData name="Lim Kelvin" userId="624f6ae12bb7b72b" providerId="LiveId" clId="{B272414D-B18A-4D81-997D-E20EBAE48599}" dt="2024-12-22T12:19:02.384" v="6814"/>
          <ac:spMkLst>
            <pc:docMk/>
            <pc:sldMk cId="2635874933" sldId="349"/>
            <ac:spMk id="211" creationId="{8F290D1E-8F8D-4440-A92B-8E971796C0CA}"/>
          </ac:spMkLst>
        </pc:spChg>
        <pc:spChg chg="mod">
          <ac:chgData name="Lim Kelvin" userId="624f6ae12bb7b72b" providerId="LiveId" clId="{B272414D-B18A-4D81-997D-E20EBAE48599}" dt="2024-12-22T12:19:02.384" v="6814"/>
          <ac:spMkLst>
            <pc:docMk/>
            <pc:sldMk cId="2635874933" sldId="349"/>
            <ac:spMk id="212" creationId="{204D53B0-5A18-4A74-8C27-A78D3D9A94FA}"/>
          </ac:spMkLst>
        </pc:spChg>
        <pc:spChg chg="mod">
          <ac:chgData name="Lim Kelvin" userId="624f6ae12bb7b72b" providerId="LiveId" clId="{B272414D-B18A-4D81-997D-E20EBAE48599}" dt="2024-12-22T12:19:02.384" v="6814"/>
          <ac:spMkLst>
            <pc:docMk/>
            <pc:sldMk cId="2635874933" sldId="349"/>
            <ac:spMk id="215" creationId="{7953E99D-4994-4CB8-A637-184690E260FF}"/>
          </ac:spMkLst>
        </pc:spChg>
        <pc:spChg chg="mod">
          <ac:chgData name="Lim Kelvin" userId="624f6ae12bb7b72b" providerId="LiveId" clId="{B272414D-B18A-4D81-997D-E20EBAE48599}" dt="2024-12-22T12:19:02.384" v="6814"/>
          <ac:spMkLst>
            <pc:docMk/>
            <pc:sldMk cId="2635874933" sldId="349"/>
            <ac:spMk id="216" creationId="{3BBBF97C-321E-4A26-BF51-4D3B577BC276}"/>
          </ac:spMkLst>
        </pc:spChg>
        <pc:spChg chg="mod">
          <ac:chgData name="Lim Kelvin" userId="624f6ae12bb7b72b" providerId="LiveId" clId="{B272414D-B18A-4D81-997D-E20EBAE48599}" dt="2024-12-22T12:19:02.384" v="6814"/>
          <ac:spMkLst>
            <pc:docMk/>
            <pc:sldMk cId="2635874933" sldId="349"/>
            <ac:spMk id="219" creationId="{8C285CD5-2B00-4F91-A6D7-97E1F42968FD}"/>
          </ac:spMkLst>
        </pc:spChg>
        <pc:spChg chg="mod">
          <ac:chgData name="Lim Kelvin" userId="624f6ae12bb7b72b" providerId="LiveId" clId="{B272414D-B18A-4D81-997D-E20EBAE48599}" dt="2024-12-22T12:19:02.384" v="6814"/>
          <ac:spMkLst>
            <pc:docMk/>
            <pc:sldMk cId="2635874933" sldId="349"/>
            <ac:spMk id="220" creationId="{95DCDEB3-53BA-4549-B496-9D1581626831}"/>
          </ac:spMkLst>
        </pc:spChg>
        <pc:spChg chg="mod">
          <ac:chgData name="Lim Kelvin" userId="624f6ae12bb7b72b" providerId="LiveId" clId="{B272414D-B18A-4D81-997D-E20EBAE48599}" dt="2024-12-22T12:19:02.384" v="6814"/>
          <ac:spMkLst>
            <pc:docMk/>
            <pc:sldMk cId="2635874933" sldId="349"/>
            <ac:spMk id="223" creationId="{2F240955-EACA-472F-954A-92B6AE2A19EE}"/>
          </ac:spMkLst>
        </pc:spChg>
        <pc:spChg chg="mod">
          <ac:chgData name="Lim Kelvin" userId="624f6ae12bb7b72b" providerId="LiveId" clId="{B272414D-B18A-4D81-997D-E20EBAE48599}" dt="2024-12-22T12:19:02.384" v="6814"/>
          <ac:spMkLst>
            <pc:docMk/>
            <pc:sldMk cId="2635874933" sldId="349"/>
            <ac:spMk id="224" creationId="{6EF47DE2-0D31-4B97-AE92-0B355EECEF6A}"/>
          </ac:spMkLst>
        </pc:spChg>
        <pc:spChg chg="mod">
          <ac:chgData name="Lim Kelvin" userId="624f6ae12bb7b72b" providerId="LiveId" clId="{B272414D-B18A-4D81-997D-E20EBAE48599}" dt="2024-12-22T12:19:02.384" v="6814"/>
          <ac:spMkLst>
            <pc:docMk/>
            <pc:sldMk cId="2635874933" sldId="349"/>
            <ac:spMk id="227" creationId="{EBC08E2C-FC95-41DF-82C7-574306230579}"/>
          </ac:spMkLst>
        </pc:spChg>
        <pc:spChg chg="mod">
          <ac:chgData name="Lim Kelvin" userId="624f6ae12bb7b72b" providerId="LiveId" clId="{B272414D-B18A-4D81-997D-E20EBAE48599}" dt="2024-12-22T12:19:02.384" v="6814"/>
          <ac:spMkLst>
            <pc:docMk/>
            <pc:sldMk cId="2635874933" sldId="349"/>
            <ac:spMk id="228" creationId="{50EA1360-623A-40CD-ACC1-3E20D9668FA2}"/>
          </ac:spMkLst>
        </pc:spChg>
        <pc:spChg chg="mod">
          <ac:chgData name="Lim Kelvin" userId="624f6ae12bb7b72b" providerId="LiveId" clId="{B272414D-B18A-4D81-997D-E20EBAE48599}" dt="2024-12-22T12:19:02.384" v="6814"/>
          <ac:spMkLst>
            <pc:docMk/>
            <pc:sldMk cId="2635874933" sldId="349"/>
            <ac:spMk id="231" creationId="{938680C4-092A-445D-BA08-4233FB94E2B0}"/>
          </ac:spMkLst>
        </pc:spChg>
        <pc:spChg chg="mod">
          <ac:chgData name="Lim Kelvin" userId="624f6ae12bb7b72b" providerId="LiveId" clId="{B272414D-B18A-4D81-997D-E20EBAE48599}" dt="2024-12-22T12:19:02.384" v="6814"/>
          <ac:spMkLst>
            <pc:docMk/>
            <pc:sldMk cId="2635874933" sldId="349"/>
            <ac:spMk id="232" creationId="{82630721-89FE-42C4-9516-755F59702DDB}"/>
          </ac:spMkLst>
        </pc:spChg>
        <pc:spChg chg="mod">
          <ac:chgData name="Lim Kelvin" userId="624f6ae12bb7b72b" providerId="LiveId" clId="{B272414D-B18A-4D81-997D-E20EBAE48599}" dt="2024-12-22T12:19:02.384" v="6814"/>
          <ac:spMkLst>
            <pc:docMk/>
            <pc:sldMk cId="2635874933" sldId="349"/>
            <ac:spMk id="235" creationId="{65655C91-88A0-4F33-A5F3-A3CDA2AACDE0}"/>
          </ac:spMkLst>
        </pc:spChg>
        <pc:spChg chg="mod">
          <ac:chgData name="Lim Kelvin" userId="624f6ae12bb7b72b" providerId="LiveId" clId="{B272414D-B18A-4D81-997D-E20EBAE48599}" dt="2024-12-22T12:20:17.030" v="6818"/>
          <ac:spMkLst>
            <pc:docMk/>
            <pc:sldMk cId="2635874933" sldId="349"/>
            <ac:spMk id="255" creationId="{462CF525-B3B5-4860-82B2-C7741D375FAA}"/>
          </ac:spMkLst>
        </pc:spChg>
        <pc:spChg chg="mod">
          <ac:chgData name="Lim Kelvin" userId="624f6ae12bb7b72b" providerId="LiveId" clId="{B272414D-B18A-4D81-997D-E20EBAE48599}" dt="2024-12-22T12:20:17.030" v="6818"/>
          <ac:spMkLst>
            <pc:docMk/>
            <pc:sldMk cId="2635874933" sldId="349"/>
            <ac:spMk id="258" creationId="{9133E081-6DC5-4DA9-8B7A-099C39670E34}"/>
          </ac:spMkLst>
        </pc:spChg>
        <pc:spChg chg="mod">
          <ac:chgData name="Lim Kelvin" userId="624f6ae12bb7b72b" providerId="LiveId" clId="{B272414D-B18A-4D81-997D-E20EBAE48599}" dt="2024-12-22T12:20:17.030" v="6818"/>
          <ac:spMkLst>
            <pc:docMk/>
            <pc:sldMk cId="2635874933" sldId="349"/>
            <ac:spMk id="259" creationId="{066521FD-8210-4818-BD6D-99AE2B62E4E4}"/>
          </ac:spMkLst>
        </pc:spChg>
        <pc:spChg chg="mod">
          <ac:chgData name="Lim Kelvin" userId="624f6ae12bb7b72b" providerId="LiveId" clId="{B272414D-B18A-4D81-997D-E20EBAE48599}" dt="2024-12-22T12:20:17.030" v="6818"/>
          <ac:spMkLst>
            <pc:docMk/>
            <pc:sldMk cId="2635874933" sldId="349"/>
            <ac:spMk id="262" creationId="{F36C6E33-7E35-4E20-9D27-2876D0775898}"/>
          </ac:spMkLst>
        </pc:spChg>
        <pc:spChg chg="mod">
          <ac:chgData name="Lim Kelvin" userId="624f6ae12bb7b72b" providerId="LiveId" clId="{B272414D-B18A-4D81-997D-E20EBAE48599}" dt="2024-12-22T12:20:17.030" v="6818"/>
          <ac:spMkLst>
            <pc:docMk/>
            <pc:sldMk cId="2635874933" sldId="349"/>
            <ac:spMk id="263" creationId="{41865369-C6DF-4A4E-AA24-15683C744D66}"/>
          </ac:spMkLst>
        </pc:spChg>
        <pc:spChg chg="mod">
          <ac:chgData name="Lim Kelvin" userId="624f6ae12bb7b72b" providerId="LiveId" clId="{B272414D-B18A-4D81-997D-E20EBAE48599}" dt="2024-12-22T12:20:17.030" v="6818"/>
          <ac:spMkLst>
            <pc:docMk/>
            <pc:sldMk cId="2635874933" sldId="349"/>
            <ac:spMk id="266" creationId="{88BCE03C-495C-490C-9D7C-0A7DC0DF76F2}"/>
          </ac:spMkLst>
        </pc:spChg>
        <pc:spChg chg="mod">
          <ac:chgData name="Lim Kelvin" userId="624f6ae12bb7b72b" providerId="LiveId" clId="{B272414D-B18A-4D81-997D-E20EBAE48599}" dt="2024-12-22T12:20:17.030" v="6818"/>
          <ac:spMkLst>
            <pc:docMk/>
            <pc:sldMk cId="2635874933" sldId="349"/>
            <ac:spMk id="267" creationId="{3D03CA78-D5E5-407E-8E97-ACACC1787DC5}"/>
          </ac:spMkLst>
        </pc:spChg>
        <pc:spChg chg="mod">
          <ac:chgData name="Lim Kelvin" userId="624f6ae12bb7b72b" providerId="LiveId" clId="{B272414D-B18A-4D81-997D-E20EBAE48599}" dt="2024-12-22T12:20:17.030" v="6818"/>
          <ac:spMkLst>
            <pc:docMk/>
            <pc:sldMk cId="2635874933" sldId="349"/>
            <ac:spMk id="270" creationId="{D3796402-F596-4CFB-BBBC-E19DCB25E4C5}"/>
          </ac:spMkLst>
        </pc:spChg>
        <pc:spChg chg="mod">
          <ac:chgData name="Lim Kelvin" userId="624f6ae12bb7b72b" providerId="LiveId" clId="{B272414D-B18A-4D81-997D-E20EBAE48599}" dt="2024-12-22T12:20:17.030" v="6818"/>
          <ac:spMkLst>
            <pc:docMk/>
            <pc:sldMk cId="2635874933" sldId="349"/>
            <ac:spMk id="271" creationId="{442C96E9-EFDF-428D-8671-F74471D08363}"/>
          </ac:spMkLst>
        </pc:spChg>
        <pc:spChg chg="mod">
          <ac:chgData name="Lim Kelvin" userId="624f6ae12bb7b72b" providerId="LiveId" clId="{B272414D-B18A-4D81-997D-E20EBAE48599}" dt="2024-12-22T12:20:17.030" v="6818"/>
          <ac:spMkLst>
            <pc:docMk/>
            <pc:sldMk cId="2635874933" sldId="349"/>
            <ac:spMk id="274" creationId="{47557BC0-64C5-4347-B19E-63BD717FD839}"/>
          </ac:spMkLst>
        </pc:spChg>
        <pc:spChg chg="mod">
          <ac:chgData name="Lim Kelvin" userId="624f6ae12bb7b72b" providerId="LiveId" clId="{B272414D-B18A-4D81-997D-E20EBAE48599}" dt="2024-12-22T12:20:17.030" v="6818"/>
          <ac:spMkLst>
            <pc:docMk/>
            <pc:sldMk cId="2635874933" sldId="349"/>
            <ac:spMk id="275" creationId="{B80C6582-BD53-4F0E-8B3D-ADC4FF02EB5E}"/>
          </ac:spMkLst>
        </pc:spChg>
        <pc:spChg chg="mod">
          <ac:chgData name="Lim Kelvin" userId="624f6ae12bb7b72b" providerId="LiveId" clId="{B272414D-B18A-4D81-997D-E20EBAE48599}" dt="2024-12-22T12:20:17.030" v="6818"/>
          <ac:spMkLst>
            <pc:docMk/>
            <pc:sldMk cId="2635874933" sldId="349"/>
            <ac:spMk id="278" creationId="{CF56D981-DDDB-4A47-9ABD-18002FC0FA9A}"/>
          </ac:spMkLst>
        </pc:spChg>
        <pc:spChg chg="mod">
          <ac:chgData name="Lim Kelvin" userId="624f6ae12bb7b72b" providerId="LiveId" clId="{B272414D-B18A-4D81-997D-E20EBAE48599}" dt="2024-12-22T12:20:17.030" v="6818"/>
          <ac:spMkLst>
            <pc:docMk/>
            <pc:sldMk cId="2635874933" sldId="349"/>
            <ac:spMk id="279" creationId="{D1984F91-CECE-4C4B-9E6C-1C7721DE7242}"/>
          </ac:spMkLst>
        </pc:spChg>
        <pc:spChg chg="mod">
          <ac:chgData name="Lim Kelvin" userId="624f6ae12bb7b72b" providerId="LiveId" clId="{B272414D-B18A-4D81-997D-E20EBAE48599}" dt="2024-12-22T12:20:17.030" v="6818"/>
          <ac:spMkLst>
            <pc:docMk/>
            <pc:sldMk cId="2635874933" sldId="349"/>
            <ac:spMk id="282" creationId="{D8128177-B794-48F7-8A52-A738BA9A7200}"/>
          </ac:spMkLst>
        </pc:spChg>
        <pc:spChg chg="mod">
          <ac:chgData name="Lim Kelvin" userId="624f6ae12bb7b72b" providerId="LiveId" clId="{B272414D-B18A-4D81-997D-E20EBAE48599}" dt="2024-12-22T12:20:17.030" v="6818"/>
          <ac:spMkLst>
            <pc:docMk/>
            <pc:sldMk cId="2635874933" sldId="349"/>
            <ac:spMk id="283" creationId="{5E5F1F2A-3496-4B3B-AD53-80FB33021D97}"/>
          </ac:spMkLst>
        </pc:spChg>
        <pc:spChg chg="mod">
          <ac:chgData name="Lim Kelvin" userId="624f6ae12bb7b72b" providerId="LiveId" clId="{B272414D-B18A-4D81-997D-E20EBAE48599}" dt="2024-12-22T12:20:17.030" v="6818"/>
          <ac:spMkLst>
            <pc:docMk/>
            <pc:sldMk cId="2635874933" sldId="349"/>
            <ac:spMk id="286" creationId="{A9081931-E851-4367-8C81-317A31990D52}"/>
          </ac:spMkLst>
        </pc:spChg>
        <pc:spChg chg="mod">
          <ac:chgData name="Lim Kelvin" userId="624f6ae12bb7b72b" providerId="LiveId" clId="{B272414D-B18A-4D81-997D-E20EBAE48599}" dt="2024-12-22T12:20:17.030" v="6818"/>
          <ac:spMkLst>
            <pc:docMk/>
            <pc:sldMk cId="2635874933" sldId="349"/>
            <ac:spMk id="287" creationId="{622DBF8F-A712-4571-8227-4EA4A970260F}"/>
          </ac:spMkLst>
        </pc:spChg>
        <pc:spChg chg="mod">
          <ac:chgData name="Lim Kelvin" userId="624f6ae12bb7b72b" providerId="LiveId" clId="{B272414D-B18A-4D81-997D-E20EBAE48599}" dt="2024-12-22T12:20:17.030" v="6818"/>
          <ac:spMkLst>
            <pc:docMk/>
            <pc:sldMk cId="2635874933" sldId="349"/>
            <ac:spMk id="290" creationId="{E18D9C8D-A1D3-432F-9619-8F2EA668182A}"/>
          </ac:spMkLst>
        </pc:spChg>
        <pc:spChg chg="mod">
          <ac:chgData name="Lim Kelvin" userId="624f6ae12bb7b72b" providerId="LiveId" clId="{B272414D-B18A-4D81-997D-E20EBAE48599}" dt="2024-12-22T12:20:17.030" v="6818"/>
          <ac:spMkLst>
            <pc:docMk/>
            <pc:sldMk cId="2635874933" sldId="349"/>
            <ac:spMk id="291" creationId="{C0C4C004-86D9-4B12-8B3A-FB3050A3DC66}"/>
          </ac:spMkLst>
        </pc:spChg>
        <pc:spChg chg="mod">
          <ac:chgData name="Lim Kelvin" userId="624f6ae12bb7b72b" providerId="LiveId" clId="{B272414D-B18A-4D81-997D-E20EBAE48599}" dt="2024-12-22T12:20:17.030" v="6818"/>
          <ac:spMkLst>
            <pc:docMk/>
            <pc:sldMk cId="2635874933" sldId="349"/>
            <ac:spMk id="294" creationId="{45BBB6B7-C327-4A39-872E-80B5C7E91397}"/>
          </ac:spMkLst>
        </pc:spChg>
        <pc:spChg chg="mod">
          <ac:chgData name="Lim Kelvin" userId="624f6ae12bb7b72b" providerId="LiveId" clId="{B272414D-B18A-4D81-997D-E20EBAE48599}" dt="2024-12-22T12:20:17.030" v="6818"/>
          <ac:spMkLst>
            <pc:docMk/>
            <pc:sldMk cId="2635874933" sldId="349"/>
            <ac:spMk id="295" creationId="{FDA41186-278B-400E-8CE3-96B4927D6E04}"/>
          </ac:spMkLst>
        </pc:spChg>
        <pc:spChg chg="mod">
          <ac:chgData name="Lim Kelvin" userId="624f6ae12bb7b72b" providerId="LiveId" clId="{B272414D-B18A-4D81-997D-E20EBAE48599}" dt="2024-12-22T12:20:17.030" v="6818"/>
          <ac:spMkLst>
            <pc:docMk/>
            <pc:sldMk cId="2635874933" sldId="349"/>
            <ac:spMk id="298" creationId="{E7E6EA94-FB6A-4DEA-8466-0E31327BF288}"/>
          </ac:spMkLst>
        </pc:spChg>
        <pc:spChg chg="mod">
          <ac:chgData name="Lim Kelvin" userId="624f6ae12bb7b72b" providerId="LiveId" clId="{B272414D-B18A-4D81-997D-E20EBAE48599}" dt="2024-12-22T12:20:17.030" v="6818"/>
          <ac:spMkLst>
            <pc:docMk/>
            <pc:sldMk cId="2635874933" sldId="349"/>
            <ac:spMk id="299" creationId="{3C40D240-7ABC-48CA-B4EE-07357ABCAAC8}"/>
          </ac:spMkLst>
        </pc:spChg>
        <pc:spChg chg="mod">
          <ac:chgData name="Lim Kelvin" userId="624f6ae12bb7b72b" providerId="LiveId" clId="{B272414D-B18A-4D81-997D-E20EBAE48599}" dt="2024-12-22T12:20:17.030" v="6818"/>
          <ac:spMkLst>
            <pc:docMk/>
            <pc:sldMk cId="2635874933" sldId="349"/>
            <ac:spMk id="302" creationId="{2CE0773E-7037-4C04-B4B5-D681AC7ADD5A}"/>
          </ac:spMkLst>
        </pc:spChg>
        <pc:spChg chg="mod">
          <ac:chgData name="Lim Kelvin" userId="624f6ae12bb7b72b" providerId="LiveId" clId="{B272414D-B18A-4D81-997D-E20EBAE48599}" dt="2024-12-22T12:20:17.030" v="6818"/>
          <ac:spMkLst>
            <pc:docMk/>
            <pc:sldMk cId="2635874933" sldId="349"/>
            <ac:spMk id="303" creationId="{8B5D1418-3840-4B94-98A3-1EC6FC98902B}"/>
          </ac:spMkLst>
        </pc:spChg>
        <pc:spChg chg="mod">
          <ac:chgData name="Lim Kelvin" userId="624f6ae12bb7b72b" providerId="LiveId" clId="{B272414D-B18A-4D81-997D-E20EBAE48599}" dt="2024-12-22T12:20:17.030" v="6818"/>
          <ac:spMkLst>
            <pc:docMk/>
            <pc:sldMk cId="2635874933" sldId="349"/>
            <ac:spMk id="306" creationId="{85C99710-CB87-413E-9F71-61AC157E4E2B}"/>
          </ac:spMkLst>
        </pc:spChg>
        <pc:spChg chg="mod">
          <ac:chgData name="Lim Kelvin" userId="624f6ae12bb7b72b" providerId="LiveId" clId="{B272414D-B18A-4D81-997D-E20EBAE48599}" dt="2024-12-22T12:20:17.030" v="6818"/>
          <ac:spMkLst>
            <pc:docMk/>
            <pc:sldMk cId="2635874933" sldId="349"/>
            <ac:spMk id="307" creationId="{A4A26577-8C3E-4E51-9A46-02FBC2CCFE66}"/>
          </ac:spMkLst>
        </pc:spChg>
        <pc:spChg chg="mod">
          <ac:chgData name="Lim Kelvin" userId="624f6ae12bb7b72b" providerId="LiveId" clId="{B272414D-B18A-4D81-997D-E20EBAE48599}" dt="2024-12-22T12:20:17.030" v="6818"/>
          <ac:spMkLst>
            <pc:docMk/>
            <pc:sldMk cId="2635874933" sldId="349"/>
            <ac:spMk id="310" creationId="{6291B7FF-08FE-46DB-9E61-FD4CB14729AF}"/>
          </ac:spMkLst>
        </pc:spChg>
        <pc:spChg chg="mod">
          <ac:chgData name="Lim Kelvin" userId="624f6ae12bb7b72b" providerId="LiveId" clId="{B272414D-B18A-4D81-997D-E20EBAE48599}" dt="2024-12-22T12:20:17.030" v="6818"/>
          <ac:spMkLst>
            <pc:docMk/>
            <pc:sldMk cId="2635874933" sldId="349"/>
            <ac:spMk id="311" creationId="{058DB6AE-A4A0-4232-B887-0C03EC353686}"/>
          </ac:spMkLst>
        </pc:spChg>
        <pc:spChg chg="mod">
          <ac:chgData name="Lim Kelvin" userId="624f6ae12bb7b72b" providerId="LiveId" clId="{B272414D-B18A-4D81-997D-E20EBAE48599}" dt="2024-12-22T12:20:17.030" v="6818"/>
          <ac:spMkLst>
            <pc:docMk/>
            <pc:sldMk cId="2635874933" sldId="349"/>
            <ac:spMk id="314" creationId="{45D04ED1-44C2-43F0-92C6-E109959D0F3B}"/>
          </ac:spMkLst>
        </pc:spChg>
        <pc:spChg chg="mod">
          <ac:chgData name="Lim Kelvin" userId="624f6ae12bb7b72b" providerId="LiveId" clId="{B272414D-B18A-4D81-997D-E20EBAE48599}" dt="2024-12-22T12:20:17.030" v="6818"/>
          <ac:spMkLst>
            <pc:docMk/>
            <pc:sldMk cId="2635874933" sldId="349"/>
            <ac:spMk id="315" creationId="{A52DB3A3-E23D-4C20-B0FE-A8840B485A08}"/>
          </ac:spMkLst>
        </pc:spChg>
        <pc:spChg chg="mod">
          <ac:chgData name="Lim Kelvin" userId="624f6ae12bb7b72b" providerId="LiveId" clId="{B272414D-B18A-4D81-997D-E20EBAE48599}" dt="2024-12-22T12:20:17.030" v="6818"/>
          <ac:spMkLst>
            <pc:docMk/>
            <pc:sldMk cId="2635874933" sldId="349"/>
            <ac:spMk id="318" creationId="{1102D3EE-2D88-4F4E-BBAC-FC4D401228C7}"/>
          </ac:spMkLst>
        </pc:spChg>
        <pc:spChg chg="mod">
          <ac:chgData name="Lim Kelvin" userId="624f6ae12bb7b72b" providerId="LiveId" clId="{B272414D-B18A-4D81-997D-E20EBAE48599}" dt="2024-12-22T12:20:17.030" v="6818"/>
          <ac:spMkLst>
            <pc:docMk/>
            <pc:sldMk cId="2635874933" sldId="349"/>
            <ac:spMk id="319" creationId="{705518E2-1A43-4D6F-9D88-2EF662116DED}"/>
          </ac:spMkLst>
        </pc:spChg>
        <pc:spChg chg="mod">
          <ac:chgData name="Lim Kelvin" userId="624f6ae12bb7b72b" providerId="LiveId" clId="{B272414D-B18A-4D81-997D-E20EBAE48599}" dt="2024-12-22T12:20:17.030" v="6818"/>
          <ac:spMkLst>
            <pc:docMk/>
            <pc:sldMk cId="2635874933" sldId="349"/>
            <ac:spMk id="322" creationId="{2C617E08-E7A0-4440-AFED-3C11D9362E53}"/>
          </ac:spMkLst>
        </pc:spChg>
        <pc:spChg chg="mod">
          <ac:chgData name="Lim Kelvin" userId="624f6ae12bb7b72b" providerId="LiveId" clId="{B272414D-B18A-4D81-997D-E20EBAE48599}" dt="2024-12-22T12:20:17.030" v="6818"/>
          <ac:spMkLst>
            <pc:docMk/>
            <pc:sldMk cId="2635874933" sldId="349"/>
            <ac:spMk id="323" creationId="{156E2215-9A47-4C1E-8EAF-3548B053EA58}"/>
          </ac:spMkLst>
        </pc:spChg>
        <pc:spChg chg="mod">
          <ac:chgData name="Lim Kelvin" userId="624f6ae12bb7b72b" providerId="LiveId" clId="{B272414D-B18A-4D81-997D-E20EBAE48599}" dt="2024-12-22T12:20:17.030" v="6818"/>
          <ac:spMkLst>
            <pc:docMk/>
            <pc:sldMk cId="2635874933" sldId="349"/>
            <ac:spMk id="326" creationId="{E87D340B-BBE8-4C1C-8FAD-37D7BC7D23A1}"/>
          </ac:spMkLst>
        </pc:spChg>
        <pc:spChg chg="mod">
          <ac:chgData name="Lim Kelvin" userId="624f6ae12bb7b72b" providerId="LiveId" clId="{B272414D-B18A-4D81-997D-E20EBAE48599}" dt="2024-12-22T12:20:56.301" v="6821"/>
          <ac:spMkLst>
            <pc:docMk/>
            <pc:sldMk cId="2635874933" sldId="349"/>
            <ac:spMk id="328" creationId="{0E19E8E2-4A46-41BA-ABF3-317FF2C4A5DE}"/>
          </ac:spMkLst>
        </pc:spChg>
        <pc:spChg chg="mod">
          <ac:chgData name="Lim Kelvin" userId="624f6ae12bb7b72b" providerId="LiveId" clId="{B272414D-B18A-4D81-997D-E20EBAE48599}" dt="2024-12-22T12:20:56.301" v="6821"/>
          <ac:spMkLst>
            <pc:docMk/>
            <pc:sldMk cId="2635874933" sldId="349"/>
            <ac:spMk id="329" creationId="{052A9BD8-686F-4D7B-9A42-83A61A90CC4A}"/>
          </ac:spMkLst>
        </pc:spChg>
        <pc:spChg chg="mod">
          <ac:chgData name="Lim Kelvin" userId="624f6ae12bb7b72b" providerId="LiveId" clId="{B272414D-B18A-4D81-997D-E20EBAE48599}" dt="2024-12-22T12:20:56.301" v="6821"/>
          <ac:spMkLst>
            <pc:docMk/>
            <pc:sldMk cId="2635874933" sldId="349"/>
            <ac:spMk id="332" creationId="{9A3CED91-42F5-4A3B-97AA-DCAF342975E1}"/>
          </ac:spMkLst>
        </pc:spChg>
        <pc:spChg chg="mod">
          <ac:chgData name="Lim Kelvin" userId="624f6ae12bb7b72b" providerId="LiveId" clId="{B272414D-B18A-4D81-997D-E20EBAE48599}" dt="2024-12-22T12:20:56.301" v="6821"/>
          <ac:spMkLst>
            <pc:docMk/>
            <pc:sldMk cId="2635874933" sldId="349"/>
            <ac:spMk id="343" creationId="{C8549864-068C-4B52-9DA5-8FB28CD0AAE2}"/>
          </ac:spMkLst>
        </pc:spChg>
        <pc:spChg chg="mod">
          <ac:chgData name="Lim Kelvin" userId="624f6ae12bb7b72b" providerId="LiveId" clId="{B272414D-B18A-4D81-997D-E20EBAE48599}" dt="2024-12-22T12:20:56.301" v="6821"/>
          <ac:spMkLst>
            <pc:docMk/>
            <pc:sldMk cId="2635874933" sldId="349"/>
            <ac:spMk id="348" creationId="{DA2FC96D-0C4A-4ECC-84C7-858ACE26F7F5}"/>
          </ac:spMkLst>
        </pc:spChg>
        <pc:spChg chg="mod">
          <ac:chgData name="Lim Kelvin" userId="624f6ae12bb7b72b" providerId="LiveId" clId="{B272414D-B18A-4D81-997D-E20EBAE48599}" dt="2024-12-22T12:20:56.301" v="6821"/>
          <ac:spMkLst>
            <pc:docMk/>
            <pc:sldMk cId="2635874933" sldId="349"/>
            <ac:spMk id="352" creationId="{51E88272-32D3-4B50-B177-71A5B3055DA5}"/>
          </ac:spMkLst>
        </pc:spChg>
        <pc:spChg chg="mod">
          <ac:chgData name="Lim Kelvin" userId="624f6ae12bb7b72b" providerId="LiveId" clId="{B272414D-B18A-4D81-997D-E20EBAE48599}" dt="2024-12-22T12:20:56.301" v="6821"/>
          <ac:spMkLst>
            <pc:docMk/>
            <pc:sldMk cId="2635874933" sldId="349"/>
            <ac:spMk id="360" creationId="{C06D3EFE-FC11-425A-B104-051CCFD61408}"/>
          </ac:spMkLst>
        </pc:spChg>
        <pc:spChg chg="mod">
          <ac:chgData name="Lim Kelvin" userId="624f6ae12bb7b72b" providerId="LiveId" clId="{B272414D-B18A-4D81-997D-E20EBAE48599}" dt="2024-12-22T12:20:56.301" v="6821"/>
          <ac:spMkLst>
            <pc:docMk/>
            <pc:sldMk cId="2635874933" sldId="349"/>
            <ac:spMk id="363" creationId="{04F14BD4-47EA-4AC5-A107-CE3B243D86A8}"/>
          </ac:spMkLst>
        </pc:spChg>
        <pc:spChg chg="mod">
          <ac:chgData name="Lim Kelvin" userId="624f6ae12bb7b72b" providerId="LiveId" clId="{B272414D-B18A-4D81-997D-E20EBAE48599}" dt="2024-12-22T12:20:56.301" v="6821"/>
          <ac:spMkLst>
            <pc:docMk/>
            <pc:sldMk cId="2635874933" sldId="349"/>
            <ac:spMk id="364" creationId="{2A4D147A-389B-4FE4-B79C-17596FCF2B9F}"/>
          </ac:spMkLst>
        </pc:spChg>
        <pc:spChg chg="mod">
          <ac:chgData name="Lim Kelvin" userId="624f6ae12bb7b72b" providerId="LiveId" clId="{B272414D-B18A-4D81-997D-E20EBAE48599}" dt="2024-12-22T12:20:56.301" v="6821"/>
          <ac:spMkLst>
            <pc:docMk/>
            <pc:sldMk cId="2635874933" sldId="349"/>
            <ac:spMk id="367" creationId="{698C6574-93E4-42F3-8158-850CFBD28851}"/>
          </ac:spMkLst>
        </pc:spChg>
        <pc:spChg chg="mod">
          <ac:chgData name="Lim Kelvin" userId="624f6ae12bb7b72b" providerId="LiveId" clId="{B272414D-B18A-4D81-997D-E20EBAE48599}" dt="2024-12-22T12:20:56.301" v="6821"/>
          <ac:spMkLst>
            <pc:docMk/>
            <pc:sldMk cId="2635874933" sldId="349"/>
            <ac:spMk id="368" creationId="{3A15FD5C-7535-499E-84B6-198F3C4B4137}"/>
          </ac:spMkLst>
        </pc:spChg>
        <pc:spChg chg="mod">
          <ac:chgData name="Lim Kelvin" userId="624f6ae12bb7b72b" providerId="LiveId" clId="{B272414D-B18A-4D81-997D-E20EBAE48599}" dt="2024-12-22T12:20:56.301" v="6821"/>
          <ac:spMkLst>
            <pc:docMk/>
            <pc:sldMk cId="2635874933" sldId="349"/>
            <ac:spMk id="371" creationId="{1248EC64-6982-4054-A4FE-FFC4D81E6AE7}"/>
          </ac:spMkLst>
        </pc:spChg>
        <pc:spChg chg="mod">
          <ac:chgData name="Lim Kelvin" userId="624f6ae12bb7b72b" providerId="LiveId" clId="{B272414D-B18A-4D81-997D-E20EBAE48599}" dt="2024-12-22T12:20:56.301" v="6821"/>
          <ac:spMkLst>
            <pc:docMk/>
            <pc:sldMk cId="2635874933" sldId="349"/>
            <ac:spMk id="372" creationId="{6D6CA6D0-76BB-4C17-8555-1039C1D2B0F0}"/>
          </ac:spMkLst>
        </pc:spChg>
        <pc:spChg chg="mod">
          <ac:chgData name="Lim Kelvin" userId="624f6ae12bb7b72b" providerId="LiveId" clId="{B272414D-B18A-4D81-997D-E20EBAE48599}" dt="2024-12-22T12:20:56.301" v="6821"/>
          <ac:spMkLst>
            <pc:docMk/>
            <pc:sldMk cId="2635874933" sldId="349"/>
            <ac:spMk id="375" creationId="{3AE3257E-F921-4509-B71F-61BB36141B09}"/>
          </ac:spMkLst>
        </pc:spChg>
        <pc:spChg chg="mod">
          <ac:chgData name="Lim Kelvin" userId="624f6ae12bb7b72b" providerId="LiveId" clId="{B272414D-B18A-4D81-997D-E20EBAE48599}" dt="2024-12-22T12:20:56.301" v="6821"/>
          <ac:spMkLst>
            <pc:docMk/>
            <pc:sldMk cId="2635874933" sldId="349"/>
            <ac:spMk id="376" creationId="{B4CAE47D-ED63-4C4C-A242-0D6DB78B1D11}"/>
          </ac:spMkLst>
        </pc:spChg>
        <pc:spChg chg="mod">
          <ac:chgData name="Lim Kelvin" userId="624f6ae12bb7b72b" providerId="LiveId" clId="{B272414D-B18A-4D81-997D-E20EBAE48599}" dt="2024-12-22T12:20:56.301" v="6821"/>
          <ac:spMkLst>
            <pc:docMk/>
            <pc:sldMk cId="2635874933" sldId="349"/>
            <ac:spMk id="379" creationId="{889E28AA-2568-496A-BF6F-9F2CB95442C9}"/>
          </ac:spMkLst>
        </pc:spChg>
        <pc:spChg chg="mod">
          <ac:chgData name="Lim Kelvin" userId="624f6ae12bb7b72b" providerId="LiveId" clId="{B272414D-B18A-4D81-997D-E20EBAE48599}" dt="2024-12-22T12:20:56.301" v="6821"/>
          <ac:spMkLst>
            <pc:docMk/>
            <pc:sldMk cId="2635874933" sldId="349"/>
            <ac:spMk id="380" creationId="{56F7E040-81A7-4AA3-BCE5-4D7429EB0791}"/>
          </ac:spMkLst>
        </pc:spChg>
        <pc:spChg chg="mod">
          <ac:chgData name="Lim Kelvin" userId="624f6ae12bb7b72b" providerId="LiveId" clId="{B272414D-B18A-4D81-997D-E20EBAE48599}" dt="2024-12-22T12:20:56.301" v="6821"/>
          <ac:spMkLst>
            <pc:docMk/>
            <pc:sldMk cId="2635874933" sldId="349"/>
            <ac:spMk id="383" creationId="{B7B3FFC7-BA52-4F06-8439-D968C85FCAE1}"/>
          </ac:spMkLst>
        </pc:spChg>
        <pc:spChg chg="mod">
          <ac:chgData name="Lim Kelvin" userId="624f6ae12bb7b72b" providerId="LiveId" clId="{B272414D-B18A-4D81-997D-E20EBAE48599}" dt="2024-12-22T12:20:56.301" v="6821"/>
          <ac:spMkLst>
            <pc:docMk/>
            <pc:sldMk cId="2635874933" sldId="349"/>
            <ac:spMk id="384" creationId="{BF23A895-2B43-42F4-B6DC-5203B5029A6A}"/>
          </ac:spMkLst>
        </pc:spChg>
        <pc:spChg chg="mod">
          <ac:chgData name="Lim Kelvin" userId="624f6ae12bb7b72b" providerId="LiveId" clId="{B272414D-B18A-4D81-997D-E20EBAE48599}" dt="2024-12-22T12:20:56.301" v="6821"/>
          <ac:spMkLst>
            <pc:docMk/>
            <pc:sldMk cId="2635874933" sldId="349"/>
            <ac:spMk id="387" creationId="{F067D2C3-6901-4F4E-9B5A-35907889BED1}"/>
          </ac:spMkLst>
        </pc:spChg>
        <pc:spChg chg="mod">
          <ac:chgData name="Lim Kelvin" userId="624f6ae12bb7b72b" providerId="LiveId" clId="{B272414D-B18A-4D81-997D-E20EBAE48599}" dt="2024-12-22T12:20:56.301" v="6821"/>
          <ac:spMkLst>
            <pc:docMk/>
            <pc:sldMk cId="2635874933" sldId="349"/>
            <ac:spMk id="388" creationId="{215B1737-08F2-4DAA-AE45-67377257FD85}"/>
          </ac:spMkLst>
        </pc:spChg>
        <pc:spChg chg="mod">
          <ac:chgData name="Lim Kelvin" userId="624f6ae12bb7b72b" providerId="LiveId" clId="{B272414D-B18A-4D81-997D-E20EBAE48599}" dt="2024-12-22T12:20:56.301" v="6821"/>
          <ac:spMkLst>
            <pc:docMk/>
            <pc:sldMk cId="2635874933" sldId="349"/>
            <ac:spMk id="391" creationId="{A959876F-0A5C-4942-8EDB-76696818A0B1}"/>
          </ac:spMkLst>
        </pc:spChg>
        <pc:spChg chg="mod">
          <ac:chgData name="Lim Kelvin" userId="624f6ae12bb7b72b" providerId="LiveId" clId="{B272414D-B18A-4D81-997D-E20EBAE48599}" dt="2024-12-22T12:20:56.301" v="6821"/>
          <ac:spMkLst>
            <pc:docMk/>
            <pc:sldMk cId="2635874933" sldId="349"/>
            <ac:spMk id="392" creationId="{897308E3-F49E-4C33-943E-24B153D0EA13}"/>
          </ac:spMkLst>
        </pc:spChg>
        <pc:spChg chg="mod">
          <ac:chgData name="Lim Kelvin" userId="624f6ae12bb7b72b" providerId="LiveId" clId="{B272414D-B18A-4D81-997D-E20EBAE48599}" dt="2024-12-22T12:20:56.301" v="6821"/>
          <ac:spMkLst>
            <pc:docMk/>
            <pc:sldMk cId="2635874933" sldId="349"/>
            <ac:spMk id="395" creationId="{E2FDB939-D16A-47AC-BFC9-4F6CC02EACFF}"/>
          </ac:spMkLst>
        </pc:spChg>
        <pc:spChg chg="mod">
          <ac:chgData name="Lim Kelvin" userId="624f6ae12bb7b72b" providerId="LiveId" clId="{B272414D-B18A-4D81-997D-E20EBAE48599}" dt="2024-12-22T12:20:56.301" v="6821"/>
          <ac:spMkLst>
            <pc:docMk/>
            <pc:sldMk cId="2635874933" sldId="349"/>
            <ac:spMk id="396" creationId="{77DF058C-7E7A-4015-A4F2-FD1F1329DB94}"/>
          </ac:spMkLst>
        </pc:spChg>
        <pc:spChg chg="mod">
          <ac:chgData name="Lim Kelvin" userId="624f6ae12bb7b72b" providerId="LiveId" clId="{B272414D-B18A-4D81-997D-E20EBAE48599}" dt="2024-12-22T12:20:56.301" v="6821"/>
          <ac:spMkLst>
            <pc:docMk/>
            <pc:sldMk cId="2635874933" sldId="349"/>
            <ac:spMk id="399" creationId="{564F9E0E-AC6F-40A3-A160-B04930C78C68}"/>
          </ac:spMkLst>
        </pc:spChg>
        <pc:spChg chg="mod">
          <ac:chgData name="Lim Kelvin" userId="624f6ae12bb7b72b" providerId="LiveId" clId="{B272414D-B18A-4D81-997D-E20EBAE48599}" dt="2024-12-22T12:20:56.301" v="6821"/>
          <ac:spMkLst>
            <pc:docMk/>
            <pc:sldMk cId="2635874933" sldId="349"/>
            <ac:spMk id="400" creationId="{11608954-17F6-46F3-B21F-E0B1FBCBF5FA}"/>
          </ac:spMkLst>
        </pc:spChg>
        <pc:spChg chg="mod">
          <ac:chgData name="Lim Kelvin" userId="624f6ae12bb7b72b" providerId="LiveId" clId="{B272414D-B18A-4D81-997D-E20EBAE48599}" dt="2024-12-22T12:20:56.301" v="6821"/>
          <ac:spMkLst>
            <pc:docMk/>
            <pc:sldMk cId="2635874933" sldId="349"/>
            <ac:spMk id="403" creationId="{EAA2802B-9BC2-4521-A28B-EC5985E23E53}"/>
          </ac:spMkLst>
        </pc:spChg>
        <pc:spChg chg="mod">
          <ac:chgData name="Lim Kelvin" userId="624f6ae12bb7b72b" providerId="LiveId" clId="{B272414D-B18A-4D81-997D-E20EBAE48599}" dt="2024-12-22T12:20:56.301" v="6821"/>
          <ac:spMkLst>
            <pc:docMk/>
            <pc:sldMk cId="2635874933" sldId="349"/>
            <ac:spMk id="404" creationId="{9F122DD6-742E-4058-9913-2A85CBB86B3C}"/>
          </ac:spMkLst>
        </pc:spChg>
        <pc:spChg chg="mod">
          <ac:chgData name="Lim Kelvin" userId="624f6ae12bb7b72b" providerId="LiveId" clId="{B272414D-B18A-4D81-997D-E20EBAE48599}" dt="2024-12-22T12:20:56.301" v="6821"/>
          <ac:spMkLst>
            <pc:docMk/>
            <pc:sldMk cId="2635874933" sldId="349"/>
            <ac:spMk id="407" creationId="{79F4D3F5-3875-484B-9051-2C47CE63EAA0}"/>
          </ac:spMkLst>
        </pc:spChg>
        <pc:spChg chg="mod">
          <ac:chgData name="Lim Kelvin" userId="624f6ae12bb7b72b" providerId="LiveId" clId="{B272414D-B18A-4D81-997D-E20EBAE48599}" dt="2024-12-22T12:20:56.301" v="6821"/>
          <ac:spMkLst>
            <pc:docMk/>
            <pc:sldMk cId="2635874933" sldId="349"/>
            <ac:spMk id="408" creationId="{E8077896-ED04-4340-9A3B-C42B83AAA954}"/>
          </ac:spMkLst>
        </pc:spChg>
        <pc:spChg chg="mod">
          <ac:chgData name="Lim Kelvin" userId="624f6ae12bb7b72b" providerId="LiveId" clId="{B272414D-B18A-4D81-997D-E20EBAE48599}" dt="2024-12-22T12:20:56.301" v="6821"/>
          <ac:spMkLst>
            <pc:docMk/>
            <pc:sldMk cId="2635874933" sldId="349"/>
            <ac:spMk id="411" creationId="{F05B65D4-B2BE-49CC-BB18-05D50A4579CD}"/>
          </ac:spMkLst>
        </pc:spChg>
        <pc:spChg chg="mod">
          <ac:chgData name="Lim Kelvin" userId="624f6ae12bb7b72b" providerId="LiveId" clId="{B272414D-B18A-4D81-997D-E20EBAE48599}" dt="2024-12-22T12:20:56.301" v="6821"/>
          <ac:spMkLst>
            <pc:docMk/>
            <pc:sldMk cId="2635874933" sldId="349"/>
            <ac:spMk id="412" creationId="{7810BECB-4588-4CF8-A19C-A8F9850F963A}"/>
          </ac:spMkLst>
        </pc:spChg>
        <pc:spChg chg="mod">
          <ac:chgData name="Lim Kelvin" userId="624f6ae12bb7b72b" providerId="LiveId" clId="{B272414D-B18A-4D81-997D-E20EBAE48599}" dt="2024-12-22T12:20:56.301" v="6821"/>
          <ac:spMkLst>
            <pc:docMk/>
            <pc:sldMk cId="2635874933" sldId="349"/>
            <ac:spMk id="415" creationId="{CC8C2659-C7EA-4B22-BBEC-1F932C3D38FD}"/>
          </ac:spMkLst>
        </pc:spChg>
        <pc:spChg chg="mod">
          <ac:chgData name="Lim Kelvin" userId="624f6ae12bb7b72b" providerId="LiveId" clId="{B272414D-B18A-4D81-997D-E20EBAE48599}" dt="2024-12-22T12:20:56.301" v="6821"/>
          <ac:spMkLst>
            <pc:docMk/>
            <pc:sldMk cId="2635874933" sldId="349"/>
            <ac:spMk id="416" creationId="{12995D90-43DD-4FF0-A217-1DA80877EAF6}"/>
          </ac:spMkLst>
        </pc:spChg>
        <pc:spChg chg="mod">
          <ac:chgData name="Lim Kelvin" userId="624f6ae12bb7b72b" providerId="LiveId" clId="{B272414D-B18A-4D81-997D-E20EBAE48599}" dt="2024-12-22T12:20:56.301" v="6821"/>
          <ac:spMkLst>
            <pc:docMk/>
            <pc:sldMk cId="2635874933" sldId="349"/>
            <ac:spMk id="419" creationId="{74CB94A7-11EE-41F0-9D2A-25B9B254093B}"/>
          </ac:spMkLst>
        </pc:spChg>
        <pc:spChg chg="mod">
          <ac:chgData name="Lim Kelvin" userId="624f6ae12bb7b72b" providerId="LiveId" clId="{B272414D-B18A-4D81-997D-E20EBAE48599}" dt="2024-12-22T12:20:56.301" v="6821"/>
          <ac:spMkLst>
            <pc:docMk/>
            <pc:sldMk cId="2635874933" sldId="349"/>
            <ac:spMk id="420" creationId="{EF582F67-4D20-4F8E-A456-C9927601A937}"/>
          </ac:spMkLst>
        </pc:spChg>
        <pc:spChg chg="mod">
          <ac:chgData name="Lim Kelvin" userId="624f6ae12bb7b72b" providerId="LiveId" clId="{B272414D-B18A-4D81-997D-E20EBAE48599}" dt="2024-12-22T12:20:56.301" v="6821"/>
          <ac:spMkLst>
            <pc:docMk/>
            <pc:sldMk cId="2635874933" sldId="349"/>
            <ac:spMk id="423" creationId="{86147C3D-ED25-4322-AE42-AA422DAC2066}"/>
          </ac:spMkLst>
        </pc:spChg>
        <pc:spChg chg="mod">
          <ac:chgData name="Lim Kelvin" userId="624f6ae12bb7b72b" providerId="LiveId" clId="{B272414D-B18A-4D81-997D-E20EBAE48599}" dt="2024-12-22T12:20:56.301" v="6821"/>
          <ac:spMkLst>
            <pc:docMk/>
            <pc:sldMk cId="2635874933" sldId="349"/>
            <ac:spMk id="424" creationId="{64FC437C-929A-43E4-AF47-50F98B0881AE}"/>
          </ac:spMkLst>
        </pc:spChg>
        <pc:spChg chg="mod">
          <ac:chgData name="Lim Kelvin" userId="624f6ae12bb7b72b" providerId="LiveId" clId="{B272414D-B18A-4D81-997D-E20EBAE48599}" dt="2024-12-22T12:20:56.301" v="6821"/>
          <ac:spMkLst>
            <pc:docMk/>
            <pc:sldMk cId="2635874933" sldId="349"/>
            <ac:spMk id="427" creationId="{0A5C7605-9E1A-4573-8927-CDE7AF91F1E6}"/>
          </ac:spMkLst>
        </pc:spChg>
        <pc:spChg chg="mod">
          <ac:chgData name="Lim Kelvin" userId="624f6ae12bb7b72b" providerId="LiveId" clId="{B272414D-B18A-4D81-997D-E20EBAE48599}" dt="2024-12-22T12:20:56.301" v="6821"/>
          <ac:spMkLst>
            <pc:docMk/>
            <pc:sldMk cId="2635874933" sldId="349"/>
            <ac:spMk id="428" creationId="{206CBAFC-1655-403E-A16B-03914E25C9B6}"/>
          </ac:spMkLst>
        </pc:spChg>
        <pc:spChg chg="mod">
          <ac:chgData name="Lim Kelvin" userId="624f6ae12bb7b72b" providerId="LiveId" clId="{B272414D-B18A-4D81-997D-E20EBAE48599}" dt="2024-12-22T12:20:56.301" v="6821"/>
          <ac:spMkLst>
            <pc:docMk/>
            <pc:sldMk cId="2635874933" sldId="349"/>
            <ac:spMk id="431" creationId="{5D62DA87-CD13-40F2-BD7C-A43B225A3EE2}"/>
          </ac:spMkLst>
        </pc:spChg>
        <pc:spChg chg="mod">
          <ac:chgData name="Lim Kelvin" userId="624f6ae12bb7b72b" providerId="LiveId" clId="{B272414D-B18A-4D81-997D-E20EBAE48599}" dt="2024-12-22T12:20:56.301" v="6821"/>
          <ac:spMkLst>
            <pc:docMk/>
            <pc:sldMk cId="2635874933" sldId="349"/>
            <ac:spMk id="432" creationId="{6B5FCF08-C28D-48E2-B346-3399E2FF4964}"/>
          </ac:spMkLst>
        </pc:spChg>
        <pc:spChg chg="mod">
          <ac:chgData name="Lim Kelvin" userId="624f6ae12bb7b72b" providerId="LiveId" clId="{B272414D-B18A-4D81-997D-E20EBAE48599}" dt="2024-12-22T12:20:56.301" v="6821"/>
          <ac:spMkLst>
            <pc:docMk/>
            <pc:sldMk cId="2635874933" sldId="349"/>
            <ac:spMk id="435" creationId="{D2D8694E-6E0F-4B18-95CB-CCB2762AAF6E}"/>
          </ac:spMkLst>
        </pc:spChg>
        <pc:spChg chg="mod">
          <ac:chgData name="Lim Kelvin" userId="624f6ae12bb7b72b" providerId="LiveId" clId="{B272414D-B18A-4D81-997D-E20EBAE48599}" dt="2024-12-22T12:20:56.301" v="6821"/>
          <ac:spMkLst>
            <pc:docMk/>
            <pc:sldMk cId="2635874933" sldId="349"/>
            <ac:spMk id="436" creationId="{39BDB283-E884-4FC3-9CDF-9763E81B0048}"/>
          </ac:spMkLst>
        </pc:spChg>
        <pc:spChg chg="mod">
          <ac:chgData name="Lim Kelvin" userId="624f6ae12bb7b72b" providerId="LiveId" clId="{B272414D-B18A-4D81-997D-E20EBAE48599}" dt="2024-12-22T12:20:56.301" v="6821"/>
          <ac:spMkLst>
            <pc:docMk/>
            <pc:sldMk cId="2635874933" sldId="349"/>
            <ac:spMk id="439" creationId="{DA340408-A7A7-4ECF-AA5A-841CB7848B31}"/>
          </ac:spMkLst>
        </pc:spChg>
        <pc:spChg chg="mod">
          <ac:chgData name="Lim Kelvin" userId="624f6ae12bb7b72b" providerId="LiveId" clId="{B272414D-B18A-4D81-997D-E20EBAE48599}" dt="2024-12-22T12:20:56.301" v="6821"/>
          <ac:spMkLst>
            <pc:docMk/>
            <pc:sldMk cId="2635874933" sldId="349"/>
            <ac:spMk id="440" creationId="{A4429134-0009-487E-A7F0-0D91BB15BFCC}"/>
          </ac:spMkLst>
        </pc:spChg>
        <pc:spChg chg="mod">
          <ac:chgData name="Lim Kelvin" userId="624f6ae12bb7b72b" providerId="LiveId" clId="{B272414D-B18A-4D81-997D-E20EBAE48599}" dt="2024-12-22T12:20:56.301" v="6821"/>
          <ac:spMkLst>
            <pc:docMk/>
            <pc:sldMk cId="2635874933" sldId="349"/>
            <ac:spMk id="443" creationId="{02142C57-14B4-45AC-AD0A-1C7C760E13E8}"/>
          </ac:spMkLst>
        </pc:spChg>
        <pc:spChg chg="mod">
          <ac:chgData name="Lim Kelvin" userId="624f6ae12bb7b72b" providerId="LiveId" clId="{B272414D-B18A-4D81-997D-E20EBAE48599}" dt="2024-12-22T12:20:56.301" v="6821"/>
          <ac:spMkLst>
            <pc:docMk/>
            <pc:sldMk cId="2635874933" sldId="349"/>
            <ac:spMk id="444" creationId="{AEDDC38B-6221-4216-9666-956D51B56E8C}"/>
          </ac:spMkLst>
        </pc:spChg>
        <pc:spChg chg="mod">
          <ac:chgData name="Lim Kelvin" userId="624f6ae12bb7b72b" providerId="LiveId" clId="{B272414D-B18A-4D81-997D-E20EBAE48599}" dt="2024-12-22T12:20:56.301" v="6821"/>
          <ac:spMkLst>
            <pc:docMk/>
            <pc:sldMk cId="2635874933" sldId="349"/>
            <ac:spMk id="447" creationId="{35E977CB-53CD-4CE3-8A39-0C3200E19BEE}"/>
          </ac:spMkLst>
        </pc:spChg>
        <pc:spChg chg="mod">
          <ac:chgData name="Lim Kelvin" userId="624f6ae12bb7b72b" providerId="LiveId" clId="{B272414D-B18A-4D81-997D-E20EBAE48599}" dt="2024-12-22T12:20:56.301" v="6821"/>
          <ac:spMkLst>
            <pc:docMk/>
            <pc:sldMk cId="2635874933" sldId="349"/>
            <ac:spMk id="448" creationId="{E78C02E8-4C8D-4FA8-86B5-6232EC22C17C}"/>
          </ac:spMkLst>
        </pc:spChg>
        <pc:spChg chg="mod">
          <ac:chgData name="Lim Kelvin" userId="624f6ae12bb7b72b" providerId="LiveId" clId="{B272414D-B18A-4D81-997D-E20EBAE48599}" dt="2024-12-22T12:20:56.301" v="6821"/>
          <ac:spMkLst>
            <pc:docMk/>
            <pc:sldMk cId="2635874933" sldId="349"/>
            <ac:spMk id="451" creationId="{ABC98E50-E32C-4BB5-A8CC-51D414A415EE}"/>
          </ac:spMkLst>
        </pc:spChg>
        <pc:spChg chg="mod">
          <ac:chgData name="Lim Kelvin" userId="624f6ae12bb7b72b" providerId="LiveId" clId="{B272414D-B18A-4D81-997D-E20EBAE48599}" dt="2024-12-22T12:20:56.301" v="6821"/>
          <ac:spMkLst>
            <pc:docMk/>
            <pc:sldMk cId="2635874933" sldId="349"/>
            <ac:spMk id="453" creationId="{45137B54-B3B7-45BB-B195-6599DB8C2698}"/>
          </ac:spMkLst>
        </pc:spChg>
        <pc:spChg chg="mod">
          <ac:chgData name="Lim Kelvin" userId="624f6ae12bb7b72b" providerId="LiveId" clId="{B272414D-B18A-4D81-997D-E20EBAE48599}" dt="2024-12-22T12:20:56.301" v="6821"/>
          <ac:spMkLst>
            <pc:docMk/>
            <pc:sldMk cId="2635874933" sldId="349"/>
            <ac:spMk id="454" creationId="{2C84358D-176D-44D1-85F7-AC1035A3CB83}"/>
          </ac:spMkLst>
        </pc:spChg>
        <pc:spChg chg="mod">
          <ac:chgData name="Lim Kelvin" userId="624f6ae12bb7b72b" providerId="LiveId" clId="{B272414D-B18A-4D81-997D-E20EBAE48599}" dt="2024-12-22T12:20:56.301" v="6821"/>
          <ac:spMkLst>
            <pc:docMk/>
            <pc:sldMk cId="2635874933" sldId="349"/>
            <ac:spMk id="455" creationId="{52F1C450-67A9-46EF-AB90-AC6A6299CA9D}"/>
          </ac:spMkLst>
        </pc:spChg>
        <pc:spChg chg="mod">
          <ac:chgData name="Lim Kelvin" userId="624f6ae12bb7b72b" providerId="LiveId" clId="{B272414D-B18A-4D81-997D-E20EBAE48599}" dt="2024-12-22T12:22:09.729" v="6827"/>
          <ac:spMkLst>
            <pc:docMk/>
            <pc:sldMk cId="2635874933" sldId="349"/>
            <ac:spMk id="475" creationId="{720C83A6-7AAE-441E-984B-282DF6B9BE23}"/>
          </ac:spMkLst>
        </pc:spChg>
        <pc:spChg chg="mod">
          <ac:chgData name="Lim Kelvin" userId="624f6ae12bb7b72b" providerId="LiveId" clId="{B272414D-B18A-4D81-997D-E20EBAE48599}" dt="2024-12-22T12:22:09.729" v="6827"/>
          <ac:spMkLst>
            <pc:docMk/>
            <pc:sldMk cId="2635874933" sldId="349"/>
            <ac:spMk id="478" creationId="{CDA32BFD-7AB8-4E5B-970A-04449553D55D}"/>
          </ac:spMkLst>
        </pc:spChg>
        <pc:spChg chg="mod">
          <ac:chgData name="Lim Kelvin" userId="624f6ae12bb7b72b" providerId="LiveId" clId="{B272414D-B18A-4D81-997D-E20EBAE48599}" dt="2024-12-22T12:22:09.729" v="6827"/>
          <ac:spMkLst>
            <pc:docMk/>
            <pc:sldMk cId="2635874933" sldId="349"/>
            <ac:spMk id="479" creationId="{2740B57D-4C7F-4A17-A625-FBB1773047E7}"/>
          </ac:spMkLst>
        </pc:spChg>
        <pc:spChg chg="mod">
          <ac:chgData name="Lim Kelvin" userId="624f6ae12bb7b72b" providerId="LiveId" clId="{B272414D-B18A-4D81-997D-E20EBAE48599}" dt="2024-12-22T12:22:09.729" v="6827"/>
          <ac:spMkLst>
            <pc:docMk/>
            <pc:sldMk cId="2635874933" sldId="349"/>
            <ac:spMk id="482" creationId="{61257766-7F10-458F-A9B9-E920332D720A}"/>
          </ac:spMkLst>
        </pc:spChg>
        <pc:spChg chg="mod">
          <ac:chgData name="Lim Kelvin" userId="624f6ae12bb7b72b" providerId="LiveId" clId="{B272414D-B18A-4D81-997D-E20EBAE48599}" dt="2024-12-22T12:22:09.729" v="6827"/>
          <ac:spMkLst>
            <pc:docMk/>
            <pc:sldMk cId="2635874933" sldId="349"/>
            <ac:spMk id="483" creationId="{81978B7A-BB4D-4C95-8A2C-46F998DBD2F1}"/>
          </ac:spMkLst>
        </pc:spChg>
        <pc:spChg chg="mod">
          <ac:chgData name="Lim Kelvin" userId="624f6ae12bb7b72b" providerId="LiveId" clId="{B272414D-B18A-4D81-997D-E20EBAE48599}" dt="2024-12-22T12:22:09.729" v="6827"/>
          <ac:spMkLst>
            <pc:docMk/>
            <pc:sldMk cId="2635874933" sldId="349"/>
            <ac:spMk id="486" creationId="{288019CB-ED03-4DFF-B33B-A2EA5492C22B}"/>
          </ac:spMkLst>
        </pc:spChg>
        <pc:spChg chg="mod">
          <ac:chgData name="Lim Kelvin" userId="624f6ae12bb7b72b" providerId="LiveId" clId="{B272414D-B18A-4D81-997D-E20EBAE48599}" dt="2024-12-22T12:22:09.729" v="6827"/>
          <ac:spMkLst>
            <pc:docMk/>
            <pc:sldMk cId="2635874933" sldId="349"/>
            <ac:spMk id="487" creationId="{E1C16FD0-C3D8-4BB9-B2AF-C5E1A793DE59}"/>
          </ac:spMkLst>
        </pc:spChg>
        <pc:spChg chg="mod">
          <ac:chgData name="Lim Kelvin" userId="624f6ae12bb7b72b" providerId="LiveId" clId="{B272414D-B18A-4D81-997D-E20EBAE48599}" dt="2024-12-22T12:22:09.729" v="6827"/>
          <ac:spMkLst>
            <pc:docMk/>
            <pc:sldMk cId="2635874933" sldId="349"/>
            <ac:spMk id="490" creationId="{61249D9B-B154-4DD6-9166-CBB1EED126FB}"/>
          </ac:spMkLst>
        </pc:spChg>
        <pc:spChg chg="mod">
          <ac:chgData name="Lim Kelvin" userId="624f6ae12bb7b72b" providerId="LiveId" clId="{B272414D-B18A-4D81-997D-E20EBAE48599}" dt="2024-12-22T12:22:09.729" v="6827"/>
          <ac:spMkLst>
            <pc:docMk/>
            <pc:sldMk cId="2635874933" sldId="349"/>
            <ac:spMk id="491" creationId="{487605DB-A5F5-4373-A5AB-05C951B3BC78}"/>
          </ac:spMkLst>
        </pc:spChg>
        <pc:spChg chg="mod">
          <ac:chgData name="Lim Kelvin" userId="624f6ae12bb7b72b" providerId="LiveId" clId="{B272414D-B18A-4D81-997D-E20EBAE48599}" dt="2024-12-22T12:22:09.729" v="6827"/>
          <ac:spMkLst>
            <pc:docMk/>
            <pc:sldMk cId="2635874933" sldId="349"/>
            <ac:spMk id="494" creationId="{F212404D-3605-4834-AD9E-4CBDF94F711B}"/>
          </ac:spMkLst>
        </pc:spChg>
        <pc:spChg chg="mod">
          <ac:chgData name="Lim Kelvin" userId="624f6ae12bb7b72b" providerId="LiveId" clId="{B272414D-B18A-4D81-997D-E20EBAE48599}" dt="2024-12-22T12:22:09.729" v="6827"/>
          <ac:spMkLst>
            <pc:docMk/>
            <pc:sldMk cId="2635874933" sldId="349"/>
            <ac:spMk id="495" creationId="{808F484E-4459-4F6A-9475-751B945FC123}"/>
          </ac:spMkLst>
        </pc:spChg>
        <pc:spChg chg="mod">
          <ac:chgData name="Lim Kelvin" userId="624f6ae12bb7b72b" providerId="LiveId" clId="{B272414D-B18A-4D81-997D-E20EBAE48599}" dt="2024-12-22T12:22:09.729" v="6827"/>
          <ac:spMkLst>
            <pc:docMk/>
            <pc:sldMk cId="2635874933" sldId="349"/>
            <ac:spMk id="498" creationId="{55F4C302-5C82-4791-8DA1-9D484B0AEE19}"/>
          </ac:spMkLst>
        </pc:spChg>
        <pc:spChg chg="mod">
          <ac:chgData name="Lim Kelvin" userId="624f6ae12bb7b72b" providerId="LiveId" clId="{B272414D-B18A-4D81-997D-E20EBAE48599}" dt="2024-12-22T12:22:09.729" v="6827"/>
          <ac:spMkLst>
            <pc:docMk/>
            <pc:sldMk cId="2635874933" sldId="349"/>
            <ac:spMk id="499" creationId="{93B89715-CBDC-49EB-B5E4-05CDCC704BE4}"/>
          </ac:spMkLst>
        </pc:spChg>
        <pc:spChg chg="mod">
          <ac:chgData name="Lim Kelvin" userId="624f6ae12bb7b72b" providerId="LiveId" clId="{B272414D-B18A-4D81-997D-E20EBAE48599}" dt="2024-12-22T12:22:09.729" v="6827"/>
          <ac:spMkLst>
            <pc:docMk/>
            <pc:sldMk cId="2635874933" sldId="349"/>
            <ac:spMk id="502" creationId="{907E7F20-742D-4DBA-8C1F-9A1006FCEA5C}"/>
          </ac:spMkLst>
        </pc:spChg>
        <pc:spChg chg="mod">
          <ac:chgData name="Lim Kelvin" userId="624f6ae12bb7b72b" providerId="LiveId" clId="{B272414D-B18A-4D81-997D-E20EBAE48599}" dt="2024-12-22T12:22:09.729" v="6827"/>
          <ac:spMkLst>
            <pc:docMk/>
            <pc:sldMk cId="2635874933" sldId="349"/>
            <ac:spMk id="503" creationId="{D76BE1B8-8F40-4282-A497-E651C2FFBF1B}"/>
          </ac:spMkLst>
        </pc:spChg>
        <pc:spChg chg="mod">
          <ac:chgData name="Lim Kelvin" userId="624f6ae12bb7b72b" providerId="LiveId" clId="{B272414D-B18A-4D81-997D-E20EBAE48599}" dt="2024-12-22T12:22:09.729" v="6827"/>
          <ac:spMkLst>
            <pc:docMk/>
            <pc:sldMk cId="2635874933" sldId="349"/>
            <ac:spMk id="506" creationId="{8BD88252-5545-4C62-8BD7-C9CCD8441412}"/>
          </ac:spMkLst>
        </pc:spChg>
        <pc:spChg chg="mod">
          <ac:chgData name="Lim Kelvin" userId="624f6ae12bb7b72b" providerId="LiveId" clId="{B272414D-B18A-4D81-997D-E20EBAE48599}" dt="2024-12-22T12:22:09.729" v="6827"/>
          <ac:spMkLst>
            <pc:docMk/>
            <pc:sldMk cId="2635874933" sldId="349"/>
            <ac:spMk id="507" creationId="{68E23E67-CB43-43C1-830F-3AF5C09DA042}"/>
          </ac:spMkLst>
        </pc:spChg>
        <pc:spChg chg="mod">
          <ac:chgData name="Lim Kelvin" userId="624f6ae12bb7b72b" providerId="LiveId" clId="{B272414D-B18A-4D81-997D-E20EBAE48599}" dt="2024-12-22T12:22:09.729" v="6827"/>
          <ac:spMkLst>
            <pc:docMk/>
            <pc:sldMk cId="2635874933" sldId="349"/>
            <ac:spMk id="510" creationId="{2ABDB08E-FED3-409C-86D4-9CCB128086D5}"/>
          </ac:spMkLst>
        </pc:spChg>
        <pc:spChg chg="mod">
          <ac:chgData name="Lim Kelvin" userId="624f6ae12bb7b72b" providerId="LiveId" clId="{B272414D-B18A-4D81-997D-E20EBAE48599}" dt="2024-12-22T12:22:09.729" v="6827"/>
          <ac:spMkLst>
            <pc:docMk/>
            <pc:sldMk cId="2635874933" sldId="349"/>
            <ac:spMk id="511" creationId="{1A2E13B5-34CF-40D7-8A1D-95AB95279ED2}"/>
          </ac:spMkLst>
        </pc:spChg>
        <pc:spChg chg="mod">
          <ac:chgData name="Lim Kelvin" userId="624f6ae12bb7b72b" providerId="LiveId" clId="{B272414D-B18A-4D81-997D-E20EBAE48599}" dt="2024-12-22T12:22:09.729" v="6827"/>
          <ac:spMkLst>
            <pc:docMk/>
            <pc:sldMk cId="2635874933" sldId="349"/>
            <ac:spMk id="514" creationId="{670C0D73-210D-431E-BF78-DDBCC9CF3062}"/>
          </ac:spMkLst>
        </pc:spChg>
        <pc:spChg chg="mod">
          <ac:chgData name="Lim Kelvin" userId="624f6ae12bb7b72b" providerId="LiveId" clId="{B272414D-B18A-4D81-997D-E20EBAE48599}" dt="2024-12-22T12:22:09.729" v="6827"/>
          <ac:spMkLst>
            <pc:docMk/>
            <pc:sldMk cId="2635874933" sldId="349"/>
            <ac:spMk id="515" creationId="{8910D2E7-9187-4724-9B66-3025A5B1F3E5}"/>
          </ac:spMkLst>
        </pc:spChg>
        <pc:spChg chg="mod">
          <ac:chgData name="Lim Kelvin" userId="624f6ae12bb7b72b" providerId="LiveId" clId="{B272414D-B18A-4D81-997D-E20EBAE48599}" dt="2024-12-22T12:22:09.729" v="6827"/>
          <ac:spMkLst>
            <pc:docMk/>
            <pc:sldMk cId="2635874933" sldId="349"/>
            <ac:spMk id="518" creationId="{B6DB3266-071A-40D9-B88C-5314E17EED94}"/>
          </ac:spMkLst>
        </pc:spChg>
        <pc:spChg chg="mod">
          <ac:chgData name="Lim Kelvin" userId="624f6ae12bb7b72b" providerId="LiveId" clId="{B272414D-B18A-4D81-997D-E20EBAE48599}" dt="2024-12-22T12:22:09.729" v="6827"/>
          <ac:spMkLst>
            <pc:docMk/>
            <pc:sldMk cId="2635874933" sldId="349"/>
            <ac:spMk id="519" creationId="{5756B898-E791-4928-A263-E4079A4ABB87}"/>
          </ac:spMkLst>
        </pc:spChg>
        <pc:spChg chg="mod">
          <ac:chgData name="Lim Kelvin" userId="624f6ae12bb7b72b" providerId="LiveId" clId="{B272414D-B18A-4D81-997D-E20EBAE48599}" dt="2024-12-22T12:22:09.729" v="6827"/>
          <ac:spMkLst>
            <pc:docMk/>
            <pc:sldMk cId="2635874933" sldId="349"/>
            <ac:spMk id="522" creationId="{32A5301E-866B-4175-9297-F5455D7B7B2C}"/>
          </ac:spMkLst>
        </pc:spChg>
        <pc:spChg chg="mod">
          <ac:chgData name="Lim Kelvin" userId="624f6ae12bb7b72b" providerId="LiveId" clId="{B272414D-B18A-4D81-997D-E20EBAE48599}" dt="2024-12-22T12:22:09.729" v="6827"/>
          <ac:spMkLst>
            <pc:docMk/>
            <pc:sldMk cId="2635874933" sldId="349"/>
            <ac:spMk id="523" creationId="{187A2DB4-3138-4E5B-B2F8-02A41D1405EF}"/>
          </ac:spMkLst>
        </pc:spChg>
        <pc:spChg chg="mod">
          <ac:chgData name="Lim Kelvin" userId="624f6ae12bb7b72b" providerId="LiveId" clId="{B272414D-B18A-4D81-997D-E20EBAE48599}" dt="2024-12-22T12:22:09.729" v="6827"/>
          <ac:spMkLst>
            <pc:docMk/>
            <pc:sldMk cId="2635874933" sldId="349"/>
            <ac:spMk id="526" creationId="{08D9E26E-958F-4383-B862-0D933828579C}"/>
          </ac:spMkLst>
        </pc:spChg>
        <pc:spChg chg="mod">
          <ac:chgData name="Lim Kelvin" userId="624f6ae12bb7b72b" providerId="LiveId" clId="{B272414D-B18A-4D81-997D-E20EBAE48599}" dt="2024-12-22T12:22:09.729" v="6827"/>
          <ac:spMkLst>
            <pc:docMk/>
            <pc:sldMk cId="2635874933" sldId="349"/>
            <ac:spMk id="527" creationId="{5003E6E7-7347-42AD-99E4-B279B1E66CDF}"/>
          </ac:spMkLst>
        </pc:spChg>
        <pc:spChg chg="mod">
          <ac:chgData name="Lim Kelvin" userId="624f6ae12bb7b72b" providerId="LiveId" clId="{B272414D-B18A-4D81-997D-E20EBAE48599}" dt="2024-12-22T12:22:09.729" v="6827"/>
          <ac:spMkLst>
            <pc:docMk/>
            <pc:sldMk cId="2635874933" sldId="349"/>
            <ac:spMk id="530" creationId="{51072B1E-0752-4FC2-B19B-98873DDCC087}"/>
          </ac:spMkLst>
        </pc:spChg>
        <pc:spChg chg="mod">
          <ac:chgData name="Lim Kelvin" userId="624f6ae12bb7b72b" providerId="LiveId" clId="{B272414D-B18A-4D81-997D-E20EBAE48599}" dt="2024-12-22T12:22:09.729" v="6827"/>
          <ac:spMkLst>
            <pc:docMk/>
            <pc:sldMk cId="2635874933" sldId="349"/>
            <ac:spMk id="531" creationId="{7AE1D04D-55E1-48C1-A35B-395C111DD802}"/>
          </ac:spMkLst>
        </pc:spChg>
        <pc:spChg chg="mod">
          <ac:chgData name="Lim Kelvin" userId="624f6ae12bb7b72b" providerId="LiveId" clId="{B272414D-B18A-4D81-997D-E20EBAE48599}" dt="2024-12-22T12:22:09.729" v="6827"/>
          <ac:spMkLst>
            <pc:docMk/>
            <pc:sldMk cId="2635874933" sldId="349"/>
            <ac:spMk id="534" creationId="{C87C78D1-CE0A-41BA-8B1E-45BBF4A3D198}"/>
          </ac:spMkLst>
        </pc:spChg>
        <pc:spChg chg="mod">
          <ac:chgData name="Lim Kelvin" userId="624f6ae12bb7b72b" providerId="LiveId" clId="{B272414D-B18A-4D81-997D-E20EBAE48599}" dt="2024-12-22T12:22:09.729" v="6827"/>
          <ac:spMkLst>
            <pc:docMk/>
            <pc:sldMk cId="2635874933" sldId="349"/>
            <ac:spMk id="535" creationId="{C08CDA6D-46C4-4FC3-9BE5-316E11F90E9D}"/>
          </ac:spMkLst>
        </pc:spChg>
        <pc:spChg chg="mod">
          <ac:chgData name="Lim Kelvin" userId="624f6ae12bb7b72b" providerId="LiveId" clId="{B272414D-B18A-4D81-997D-E20EBAE48599}" dt="2024-12-22T12:22:09.729" v="6827"/>
          <ac:spMkLst>
            <pc:docMk/>
            <pc:sldMk cId="2635874933" sldId="349"/>
            <ac:spMk id="538" creationId="{468BCA75-828A-4F45-8E48-B8116BE6AF7B}"/>
          </ac:spMkLst>
        </pc:spChg>
        <pc:spChg chg="mod">
          <ac:chgData name="Lim Kelvin" userId="624f6ae12bb7b72b" providerId="LiveId" clId="{B272414D-B18A-4D81-997D-E20EBAE48599}" dt="2024-12-22T12:22:09.729" v="6827"/>
          <ac:spMkLst>
            <pc:docMk/>
            <pc:sldMk cId="2635874933" sldId="349"/>
            <ac:spMk id="539" creationId="{04E3AC93-BEE5-4805-965E-45BABE68D478}"/>
          </ac:spMkLst>
        </pc:spChg>
        <pc:spChg chg="mod">
          <ac:chgData name="Lim Kelvin" userId="624f6ae12bb7b72b" providerId="LiveId" clId="{B272414D-B18A-4D81-997D-E20EBAE48599}" dt="2024-12-22T12:22:09.729" v="6827"/>
          <ac:spMkLst>
            <pc:docMk/>
            <pc:sldMk cId="2635874933" sldId="349"/>
            <ac:spMk id="542" creationId="{77B9FB1F-1014-41F5-8973-969BED49BC31}"/>
          </ac:spMkLst>
        </pc:spChg>
        <pc:spChg chg="mod">
          <ac:chgData name="Lim Kelvin" userId="624f6ae12bb7b72b" providerId="LiveId" clId="{B272414D-B18A-4D81-997D-E20EBAE48599}" dt="2024-12-22T12:22:09.729" v="6827"/>
          <ac:spMkLst>
            <pc:docMk/>
            <pc:sldMk cId="2635874933" sldId="349"/>
            <ac:spMk id="543" creationId="{AC58F1B6-753F-4DCB-9FAD-467FB7ABE466}"/>
          </ac:spMkLst>
        </pc:spChg>
        <pc:spChg chg="mod">
          <ac:chgData name="Lim Kelvin" userId="624f6ae12bb7b72b" providerId="LiveId" clId="{B272414D-B18A-4D81-997D-E20EBAE48599}" dt="2024-12-22T12:22:09.729" v="6827"/>
          <ac:spMkLst>
            <pc:docMk/>
            <pc:sldMk cId="2635874933" sldId="349"/>
            <ac:spMk id="546" creationId="{62530C48-467F-4CE6-BD7F-1034FF38D289}"/>
          </ac:spMkLst>
        </pc:spChg>
        <pc:spChg chg="mod">
          <ac:chgData name="Lim Kelvin" userId="624f6ae12bb7b72b" providerId="LiveId" clId="{B272414D-B18A-4D81-997D-E20EBAE48599}" dt="2024-12-22T12:22:27.338" v="6831"/>
          <ac:spMkLst>
            <pc:docMk/>
            <pc:sldMk cId="2635874933" sldId="349"/>
            <ac:spMk id="548" creationId="{2E571B67-7632-4F16-AB3D-F61C0A5CDF09}"/>
          </ac:spMkLst>
        </pc:spChg>
        <pc:spChg chg="mod">
          <ac:chgData name="Lim Kelvin" userId="624f6ae12bb7b72b" providerId="LiveId" clId="{B272414D-B18A-4D81-997D-E20EBAE48599}" dt="2024-12-22T12:22:27.338" v="6831"/>
          <ac:spMkLst>
            <pc:docMk/>
            <pc:sldMk cId="2635874933" sldId="349"/>
            <ac:spMk id="549" creationId="{B5AFE43D-FC93-406B-8939-92B14CD7742F}"/>
          </ac:spMkLst>
        </pc:spChg>
        <pc:spChg chg="mod">
          <ac:chgData name="Lim Kelvin" userId="624f6ae12bb7b72b" providerId="LiveId" clId="{B272414D-B18A-4D81-997D-E20EBAE48599}" dt="2024-12-22T12:22:27.338" v="6831"/>
          <ac:spMkLst>
            <pc:docMk/>
            <pc:sldMk cId="2635874933" sldId="349"/>
            <ac:spMk id="552" creationId="{61A7ABB6-A7FC-484B-90CC-59D95BA5CF28}"/>
          </ac:spMkLst>
        </pc:spChg>
        <pc:spChg chg="mod">
          <ac:chgData name="Lim Kelvin" userId="624f6ae12bb7b72b" providerId="LiveId" clId="{B272414D-B18A-4D81-997D-E20EBAE48599}" dt="2024-12-22T12:22:27.338" v="6831"/>
          <ac:spMkLst>
            <pc:docMk/>
            <pc:sldMk cId="2635874933" sldId="349"/>
            <ac:spMk id="563" creationId="{01972166-75BF-4224-A326-18B95086A591}"/>
          </ac:spMkLst>
        </pc:spChg>
        <pc:spChg chg="mod">
          <ac:chgData name="Lim Kelvin" userId="624f6ae12bb7b72b" providerId="LiveId" clId="{B272414D-B18A-4D81-997D-E20EBAE48599}" dt="2024-12-22T12:22:27.338" v="6831"/>
          <ac:spMkLst>
            <pc:docMk/>
            <pc:sldMk cId="2635874933" sldId="349"/>
            <ac:spMk id="568" creationId="{2B8A5A6E-E4BD-4C79-80DF-E92462875CE8}"/>
          </ac:spMkLst>
        </pc:spChg>
        <pc:spChg chg="mod">
          <ac:chgData name="Lim Kelvin" userId="624f6ae12bb7b72b" providerId="LiveId" clId="{B272414D-B18A-4D81-997D-E20EBAE48599}" dt="2024-12-22T12:22:27.338" v="6831"/>
          <ac:spMkLst>
            <pc:docMk/>
            <pc:sldMk cId="2635874933" sldId="349"/>
            <ac:spMk id="572" creationId="{CCCB7B6E-ABAC-4EA2-91AC-B7F9C1929A35}"/>
          </ac:spMkLst>
        </pc:spChg>
        <pc:spChg chg="mod">
          <ac:chgData name="Lim Kelvin" userId="624f6ae12bb7b72b" providerId="LiveId" clId="{B272414D-B18A-4D81-997D-E20EBAE48599}" dt="2024-12-22T12:22:27.338" v="6831"/>
          <ac:spMkLst>
            <pc:docMk/>
            <pc:sldMk cId="2635874933" sldId="349"/>
            <ac:spMk id="580" creationId="{24E8D04D-686F-432A-BC1B-AA3B4F77FA5E}"/>
          </ac:spMkLst>
        </pc:spChg>
        <pc:spChg chg="mod">
          <ac:chgData name="Lim Kelvin" userId="624f6ae12bb7b72b" providerId="LiveId" clId="{B272414D-B18A-4D81-997D-E20EBAE48599}" dt="2024-12-22T12:22:27.338" v="6831"/>
          <ac:spMkLst>
            <pc:docMk/>
            <pc:sldMk cId="2635874933" sldId="349"/>
            <ac:spMk id="583" creationId="{0E209ABC-4C1C-4B36-ACA2-BA0FB0871F19}"/>
          </ac:spMkLst>
        </pc:spChg>
        <pc:spChg chg="mod">
          <ac:chgData name="Lim Kelvin" userId="624f6ae12bb7b72b" providerId="LiveId" clId="{B272414D-B18A-4D81-997D-E20EBAE48599}" dt="2024-12-22T12:22:27.338" v="6831"/>
          <ac:spMkLst>
            <pc:docMk/>
            <pc:sldMk cId="2635874933" sldId="349"/>
            <ac:spMk id="584" creationId="{9FE86BD1-8711-4833-9E19-B8685D969979}"/>
          </ac:spMkLst>
        </pc:spChg>
        <pc:spChg chg="mod">
          <ac:chgData name="Lim Kelvin" userId="624f6ae12bb7b72b" providerId="LiveId" clId="{B272414D-B18A-4D81-997D-E20EBAE48599}" dt="2024-12-22T12:22:27.338" v="6831"/>
          <ac:spMkLst>
            <pc:docMk/>
            <pc:sldMk cId="2635874933" sldId="349"/>
            <ac:spMk id="587" creationId="{DC97CC8C-8EBC-40BC-BC64-BDBBC29871F2}"/>
          </ac:spMkLst>
        </pc:spChg>
        <pc:spChg chg="mod">
          <ac:chgData name="Lim Kelvin" userId="624f6ae12bb7b72b" providerId="LiveId" clId="{B272414D-B18A-4D81-997D-E20EBAE48599}" dt="2024-12-22T12:22:27.338" v="6831"/>
          <ac:spMkLst>
            <pc:docMk/>
            <pc:sldMk cId="2635874933" sldId="349"/>
            <ac:spMk id="588" creationId="{0BB39476-769A-4B46-81BE-D270DBEE2A66}"/>
          </ac:spMkLst>
        </pc:spChg>
        <pc:spChg chg="mod">
          <ac:chgData name="Lim Kelvin" userId="624f6ae12bb7b72b" providerId="LiveId" clId="{B272414D-B18A-4D81-997D-E20EBAE48599}" dt="2024-12-22T12:22:27.338" v="6831"/>
          <ac:spMkLst>
            <pc:docMk/>
            <pc:sldMk cId="2635874933" sldId="349"/>
            <ac:spMk id="591" creationId="{797F7C53-6320-48BF-9DDE-563E26591025}"/>
          </ac:spMkLst>
        </pc:spChg>
        <pc:spChg chg="mod">
          <ac:chgData name="Lim Kelvin" userId="624f6ae12bb7b72b" providerId="LiveId" clId="{B272414D-B18A-4D81-997D-E20EBAE48599}" dt="2024-12-22T12:22:27.338" v="6831"/>
          <ac:spMkLst>
            <pc:docMk/>
            <pc:sldMk cId="2635874933" sldId="349"/>
            <ac:spMk id="592" creationId="{1627DA17-B19A-4CED-8FF9-6882EE82EECA}"/>
          </ac:spMkLst>
        </pc:spChg>
        <pc:spChg chg="mod">
          <ac:chgData name="Lim Kelvin" userId="624f6ae12bb7b72b" providerId="LiveId" clId="{B272414D-B18A-4D81-997D-E20EBAE48599}" dt="2024-12-22T12:22:27.338" v="6831"/>
          <ac:spMkLst>
            <pc:docMk/>
            <pc:sldMk cId="2635874933" sldId="349"/>
            <ac:spMk id="595" creationId="{4BB3065F-5366-46BE-B7B4-2D6FEDDDA48E}"/>
          </ac:spMkLst>
        </pc:spChg>
        <pc:spChg chg="mod">
          <ac:chgData name="Lim Kelvin" userId="624f6ae12bb7b72b" providerId="LiveId" clId="{B272414D-B18A-4D81-997D-E20EBAE48599}" dt="2024-12-22T12:22:27.338" v="6831"/>
          <ac:spMkLst>
            <pc:docMk/>
            <pc:sldMk cId="2635874933" sldId="349"/>
            <ac:spMk id="596" creationId="{46821055-5A89-4770-B2EE-F79F85589920}"/>
          </ac:spMkLst>
        </pc:spChg>
        <pc:spChg chg="mod">
          <ac:chgData name="Lim Kelvin" userId="624f6ae12bb7b72b" providerId="LiveId" clId="{B272414D-B18A-4D81-997D-E20EBAE48599}" dt="2024-12-22T12:22:27.338" v="6831"/>
          <ac:spMkLst>
            <pc:docMk/>
            <pc:sldMk cId="2635874933" sldId="349"/>
            <ac:spMk id="599" creationId="{C9390FE0-63CD-49D7-AB1D-B3D5D49D119C}"/>
          </ac:spMkLst>
        </pc:spChg>
        <pc:spChg chg="mod">
          <ac:chgData name="Lim Kelvin" userId="624f6ae12bb7b72b" providerId="LiveId" clId="{B272414D-B18A-4D81-997D-E20EBAE48599}" dt="2024-12-22T12:22:27.338" v="6831"/>
          <ac:spMkLst>
            <pc:docMk/>
            <pc:sldMk cId="2635874933" sldId="349"/>
            <ac:spMk id="600" creationId="{0C9209F8-B33D-40E1-976A-DDAA368964F5}"/>
          </ac:spMkLst>
        </pc:spChg>
        <pc:spChg chg="mod">
          <ac:chgData name="Lim Kelvin" userId="624f6ae12bb7b72b" providerId="LiveId" clId="{B272414D-B18A-4D81-997D-E20EBAE48599}" dt="2024-12-22T12:22:27.338" v="6831"/>
          <ac:spMkLst>
            <pc:docMk/>
            <pc:sldMk cId="2635874933" sldId="349"/>
            <ac:spMk id="603" creationId="{7C02EA20-8B10-4191-9C80-DC88C6DA39FA}"/>
          </ac:spMkLst>
        </pc:spChg>
        <pc:spChg chg="mod">
          <ac:chgData name="Lim Kelvin" userId="624f6ae12bb7b72b" providerId="LiveId" clId="{B272414D-B18A-4D81-997D-E20EBAE48599}" dt="2024-12-22T12:22:27.338" v="6831"/>
          <ac:spMkLst>
            <pc:docMk/>
            <pc:sldMk cId="2635874933" sldId="349"/>
            <ac:spMk id="604" creationId="{AFEB516D-1A7E-4CC9-9A8F-17CBF710E7BE}"/>
          </ac:spMkLst>
        </pc:spChg>
        <pc:spChg chg="mod">
          <ac:chgData name="Lim Kelvin" userId="624f6ae12bb7b72b" providerId="LiveId" clId="{B272414D-B18A-4D81-997D-E20EBAE48599}" dt="2024-12-22T12:22:27.338" v="6831"/>
          <ac:spMkLst>
            <pc:docMk/>
            <pc:sldMk cId="2635874933" sldId="349"/>
            <ac:spMk id="607" creationId="{0FBA22A9-D70C-444C-B2F9-DB763BD017BF}"/>
          </ac:spMkLst>
        </pc:spChg>
        <pc:spChg chg="mod">
          <ac:chgData name="Lim Kelvin" userId="624f6ae12bb7b72b" providerId="LiveId" clId="{B272414D-B18A-4D81-997D-E20EBAE48599}" dt="2024-12-22T12:22:27.338" v="6831"/>
          <ac:spMkLst>
            <pc:docMk/>
            <pc:sldMk cId="2635874933" sldId="349"/>
            <ac:spMk id="608" creationId="{12D81DF7-9904-415A-8667-F8446B085987}"/>
          </ac:spMkLst>
        </pc:spChg>
        <pc:spChg chg="mod">
          <ac:chgData name="Lim Kelvin" userId="624f6ae12bb7b72b" providerId="LiveId" clId="{B272414D-B18A-4D81-997D-E20EBAE48599}" dt="2024-12-22T12:22:27.338" v="6831"/>
          <ac:spMkLst>
            <pc:docMk/>
            <pc:sldMk cId="2635874933" sldId="349"/>
            <ac:spMk id="611" creationId="{E89E4D68-ADB8-4FFF-8484-156C0598C9CE}"/>
          </ac:spMkLst>
        </pc:spChg>
        <pc:spChg chg="mod">
          <ac:chgData name="Lim Kelvin" userId="624f6ae12bb7b72b" providerId="LiveId" clId="{B272414D-B18A-4D81-997D-E20EBAE48599}" dt="2024-12-22T12:22:27.338" v="6831"/>
          <ac:spMkLst>
            <pc:docMk/>
            <pc:sldMk cId="2635874933" sldId="349"/>
            <ac:spMk id="612" creationId="{390D10E3-2F69-451C-8C66-F2AF4E308705}"/>
          </ac:spMkLst>
        </pc:spChg>
        <pc:spChg chg="mod">
          <ac:chgData name="Lim Kelvin" userId="624f6ae12bb7b72b" providerId="LiveId" clId="{B272414D-B18A-4D81-997D-E20EBAE48599}" dt="2024-12-22T12:22:27.338" v="6831"/>
          <ac:spMkLst>
            <pc:docMk/>
            <pc:sldMk cId="2635874933" sldId="349"/>
            <ac:spMk id="615" creationId="{8F964120-CA7B-4B79-B2E8-470E1ED5B9EC}"/>
          </ac:spMkLst>
        </pc:spChg>
        <pc:spChg chg="mod">
          <ac:chgData name="Lim Kelvin" userId="624f6ae12bb7b72b" providerId="LiveId" clId="{B272414D-B18A-4D81-997D-E20EBAE48599}" dt="2024-12-22T12:22:27.338" v="6831"/>
          <ac:spMkLst>
            <pc:docMk/>
            <pc:sldMk cId="2635874933" sldId="349"/>
            <ac:spMk id="616" creationId="{628604C2-CB3C-4715-B24B-B97F205338ED}"/>
          </ac:spMkLst>
        </pc:spChg>
        <pc:spChg chg="mod">
          <ac:chgData name="Lim Kelvin" userId="624f6ae12bb7b72b" providerId="LiveId" clId="{B272414D-B18A-4D81-997D-E20EBAE48599}" dt="2024-12-22T12:22:27.338" v="6831"/>
          <ac:spMkLst>
            <pc:docMk/>
            <pc:sldMk cId="2635874933" sldId="349"/>
            <ac:spMk id="619" creationId="{5E406589-7541-47AD-8228-10CCA3317EAF}"/>
          </ac:spMkLst>
        </pc:spChg>
        <pc:spChg chg="mod">
          <ac:chgData name="Lim Kelvin" userId="624f6ae12bb7b72b" providerId="LiveId" clId="{B272414D-B18A-4D81-997D-E20EBAE48599}" dt="2024-12-22T12:22:27.338" v="6831"/>
          <ac:spMkLst>
            <pc:docMk/>
            <pc:sldMk cId="2635874933" sldId="349"/>
            <ac:spMk id="620" creationId="{F9D8A110-4DFB-480D-9588-E4BD8FC3269B}"/>
          </ac:spMkLst>
        </pc:spChg>
        <pc:spChg chg="mod">
          <ac:chgData name="Lim Kelvin" userId="624f6ae12bb7b72b" providerId="LiveId" clId="{B272414D-B18A-4D81-997D-E20EBAE48599}" dt="2024-12-22T12:22:27.338" v="6831"/>
          <ac:spMkLst>
            <pc:docMk/>
            <pc:sldMk cId="2635874933" sldId="349"/>
            <ac:spMk id="623" creationId="{246AC4AA-65F1-421C-8770-2F22E4286C95}"/>
          </ac:spMkLst>
        </pc:spChg>
        <pc:spChg chg="mod">
          <ac:chgData name="Lim Kelvin" userId="624f6ae12bb7b72b" providerId="LiveId" clId="{B272414D-B18A-4D81-997D-E20EBAE48599}" dt="2024-12-22T12:22:27.338" v="6831"/>
          <ac:spMkLst>
            <pc:docMk/>
            <pc:sldMk cId="2635874933" sldId="349"/>
            <ac:spMk id="624" creationId="{1FC1E49D-0884-401F-AFCF-2E60AE4266B5}"/>
          </ac:spMkLst>
        </pc:spChg>
        <pc:spChg chg="mod">
          <ac:chgData name="Lim Kelvin" userId="624f6ae12bb7b72b" providerId="LiveId" clId="{B272414D-B18A-4D81-997D-E20EBAE48599}" dt="2024-12-22T12:22:27.338" v="6831"/>
          <ac:spMkLst>
            <pc:docMk/>
            <pc:sldMk cId="2635874933" sldId="349"/>
            <ac:spMk id="627" creationId="{D0C1F161-4780-4CCD-ACEE-CB6CB09B81F8}"/>
          </ac:spMkLst>
        </pc:spChg>
        <pc:spChg chg="mod">
          <ac:chgData name="Lim Kelvin" userId="624f6ae12bb7b72b" providerId="LiveId" clId="{B272414D-B18A-4D81-997D-E20EBAE48599}" dt="2024-12-22T12:22:27.338" v="6831"/>
          <ac:spMkLst>
            <pc:docMk/>
            <pc:sldMk cId="2635874933" sldId="349"/>
            <ac:spMk id="628" creationId="{9F579C63-EA61-486C-B717-3DA3099157EC}"/>
          </ac:spMkLst>
        </pc:spChg>
        <pc:spChg chg="mod">
          <ac:chgData name="Lim Kelvin" userId="624f6ae12bb7b72b" providerId="LiveId" clId="{B272414D-B18A-4D81-997D-E20EBAE48599}" dt="2024-12-22T12:22:27.338" v="6831"/>
          <ac:spMkLst>
            <pc:docMk/>
            <pc:sldMk cId="2635874933" sldId="349"/>
            <ac:spMk id="631" creationId="{5A2517AC-D197-46D0-948B-02EC4D967D87}"/>
          </ac:spMkLst>
        </pc:spChg>
        <pc:spChg chg="mod">
          <ac:chgData name="Lim Kelvin" userId="624f6ae12bb7b72b" providerId="LiveId" clId="{B272414D-B18A-4D81-997D-E20EBAE48599}" dt="2024-12-22T12:22:27.338" v="6831"/>
          <ac:spMkLst>
            <pc:docMk/>
            <pc:sldMk cId="2635874933" sldId="349"/>
            <ac:spMk id="632" creationId="{61B34553-635B-49DA-A6F1-11E5513054E6}"/>
          </ac:spMkLst>
        </pc:spChg>
        <pc:spChg chg="mod">
          <ac:chgData name="Lim Kelvin" userId="624f6ae12bb7b72b" providerId="LiveId" clId="{B272414D-B18A-4D81-997D-E20EBAE48599}" dt="2024-12-22T12:22:27.338" v="6831"/>
          <ac:spMkLst>
            <pc:docMk/>
            <pc:sldMk cId="2635874933" sldId="349"/>
            <ac:spMk id="635" creationId="{65389D96-0058-465D-9F5B-D00987FD1ECA}"/>
          </ac:spMkLst>
        </pc:spChg>
        <pc:spChg chg="mod">
          <ac:chgData name="Lim Kelvin" userId="624f6ae12bb7b72b" providerId="LiveId" clId="{B272414D-B18A-4D81-997D-E20EBAE48599}" dt="2024-12-22T12:22:27.338" v="6831"/>
          <ac:spMkLst>
            <pc:docMk/>
            <pc:sldMk cId="2635874933" sldId="349"/>
            <ac:spMk id="636" creationId="{0A7A1972-91D8-42CF-8A2C-46688E18E8BF}"/>
          </ac:spMkLst>
        </pc:spChg>
        <pc:spChg chg="mod">
          <ac:chgData name="Lim Kelvin" userId="624f6ae12bb7b72b" providerId="LiveId" clId="{B272414D-B18A-4D81-997D-E20EBAE48599}" dt="2024-12-22T12:22:27.338" v="6831"/>
          <ac:spMkLst>
            <pc:docMk/>
            <pc:sldMk cId="2635874933" sldId="349"/>
            <ac:spMk id="639" creationId="{F2BF869B-811F-4A0A-BF71-880A675ED275}"/>
          </ac:spMkLst>
        </pc:spChg>
        <pc:spChg chg="mod">
          <ac:chgData name="Lim Kelvin" userId="624f6ae12bb7b72b" providerId="LiveId" clId="{B272414D-B18A-4D81-997D-E20EBAE48599}" dt="2024-12-22T12:22:27.338" v="6831"/>
          <ac:spMkLst>
            <pc:docMk/>
            <pc:sldMk cId="2635874933" sldId="349"/>
            <ac:spMk id="640" creationId="{B2A0B194-AC90-41D3-8517-AFEDE00E78D3}"/>
          </ac:spMkLst>
        </pc:spChg>
        <pc:spChg chg="mod">
          <ac:chgData name="Lim Kelvin" userId="624f6ae12bb7b72b" providerId="LiveId" clId="{B272414D-B18A-4D81-997D-E20EBAE48599}" dt="2024-12-22T12:22:27.338" v="6831"/>
          <ac:spMkLst>
            <pc:docMk/>
            <pc:sldMk cId="2635874933" sldId="349"/>
            <ac:spMk id="643" creationId="{1022CB58-6E24-408C-86A8-209A0B52F5CE}"/>
          </ac:spMkLst>
        </pc:spChg>
        <pc:spChg chg="mod">
          <ac:chgData name="Lim Kelvin" userId="624f6ae12bb7b72b" providerId="LiveId" clId="{B272414D-B18A-4D81-997D-E20EBAE48599}" dt="2024-12-22T12:22:27.338" v="6831"/>
          <ac:spMkLst>
            <pc:docMk/>
            <pc:sldMk cId="2635874933" sldId="349"/>
            <ac:spMk id="644" creationId="{60BF59FA-6BD0-4C83-A768-481B04D86756}"/>
          </ac:spMkLst>
        </pc:spChg>
        <pc:spChg chg="mod">
          <ac:chgData name="Lim Kelvin" userId="624f6ae12bb7b72b" providerId="LiveId" clId="{B272414D-B18A-4D81-997D-E20EBAE48599}" dt="2024-12-22T12:22:27.338" v="6831"/>
          <ac:spMkLst>
            <pc:docMk/>
            <pc:sldMk cId="2635874933" sldId="349"/>
            <ac:spMk id="647" creationId="{B5586ED1-2599-4AB6-894B-755A9C175862}"/>
          </ac:spMkLst>
        </pc:spChg>
        <pc:spChg chg="mod">
          <ac:chgData name="Lim Kelvin" userId="624f6ae12bb7b72b" providerId="LiveId" clId="{B272414D-B18A-4D81-997D-E20EBAE48599}" dt="2024-12-22T12:22:27.338" v="6831"/>
          <ac:spMkLst>
            <pc:docMk/>
            <pc:sldMk cId="2635874933" sldId="349"/>
            <ac:spMk id="648" creationId="{3180AF70-3536-4494-9585-DD7F1BC602B9}"/>
          </ac:spMkLst>
        </pc:spChg>
        <pc:spChg chg="mod">
          <ac:chgData name="Lim Kelvin" userId="624f6ae12bb7b72b" providerId="LiveId" clId="{B272414D-B18A-4D81-997D-E20EBAE48599}" dt="2024-12-22T12:22:27.338" v="6831"/>
          <ac:spMkLst>
            <pc:docMk/>
            <pc:sldMk cId="2635874933" sldId="349"/>
            <ac:spMk id="651" creationId="{69206205-9965-40BF-9253-78A41FA67399}"/>
          </ac:spMkLst>
        </pc:spChg>
        <pc:spChg chg="mod">
          <ac:chgData name="Lim Kelvin" userId="624f6ae12bb7b72b" providerId="LiveId" clId="{B272414D-B18A-4D81-997D-E20EBAE48599}" dt="2024-12-22T12:22:27.338" v="6831"/>
          <ac:spMkLst>
            <pc:docMk/>
            <pc:sldMk cId="2635874933" sldId="349"/>
            <ac:spMk id="652" creationId="{C2DA7C5F-37BD-4995-B2CD-F4AB4D1B935F}"/>
          </ac:spMkLst>
        </pc:spChg>
        <pc:spChg chg="mod">
          <ac:chgData name="Lim Kelvin" userId="624f6ae12bb7b72b" providerId="LiveId" clId="{B272414D-B18A-4D81-997D-E20EBAE48599}" dt="2024-12-22T12:22:27.338" v="6831"/>
          <ac:spMkLst>
            <pc:docMk/>
            <pc:sldMk cId="2635874933" sldId="349"/>
            <ac:spMk id="655" creationId="{FC9E1CBC-8656-4681-9FCF-082D12695F3C}"/>
          </ac:spMkLst>
        </pc:spChg>
        <pc:spChg chg="mod">
          <ac:chgData name="Lim Kelvin" userId="624f6ae12bb7b72b" providerId="LiveId" clId="{B272414D-B18A-4D81-997D-E20EBAE48599}" dt="2024-12-22T12:22:27.338" v="6831"/>
          <ac:spMkLst>
            <pc:docMk/>
            <pc:sldMk cId="2635874933" sldId="349"/>
            <ac:spMk id="656" creationId="{3A87F4EF-285F-47D0-84AA-5286ACF35325}"/>
          </ac:spMkLst>
        </pc:spChg>
        <pc:spChg chg="mod">
          <ac:chgData name="Lim Kelvin" userId="624f6ae12bb7b72b" providerId="LiveId" clId="{B272414D-B18A-4D81-997D-E20EBAE48599}" dt="2024-12-22T12:22:27.338" v="6831"/>
          <ac:spMkLst>
            <pc:docMk/>
            <pc:sldMk cId="2635874933" sldId="349"/>
            <ac:spMk id="659" creationId="{64C48A4D-3395-4C26-8683-58A021690510}"/>
          </ac:spMkLst>
        </pc:spChg>
        <pc:spChg chg="mod">
          <ac:chgData name="Lim Kelvin" userId="624f6ae12bb7b72b" providerId="LiveId" clId="{B272414D-B18A-4D81-997D-E20EBAE48599}" dt="2024-12-22T12:22:27.338" v="6831"/>
          <ac:spMkLst>
            <pc:docMk/>
            <pc:sldMk cId="2635874933" sldId="349"/>
            <ac:spMk id="660" creationId="{8310C186-B46C-4E0E-891F-6156A24C25C9}"/>
          </ac:spMkLst>
        </pc:spChg>
        <pc:spChg chg="mod">
          <ac:chgData name="Lim Kelvin" userId="624f6ae12bb7b72b" providerId="LiveId" clId="{B272414D-B18A-4D81-997D-E20EBAE48599}" dt="2024-12-22T12:22:27.338" v="6831"/>
          <ac:spMkLst>
            <pc:docMk/>
            <pc:sldMk cId="2635874933" sldId="349"/>
            <ac:spMk id="663" creationId="{7FD27557-4D75-4EEB-B666-B2E0A7DDB8FD}"/>
          </ac:spMkLst>
        </pc:spChg>
        <pc:spChg chg="mod">
          <ac:chgData name="Lim Kelvin" userId="624f6ae12bb7b72b" providerId="LiveId" clId="{B272414D-B18A-4D81-997D-E20EBAE48599}" dt="2024-12-22T12:22:27.338" v="6831"/>
          <ac:spMkLst>
            <pc:docMk/>
            <pc:sldMk cId="2635874933" sldId="349"/>
            <ac:spMk id="664" creationId="{7BE45589-4869-4682-B611-445DBF980CB3}"/>
          </ac:spMkLst>
        </pc:spChg>
        <pc:spChg chg="mod">
          <ac:chgData name="Lim Kelvin" userId="624f6ae12bb7b72b" providerId="LiveId" clId="{B272414D-B18A-4D81-997D-E20EBAE48599}" dt="2024-12-22T12:22:27.338" v="6831"/>
          <ac:spMkLst>
            <pc:docMk/>
            <pc:sldMk cId="2635874933" sldId="349"/>
            <ac:spMk id="667" creationId="{A57E4B5C-4233-4F72-B032-5BE481950EFB}"/>
          </ac:spMkLst>
        </pc:spChg>
        <pc:spChg chg="mod">
          <ac:chgData name="Lim Kelvin" userId="624f6ae12bb7b72b" providerId="LiveId" clId="{B272414D-B18A-4D81-997D-E20EBAE48599}" dt="2024-12-22T12:22:27.338" v="6831"/>
          <ac:spMkLst>
            <pc:docMk/>
            <pc:sldMk cId="2635874933" sldId="349"/>
            <ac:spMk id="668" creationId="{BA6706DB-898D-4E0F-A642-BEC8ACFA5118}"/>
          </ac:spMkLst>
        </pc:spChg>
        <pc:spChg chg="mod">
          <ac:chgData name="Lim Kelvin" userId="624f6ae12bb7b72b" providerId="LiveId" clId="{B272414D-B18A-4D81-997D-E20EBAE48599}" dt="2024-12-22T12:22:27.338" v="6831"/>
          <ac:spMkLst>
            <pc:docMk/>
            <pc:sldMk cId="2635874933" sldId="349"/>
            <ac:spMk id="671" creationId="{72CD2894-C8CE-43D7-B53F-332BE1B0E18E}"/>
          </ac:spMkLst>
        </pc:spChg>
        <pc:spChg chg="mod">
          <ac:chgData name="Lim Kelvin" userId="624f6ae12bb7b72b" providerId="LiveId" clId="{B272414D-B18A-4D81-997D-E20EBAE48599}" dt="2024-12-22T12:22:27.338" v="6831"/>
          <ac:spMkLst>
            <pc:docMk/>
            <pc:sldMk cId="2635874933" sldId="349"/>
            <ac:spMk id="673" creationId="{42A57E41-247A-4F54-9688-399B1903C963}"/>
          </ac:spMkLst>
        </pc:spChg>
        <pc:spChg chg="mod">
          <ac:chgData name="Lim Kelvin" userId="624f6ae12bb7b72b" providerId="LiveId" clId="{B272414D-B18A-4D81-997D-E20EBAE48599}" dt="2024-12-22T12:22:27.338" v="6831"/>
          <ac:spMkLst>
            <pc:docMk/>
            <pc:sldMk cId="2635874933" sldId="349"/>
            <ac:spMk id="674" creationId="{E5E537C8-5C4E-4FA5-8FBD-2172B69C9AA3}"/>
          </ac:spMkLst>
        </pc:spChg>
        <pc:spChg chg="mod">
          <ac:chgData name="Lim Kelvin" userId="624f6ae12bb7b72b" providerId="LiveId" clId="{B272414D-B18A-4D81-997D-E20EBAE48599}" dt="2024-12-22T12:22:27.338" v="6831"/>
          <ac:spMkLst>
            <pc:docMk/>
            <pc:sldMk cId="2635874933" sldId="349"/>
            <ac:spMk id="675" creationId="{2A651B3B-E85C-4C55-8BA8-464B25A2805F}"/>
          </ac:spMkLst>
        </pc:spChg>
        <pc:spChg chg="mod">
          <ac:chgData name="Lim Kelvin" userId="624f6ae12bb7b72b" providerId="LiveId" clId="{B272414D-B18A-4D81-997D-E20EBAE48599}" dt="2024-12-22T12:22:32.078" v="6833"/>
          <ac:spMkLst>
            <pc:docMk/>
            <pc:sldMk cId="2635874933" sldId="349"/>
            <ac:spMk id="695" creationId="{856394BE-8A27-4BA2-AA1E-CCC0B79DC0AB}"/>
          </ac:spMkLst>
        </pc:spChg>
        <pc:spChg chg="mod">
          <ac:chgData name="Lim Kelvin" userId="624f6ae12bb7b72b" providerId="LiveId" clId="{B272414D-B18A-4D81-997D-E20EBAE48599}" dt="2024-12-22T12:22:32.078" v="6833"/>
          <ac:spMkLst>
            <pc:docMk/>
            <pc:sldMk cId="2635874933" sldId="349"/>
            <ac:spMk id="698" creationId="{AD1919B8-B542-4201-A5C8-5D6EBDB3BBB0}"/>
          </ac:spMkLst>
        </pc:spChg>
        <pc:spChg chg="mod">
          <ac:chgData name="Lim Kelvin" userId="624f6ae12bb7b72b" providerId="LiveId" clId="{B272414D-B18A-4D81-997D-E20EBAE48599}" dt="2024-12-22T12:22:32.078" v="6833"/>
          <ac:spMkLst>
            <pc:docMk/>
            <pc:sldMk cId="2635874933" sldId="349"/>
            <ac:spMk id="699" creationId="{CBB24B10-5A66-4478-9D8B-CBA1BE14E050}"/>
          </ac:spMkLst>
        </pc:spChg>
        <pc:spChg chg="mod">
          <ac:chgData name="Lim Kelvin" userId="624f6ae12bb7b72b" providerId="LiveId" clId="{B272414D-B18A-4D81-997D-E20EBAE48599}" dt="2024-12-22T12:22:32.078" v="6833"/>
          <ac:spMkLst>
            <pc:docMk/>
            <pc:sldMk cId="2635874933" sldId="349"/>
            <ac:spMk id="702" creationId="{861EF0C1-E640-4FB9-9868-32F768077A08}"/>
          </ac:spMkLst>
        </pc:spChg>
        <pc:spChg chg="mod">
          <ac:chgData name="Lim Kelvin" userId="624f6ae12bb7b72b" providerId="LiveId" clId="{B272414D-B18A-4D81-997D-E20EBAE48599}" dt="2024-12-22T12:22:32.078" v="6833"/>
          <ac:spMkLst>
            <pc:docMk/>
            <pc:sldMk cId="2635874933" sldId="349"/>
            <ac:spMk id="703" creationId="{7B13CAFE-5840-4043-910F-69FD3817323F}"/>
          </ac:spMkLst>
        </pc:spChg>
        <pc:spChg chg="mod">
          <ac:chgData name="Lim Kelvin" userId="624f6ae12bb7b72b" providerId="LiveId" clId="{B272414D-B18A-4D81-997D-E20EBAE48599}" dt="2024-12-22T12:22:32.078" v="6833"/>
          <ac:spMkLst>
            <pc:docMk/>
            <pc:sldMk cId="2635874933" sldId="349"/>
            <ac:spMk id="706" creationId="{D1CBC27D-1557-4731-84B8-ED82ED820A5B}"/>
          </ac:spMkLst>
        </pc:spChg>
        <pc:spChg chg="mod">
          <ac:chgData name="Lim Kelvin" userId="624f6ae12bb7b72b" providerId="LiveId" clId="{B272414D-B18A-4D81-997D-E20EBAE48599}" dt="2024-12-22T12:22:32.078" v="6833"/>
          <ac:spMkLst>
            <pc:docMk/>
            <pc:sldMk cId="2635874933" sldId="349"/>
            <ac:spMk id="707" creationId="{DD3C0F30-70A8-44F0-BF2D-F70CD7AFF808}"/>
          </ac:spMkLst>
        </pc:spChg>
        <pc:spChg chg="mod">
          <ac:chgData name="Lim Kelvin" userId="624f6ae12bb7b72b" providerId="LiveId" clId="{B272414D-B18A-4D81-997D-E20EBAE48599}" dt="2024-12-22T12:22:32.078" v="6833"/>
          <ac:spMkLst>
            <pc:docMk/>
            <pc:sldMk cId="2635874933" sldId="349"/>
            <ac:spMk id="710" creationId="{FF982D07-9015-4DA7-9631-7E86DAEA2AFE}"/>
          </ac:spMkLst>
        </pc:spChg>
        <pc:spChg chg="mod">
          <ac:chgData name="Lim Kelvin" userId="624f6ae12bb7b72b" providerId="LiveId" clId="{B272414D-B18A-4D81-997D-E20EBAE48599}" dt="2024-12-22T12:22:32.078" v="6833"/>
          <ac:spMkLst>
            <pc:docMk/>
            <pc:sldMk cId="2635874933" sldId="349"/>
            <ac:spMk id="711" creationId="{1C615FAA-07C3-4E4E-AD99-AB359E87CA8B}"/>
          </ac:spMkLst>
        </pc:spChg>
        <pc:spChg chg="mod">
          <ac:chgData name="Lim Kelvin" userId="624f6ae12bb7b72b" providerId="LiveId" clId="{B272414D-B18A-4D81-997D-E20EBAE48599}" dt="2024-12-22T12:22:32.078" v="6833"/>
          <ac:spMkLst>
            <pc:docMk/>
            <pc:sldMk cId="2635874933" sldId="349"/>
            <ac:spMk id="714" creationId="{8567CC8D-3338-4871-858A-97FE9926B172}"/>
          </ac:spMkLst>
        </pc:spChg>
        <pc:spChg chg="mod">
          <ac:chgData name="Lim Kelvin" userId="624f6ae12bb7b72b" providerId="LiveId" clId="{B272414D-B18A-4D81-997D-E20EBAE48599}" dt="2024-12-22T12:22:32.078" v="6833"/>
          <ac:spMkLst>
            <pc:docMk/>
            <pc:sldMk cId="2635874933" sldId="349"/>
            <ac:spMk id="715" creationId="{82A00C87-CCEF-469E-A9AA-23A9384D5E64}"/>
          </ac:spMkLst>
        </pc:spChg>
        <pc:spChg chg="mod">
          <ac:chgData name="Lim Kelvin" userId="624f6ae12bb7b72b" providerId="LiveId" clId="{B272414D-B18A-4D81-997D-E20EBAE48599}" dt="2024-12-22T12:22:32.078" v="6833"/>
          <ac:spMkLst>
            <pc:docMk/>
            <pc:sldMk cId="2635874933" sldId="349"/>
            <ac:spMk id="718" creationId="{BBF02F03-2545-4D64-8800-66CBEF024A77}"/>
          </ac:spMkLst>
        </pc:spChg>
        <pc:spChg chg="mod">
          <ac:chgData name="Lim Kelvin" userId="624f6ae12bb7b72b" providerId="LiveId" clId="{B272414D-B18A-4D81-997D-E20EBAE48599}" dt="2024-12-22T12:22:32.078" v="6833"/>
          <ac:spMkLst>
            <pc:docMk/>
            <pc:sldMk cId="2635874933" sldId="349"/>
            <ac:spMk id="719" creationId="{ED886CA1-385B-409F-A47E-ED1838CA5187}"/>
          </ac:spMkLst>
        </pc:spChg>
        <pc:spChg chg="mod">
          <ac:chgData name="Lim Kelvin" userId="624f6ae12bb7b72b" providerId="LiveId" clId="{B272414D-B18A-4D81-997D-E20EBAE48599}" dt="2024-12-22T12:22:32.078" v="6833"/>
          <ac:spMkLst>
            <pc:docMk/>
            <pc:sldMk cId="2635874933" sldId="349"/>
            <ac:spMk id="722" creationId="{A07AA942-2F98-46A3-9DCE-E55BD1E842EF}"/>
          </ac:spMkLst>
        </pc:spChg>
        <pc:spChg chg="mod">
          <ac:chgData name="Lim Kelvin" userId="624f6ae12bb7b72b" providerId="LiveId" clId="{B272414D-B18A-4D81-997D-E20EBAE48599}" dt="2024-12-22T12:22:32.078" v="6833"/>
          <ac:spMkLst>
            <pc:docMk/>
            <pc:sldMk cId="2635874933" sldId="349"/>
            <ac:spMk id="723" creationId="{7B1C9819-E73D-4A9C-BB16-0839EB130892}"/>
          </ac:spMkLst>
        </pc:spChg>
        <pc:spChg chg="mod">
          <ac:chgData name="Lim Kelvin" userId="624f6ae12bb7b72b" providerId="LiveId" clId="{B272414D-B18A-4D81-997D-E20EBAE48599}" dt="2024-12-22T12:22:32.078" v="6833"/>
          <ac:spMkLst>
            <pc:docMk/>
            <pc:sldMk cId="2635874933" sldId="349"/>
            <ac:spMk id="726" creationId="{DD0CD8BB-BEF2-4A4A-835F-D9721EB4CF78}"/>
          </ac:spMkLst>
        </pc:spChg>
        <pc:spChg chg="mod">
          <ac:chgData name="Lim Kelvin" userId="624f6ae12bb7b72b" providerId="LiveId" clId="{B272414D-B18A-4D81-997D-E20EBAE48599}" dt="2024-12-22T12:22:32.078" v="6833"/>
          <ac:spMkLst>
            <pc:docMk/>
            <pc:sldMk cId="2635874933" sldId="349"/>
            <ac:spMk id="727" creationId="{37E4990B-7C4B-4EEC-9E42-1ADEC366CE7C}"/>
          </ac:spMkLst>
        </pc:spChg>
        <pc:spChg chg="mod">
          <ac:chgData name="Lim Kelvin" userId="624f6ae12bb7b72b" providerId="LiveId" clId="{B272414D-B18A-4D81-997D-E20EBAE48599}" dt="2024-12-22T12:22:32.078" v="6833"/>
          <ac:spMkLst>
            <pc:docMk/>
            <pc:sldMk cId="2635874933" sldId="349"/>
            <ac:spMk id="730" creationId="{4ED0446D-7620-4036-BEB1-CE0DA8E87D22}"/>
          </ac:spMkLst>
        </pc:spChg>
        <pc:spChg chg="mod">
          <ac:chgData name="Lim Kelvin" userId="624f6ae12bb7b72b" providerId="LiveId" clId="{B272414D-B18A-4D81-997D-E20EBAE48599}" dt="2024-12-22T12:22:32.078" v="6833"/>
          <ac:spMkLst>
            <pc:docMk/>
            <pc:sldMk cId="2635874933" sldId="349"/>
            <ac:spMk id="731" creationId="{9A686CE3-2D6F-4273-BB92-65B0A5297B6B}"/>
          </ac:spMkLst>
        </pc:spChg>
        <pc:spChg chg="mod">
          <ac:chgData name="Lim Kelvin" userId="624f6ae12bb7b72b" providerId="LiveId" clId="{B272414D-B18A-4D81-997D-E20EBAE48599}" dt="2024-12-22T12:22:32.078" v="6833"/>
          <ac:spMkLst>
            <pc:docMk/>
            <pc:sldMk cId="2635874933" sldId="349"/>
            <ac:spMk id="734" creationId="{064E3D9F-58F1-4147-8C29-31C4EA19A7B0}"/>
          </ac:spMkLst>
        </pc:spChg>
        <pc:spChg chg="mod">
          <ac:chgData name="Lim Kelvin" userId="624f6ae12bb7b72b" providerId="LiveId" clId="{B272414D-B18A-4D81-997D-E20EBAE48599}" dt="2024-12-22T12:22:32.078" v="6833"/>
          <ac:spMkLst>
            <pc:docMk/>
            <pc:sldMk cId="2635874933" sldId="349"/>
            <ac:spMk id="735" creationId="{ED02C162-45AF-4DA1-9C11-39B08B193120}"/>
          </ac:spMkLst>
        </pc:spChg>
        <pc:spChg chg="mod">
          <ac:chgData name="Lim Kelvin" userId="624f6ae12bb7b72b" providerId="LiveId" clId="{B272414D-B18A-4D81-997D-E20EBAE48599}" dt="2024-12-22T12:22:32.078" v="6833"/>
          <ac:spMkLst>
            <pc:docMk/>
            <pc:sldMk cId="2635874933" sldId="349"/>
            <ac:spMk id="738" creationId="{F9A2134D-FCE9-47A2-94CC-C974C2B88B91}"/>
          </ac:spMkLst>
        </pc:spChg>
        <pc:spChg chg="mod">
          <ac:chgData name="Lim Kelvin" userId="624f6ae12bb7b72b" providerId="LiveId" clId="{B272414D-B18A-4D81-997D-E20EBAE48599}" dt="2024-12-22T12:22:32.078" v="6833"/>
          <ac:spMkLst>
            <pc:docMk/>
            <pc:sldMk cId="2635874933" sldId="349"/>
            <ac:spMk id="739" creationId="{2A8297E3-D4F0-46FE-9871-14C7ECC606C1}"/>
          </ac:spMkLst>
        </pc:spChg>
        <pc:spChg chg="mod">
          <ac:chgData name="Lim Kelvin" userId="624f6ae12bb7b72b" providerId="LiveId" clId="{B272414D-B18A-4D81-997D-E20EBAE48599}" dt="2024-12-22T12:22:32.078" v="6833"/>
          <ac:spMkLst>
            <pc:docMk/>
            <pc:sldMk cId="2635874933" sldId="349"/>
            <ac:spMk id="742" creationId="{1BF63DC2-2C2C-4AF8-BBDA-7D29CAB7C6A8}"/>
          </ac:spMkLst>
        </pc:spChg>
        <pc:spChg chg="mod">
          <ac:chgData name="Lim Kelvin" userId="624f6ae12bb7b72b" providerId="LiveId" clId="{B272414D-B18A-4D81-997D-E20EBAE48599}" dt="2024-12-22T12:22:32.078" v="6833"/>
          <ac:spMkLst>
            <pc:docMk/>
            <pc:sldMk cId="2635874933" sldId="349"/>
            <ac:spMk id="743" creationId="{FCBCC31D-BC0B-4F58-9D8E-7D621D9EDA22}"/>
          </ac:spMkLst>
        </pc:spChg>
        <pc:spChg chg="mod">
          <ac:chgData name="Lim Kelvin" userId="624f6ae12bb7b72b" providerId="LiveId" clId="{B272414D-B18A-4D81-997D-E20EBAE48599}" dt="2024-12-22T12:22:32.078" v="6833"/>
          <ac:spMkLst>
            <pc:docMk/>
            <pc:sldMk cId="2635874933" sldId="349"/>
            <ac:spMk id="746" creationId="{4D269738-7DD2-49E7-BD4D-E5BECF98E3D5}"/>
          </ac:spMkLst>
        </pc:spChg>
        <pc:spChg chg="mod">
          <ac:chgData name="Lim Kelvin" userId="624f6ae12bb7b72b" providerId="LiveId" clId="{B272414D-B18A-4D81-997D-E20EBAE48599}" dt="2024-12-22T12:22:32.078" v="6833"/>
          <ac:spMkLst>
            <pc:docMk/>
            <pc:sldMk cId="2635874933" sldId="349"/>
            <ac:spMk id="747" creationId="{E4AC8339-2BAD-4790-9113-E61BF73D19C1}"/>
          </ac:spMkLst>
        </pc:spChg>
        <pc:spChg chg="mod">
          <ac:chgData name="Lim Kelvin" userId="624f6ae12bb7b72b" providerId="LiveId" clId="{B272414D-B18A-4D81-997D-E20EBAE48599}" dt="2024-12-22T12:22:32.078" v="6833"/>
          <ac:spMkLst>
            <pc:docMk/>
            <pc:sldMk cId="2635874933" sldId="349"/>
            <ac:spMk id="750" creationId="{DAF7FCED-DAD8-41EC-AB59-9FA8815B46EB}"/>
          </ac:spMkLst>
        </pc:spChg>
        <pc:spChg chg="mod">
          <ac:chgData name="Lim Kelvin" userId="624f6ae12bb7b72b" providerId="LiveId" clId="{B272414D-B18A-4D81-997D-E20EBAE48599}" dt="2024-12-22T12:22:32.078" v="6833"/>
          <ac:spMkLst>
            <pc:docMk/>
            <pc:sldMk cId="2635874933" sldId="349"/>
            <ac:spMk id="751" creationId="{2BB4852E-C507-40F2-8BD2-601FD1DC2D60}"/>
          </ac:spMkLst>
        </pc:spChg>
        <pc:spChg chg="mod">
          <ac:chgData name="Lim Kelvin" userId="624f6ae12bb7b72b" providerId="LiveId" clId="{B272414D-B18A-4D81-997D-E20EBAE48599}" dt="2024-12-22T12:22:32.078" v="6833"/>
          <ac:spMkLst>
            <pc:docMk/>
            <pc:sldMk cId="2635874933" sldId="349"/>
            <ac:spMk id="754" creationId="{665D7639-6ACF-4BA0-9C01-0C14B4E7809B}"/>
          </ac:spMkLst>
        </pc:spChg>
        <pc:spChg chg="mod">
          <ac:chgData name="Lim Kelvin" userId="624f6ae12bb7b72b" providerId="LiveId" clId="{B272414D-B18A-4D81-997D-E20EBAE48599}" dt="2024-12-22T12:22:32.078" v="6833"/>
          <ac:spMkLst>
            <pc:docMk/>
            <pc:sldMk cId="2635874933" sldId="349"/>
            <ac:spMk id="755" creationId="{639B62F3-3421-4E7B-86A0-7D4B47AF1309}"/>
          </ac:spMkLst>
        </pc:spChg>
        <pc:spChg chg="mod">
          <ac:chgData name="Lim Kelvin" userId="624f6ae12bb7b72b" providerId="LiveId" clId="{B272414D-B18A-4D81-997D-E20EBAE48599}" dt="2024-12-22T12:22:32.078" v="6833"/>
          <ac:spMkLst>
            <pc:docMk/>
            <pc:sldMk cId="2635874933" sldId="349"/>
            <ac:spMk id="758" creationId="{C94F69FA-142B-4B9C-9ADD-C11C363D4097}"/>
          </ac:spMkLst>
        </pc:spChg>
        <pc:spChg chg="mod">
          <ac:chgData name="Lim Kelvin" userId="624f6ae12bb7b72b" providerId="LiveId" clId="{B272414D-B18A-4D81-997D-E20EBAE48599}" dt="2024-12-22T12:22:32.078" v="6833"/>
          <ac:spMkLst>
            <pc:docMk/>
            <pc:sldMk cId="2635874933" sldId="349"/>
            <ac:spMk id="759" creationId="{DCCC4653-4392-42B3-9467-45C42142F703}"/>
          </ac:spMkLst>
        </pc:spChg>
        <pc:spChg chg="mod">
          <ac:chgData name="Lim Kelvin" userId="624f6ae12bb7b72b" providerId="LiveId" clId="{B272414D-B18A-4D81-997D-E20EBAE48599}" dt="2024-12-22T12:22:32.078" v="6833"/>
          <ac:spMkLst>
            <pc:docMk/>
            <pc:sldMk cId="2635874933" sldId="349"/>
            <ac:spMk id="762" creationId="{272ADB15-2E72-4763-876D-439BBA1EA1DF}"/>
          </ac:spMkLst>
        </pc:spChg>
        <pc:spChg chg="mod">
          <ac:chgData name="Lim Kelvin" userId="624f6ae12bb7b72b" providerId="LiveId" clId="{B272414D-B18A-4D81-997D-E20EBAE48599}" dt="2024-12-22T12:22:32.078" v="6833"/>
          <ac:spMkLst>
            <pc:docMk/>
            <pc:sldMk cId="2635874933" sldId="349"/>
            <ac:spMk id="763" creationId="{F3F9B76C-2ECC-4B1C-A207-125A823378EB}"/>
          </ac:spMkLst>
        </pc:spChg>
        <pc:spChg chg="mod">
          <ac:chgData name="Lim Kelvin" userId="624f6ae12bb7b72b" providerId="LiveId" clId="{B272414D-B18A-4D81-997D-E20EBAE48599}" dt="2024-12-22T12:22:32.078" v="6833"/>
          <ac:spMkLst>
            <pc:docMk/>
            <pc:sldMk cId="2635874933" sldId="349"/>
            <ac:spMk id="766" creationId="{2F2D7454-EA8A-4FEA-8B1B-93DFF7451D00}"/>
          </ac:spMkLst>
        </pc:spChg>
        <pc:grpChg chg="mod">
          <ac:chgData name="Lim Kelvin" userId="624f6ae12bb7b72b" providerId="LiveId" clId="{B272414D-B18A-4D81-997D-E20EBAE48599}" dt="2024-12-22T12:19:01.740" v="6813" actId="1076"/>
          <ac:grpSpMkLst>
            <pc:docMk/>
            <pc:sldMk cId="2635874933" sldId="349"/>
            <ac:grpSpMk id="6" creationId="{A935FE13-9B2C-47AF-B15F-C25C7620EC86}"/>
          </ac:grpSpMkLst>
        </pc:grpChg>
        <pc:grpChg chg="add mod">
          <ac:chgData name="Lim Kelvin" userId="624f6ae12bb7b72b" providerId="LiveId" clId="{B272414D-B18A-4D81-997D-E20EBAE48599}" dt="2024-12-22T12:19:07.058" v="6815" actId="1076"/>
          <ac:grpSpMkLst>
            <pc:docMk/>
            <pc:sldMk cId="2635874933" sldId="349"/>
            <ac:grpSpMk id="145" creationId="{C1505391-9C12-4658-A640-3B23BAF6C595}"/>
          </ac:grpSpMkLst>
        </pc:grpChg>
        <pc:grpChg chg="mod">
          <ac:chgData name="Lim Kelvin" userId="624f6ae12bb7b72b" providerId="LiveId" clId="{B272414D-B18A-4D81-997D-E20EBAE48599}" dt="2024-12-22T12:19:02.384" v="6814"/>
          <ac:grpSpMkLst>
            <pc:docMk/>
            <pc:sldMk cId="2635874933" sldId="349"/>
            <ac:grpSpMk id="146" creationId="{D7F72118-948E-487D-A3E6-D504F3567578}"/>
          </ac:grpSpMkLst>
        </pc:grpChg>
        <pc:grpChg chg="mod">
          <ac:chgData name="Lim Kelvin" userId="624f6ae12bb7b72b" providerId="LiveId" clId="{B272414D-B18A-4D81-997D-E20EBAE48599}" dt="2024-12-22T12:19:02.384" v="6814"/>
          <ac:grpSpMkLst>
            <pc:docMk/>
            <pc:sldMk cId="2635874933" sldId="349"/>
            <ac:grpSpMk id="147" creationId="{A54634BD-4AF5-4FF3-A1E1-5DDA8FC73E40}"/>
          </ac:grpSpMkLst>
        </pc:grpChg>
        <pc:grpChg chg="mod">
          <ac:chgData name="Lim Kelvin" userId="624f6ae12bb7b72b" providerId="LiveId" clId="{B272414D-B18A-4D81-997D-E20EBAE48599}" dt="2024-12-22T12:19:02.384" v="6814"/>
          <ac:grpSpMkLst>
            <pc:docMk/>
            <pc:sldMk cId="2635874933" sldId="349"/>
            <ac:grpSpMk id="148" creationId="{00F7B90B-1863-4673-93AA-8829552E50D5}"/>
          </ac:grpSpMkLst>
        </pc:grpChg>
        <pc:grpChg chg="mod">
          <ac:chgData name="Lim Kelvin" userId="624f6ae12bb7b72b" providerId="LiveId" clId="{B272414D-B18A-4D81-997D-E20EBAE48599}" dt="2024-12-22T12:19:02.384" v="6814"/>
          <ac:grpSpMkLst>
            <pc:docMk/>
            <pc:sldMk cId="2635874933" sldId="349"/>
            <ac:grpSpMk id="149" creationId="{4BD6870D-5507-44F7-930E-F4D4E7166E94}"/>
          </ac:grpSpMkLst>
        </pc:grpChg>
        <pc:grpChg chg="mod">
          <ac:chgData name="Lim Kelvin" userId="624f6ae12bb7b72b" providerId="LiveId" clId="{B272414D-B18A-4D81-997D-E20EBAE48599}" dt="2024-12-22T12:19:02.384" v="6814"/>
          <ac:grpSpMkLst>
            <pc:docMk/>
            <pc:sldMk cId="2635874933" sldId="349"/>
            <ac:grpSpMk id="150" creationId="{88D2302B-8E8D-4ED3-BDE0-0B6C64819A9D}"/>
          </ac:grpSpMkLst>
        </pc:grpChg>
        <pc:grpChg chg="mod">
          <ac:chgData name="Lim Kelvin" userId="624f6ae12bb7b72b" providerId="LiveId" clId="{B272414D-B18A-4D81-997D-E20EBAE48599}" dt="2024-12-22T12:19:02.384" v="6814"/>
          <ac:grpSpMkLst>
            <pc:docMk/>
            <pc:sldMk cId="2635874933" sldId="349"/>
            <ac:grpSpMk id="151" creationId="{E25D0D93-14FC-459C-9B22-A1DD6B27C273}"/>
          </ac:grpSpMkLst>
        </pc:grpChg>
        <pc:grpChg chg="mod">
          <ac:chgData name="Lim Kelvin" userId="624f6ae12bb7b72b" providerId="LiveId" clId="{B272414D-B18A-4D81-997D-E20EBAE48599}" dt="2024-12-22T12:19:02.384" v="6814"/>
          <ac:grpSpMkLst>
            <pc:docMk/>
            <pc:sldMk cId="2635874933" sldId="349"/>
            <ac:grpSpMk id="152" creationId="{EA5326D3-3C88-48E2-8C8D-F3AFA93345C1}"/>
          </ac:grpSpMkLst>
        </pc:grpChg>
        <pc:grpChg chg="mod">
          <ac:chgData name="Lim Kelvin" userId="624f6ae12bb7b72b" providerId="LiveId" clId="{B272414D-B18A-4D81-997D-E20EBAE48599}" dt="2024-12-22T12:19:02.384" v="6814"/>
          <ac:grpSpMkLst>
            <pc:docMk/>
            <pc:sldMk cId="2635874933" sldId="349"/>
            <ac:grpSpMk id="153" creationId="{B66D9531-BC83-4F48-A941-810245212088}"/>
          </ac:grpSpMkLst>
        </pc:grpChg>
        <pc:grpChg chg="mod">
          <ac:chgData name="Lim Kelvin" userId="624f6ae12bb7b72b" providerId="LiveId" clId="{B272414D-B18A-4D81-997D-E20EBAE48599}" dt="2024-12-22T12:19:02.384" v="6814"/>
          <ac:grpSpMkLst>
            <pc:docMk/>
            <pc:sldMk cId="2635874933" sldId="349"/>
            <ac:grpSpMk id="154" creationId="{3EE01934-DF18-49FE-8B8F-C003A224EADD}"/>
          </ac:grpSpMkLst>
        </pc:grpChg>
        <pc:grpChg chg="mod">
          <ac:chgData name="Lim Kelvin" userId="624f6ae12bb7b72b" providerId="LiveId" clId="{B272414D-B18A-4D81-997D-E20EBAE48599}" dt="2024-12-22T12:19:02.384" v="6814"/>
          <ac:grpSpMkLst>
            <pc:docMk/>
            <pc:sldMk cId="2635874933" sldId="349"/>
            <ac:grpSpMk id="155" creationId="{F7FAB0EF-6E3E-4C84-A05B-DFAD374398B2}"/>
          </ac:grpSpMkLst>
        </pc:grpChg>
        <pc:grpChg chg="mod">
          <ac:chgData name="Lim Kelvin" userId="624f6ae12bb7b72b" providerId="LiveId" clId="{B272414D-B18A-4D81-997D-E20EBAE48599}" dt="2024-12-22T12:19:02.384" v="6814"/>
          <ac:grpSpMkLst>
            <pc:docMk/>
            <pc:sldMk cId="2635874933" sldId="349"/>
            <ac:grpSpMk id="156" creationId="{8BC0F682-FDBB-48DA-A390-6E8708B1BE8C}"/>
          </ac:grpSpMkLst>
        </pc:grpChg>
        <pc:grpChg chg="mod">
          <ac:chgData name="Lim Kelvin" userId="624f6ae12bb7b72b" providerId="LiveId" clId="{B272414D-B18A-4D81-997D-E20EBAE48599}" dt="2024-12-22T12:19:02.384" v="6814"/>
          <ac:grpSpMkLst>
            <pc:docMk/>
            <pc:sldMk cId="2635874933" sldId="349"/>
            <ac:grpSpMk id="157" creationId="{D52662BC-5576-45AD-8631-E4651A68237B}"/>
          </ac:grpSpMkLst>
        </pc:grpChg>
        <pc:grpChg chg="mod">
          <ac:chgData name="Lim Kelvin" userId="624f6ae12bb7b72b" providerId="LiveId" clId="{B272414D-B18A-4D81-997D-E20EBAE48599}" dt="2024-12-22T12:19:02.384" v="6814"/>
          <ac:grpSpMkLst>
            <pc:docMk/>
            <pc:sldMk cId="2635874933" sldId="349"/>
            <ac:grpSpMk id="158" creationId="{FB81A210-33CE-4BCC-8007-BC4526687203}"/>
          </ac:grpSpMkLst>
        </pc:grpChg>
        <pc:grpChg chg="mod">
          <ac:chgData name="Lim Kelvin" userId="624f6ae12bb7b72b" providerId="LiveId" clId="{B272414D-B18A-4D81-997D-E20EBAE48599}" dt="2024-12-22T12:19:02.384" v="6814"/>
          <ac:grpSpMkLst>
            <pc:docMk/>
            <pc:sldMk cId="2635874933" sldId="349"/>
            <ac:grpSpMk id="159" creationId="{DA808AB2-BEBF-44D8-B24C-E24492D89290}"/>
          </ac:grpSpMkLst>
        </pc:grpChg>
        <pc:grpChg chg="mod">
          <ac:chgData name="Lim Kelvin" userId="624f6ae12bb7b72b" providerId="LiveId" clId="{B272414D-B18A-4D81-997D-E20EBAE48599}" dt="2024-12-22T12:19:02.384" v="6814"/>
          <ac:grpSpMkLst>
            <pc:docMk/>
            <pc:sldMk cId="2635874933" sldId="349"/>
            <ac:grpSpMk id="160" creationId="{44D32F08-3737-42B0-BE64-6D8F0840CE3E}"/>
          </ac:grpSpMkLst>
        </pc:grpChg>
        <pc:grpChg chg="mod">
          <ac:chgData name="Lim Kelvin" userId="624f6ae12bb7b72b" providerId="LiveId" clId="{B272414D-B18A-4D81-997D-E20EBAE48599}" dt="2024-12-22T12:19:02.384" v="6814"/>
          <ac:grpSpMkLst>
            <pc:docMk/>
            <pc:sldMk cId="2635874933" sldId="349"/>
            <ac:grpSpMk id="161" creationId="{BCD8FC28-928E-4B97-BE49-0951DFBA5CA1}"/>
          </ac:grpSpMkLst>
        </pc:grpChg>
        <pc:grpChg chg="mod">
          <ac:chgData name="Lim Kelvin" userId="624f6ae12bb7b72b" providerId="LiveId" clId="{B272414D-B18A-4D81-997D-E20EBAE48599}" dt="2024-12-22T12:19:02.384" v="6814"/>
          <ac:grpSpMkLst>
            <pc:docMk/>
            <pc:sldMk cId="2635874933" sldId="349"/>
            <ac:grpSpMk id="162" creationId="{33E22FC2-0ABB-4C7C-8D15-AC033D9D4C29}"/>
          </ac:grpSpMkLst>
        </pc:grpChg>
        <pc:grpChg chg="mod">
          <ac:chgData name="Lim Kelvin" userId="624f6ae12bb7b72b" providerId="LiveId" clId="{B272414D-B18A-4D81-997D-E20EBAE48599}" dt="2024-12-22T12:19:02.384" v="6814"/>
          <ac:grpSpMkLst>
            <pc:docMk/>
            <pc:sldMk cId="2635874933" sldId="349"/>
            <ac:grpSpMk id="163" creationId="{18D505DF-7C44-46F5-B5E3-119AD7110B1C}"/>
          </ac:grpSpMkLst>
        </pc:grpChg>
        <pc:grpChg chg="mod">
          <ac:chgData name="Lim Kelvin" userId="624f6ae12bb7b72b" providerId="LiveId" clId="{B272414D-B18A-4D81-997D-E20EBAE48599}" dt="2024-12-22T12:19:02.384" v="6814"/>
          <ac:grpSpMkLst>
            <pc:docMk/>
            <pc:sldMk cId="2635874933" sldId="349"/>
            <ac:grpSpMk id="165" creationId="{52FE19DE-69E6-4C7E-B42D-FFFFD89771ED}"/>
          </ac:grpSpMkLst>
        </pc:grpChg>
        <pc:grpChg chg="mod">
          <ac:chgData name="Lim Kelvin" userId="624f6ae12bb7b72b" providerId="LiveId" clId="{B272414D-B18A-4D81-997D-E20EBAE48599}" dt="2024-12-22T12:19:02.384" v="6814"/>
          <ac:grpSpMkLst>
            <pc:docMk/>
            <pc:sldMk cId="2635874933" sldId="349"/>
            <ac:grpSpMk id="169" creationId="{32207418-6B69-453A-8B21-072C8D6BFB7F}"/>
          </ac:grpSpMkLst>
        </pc:grpChg>
        <pc:grpChg chg="mod">
          <ac:chgData name="Lim Kelvin" userId="624f6ae12bb7b72b" providerId="LiveId" clId="{B272414D-B18A-4D81-997D-E20EBAE48599}" dt="2024-12-22T12:19:02.384" v="6814"/>
          <ac:grpSpMkLst>
            <pc:docMk/>
            <pc:sldMk cId="2635874933" sldId="349"/>
            <ac:grpSpMk id="173" creationId="{A376CF0C-F7FB-4EE5-A609-3CA88F43B94D}"/>
          </ac:grpSpMkLst>
        </pc:grpChg>
        <pc:grpChg chg="mod">
          <ac:chgData name="Lim Kelvin" userId="624f6ae12bb7b72b" providerId="LiveId" clId="{B272414D-B18A-4D81-997D-E20EBAE48599}" dt="2024-12-22T12:19:02.384" v="6814"/>
          <ac:grpSpMkLst>
            <pc:docMk/>
            <pc:sldMk cId="2635874933" sldId="349"/>
            <ac:grpSpMk id="177" creationId="{2392E1DD-0AA0-4E70-B4E7-7C3AA1CFE8CF}"/>
          </ac:grpSpMkLst>
        </pc:grpChg>
        <pc:grpChg chg="mod">
          <ac:chgData name="Lim Kelvin" userId="624f6ae12bb7b72b" providerId="LiveId" clId="{B272414D-B18A-4D81-997D-E20EBAE48599}" dt="2024-12-22T12:19:02.384" v="6814"/>
          <ac:grpSpMkLst>
            <pc:docMk/>
            <pc:sldMk cId="2635874933" sldId="349"/>
            <ac:grpSpMk id="181" creationId="{F103FA1A-AC41-46AA-BD55-5860C59B0069}"/>
          </ac:grpSpMkLst>
        </pc:grpChg>
        <pc:grpChg chg="mod">
          <ac:chgData name="Lim Kelvin" userId="624f6ae12bb7b72b" providerId="LiveId" clId="{B272414D-B18A-4D81-997D-E20EBAE48599}" dt="2024-12-22T12:19:02.384" v="6814"/>
          <ac:grpSpMkLst>
            <pc:docMk/>
            <pc:sldMk cId="2635874933" sldId="349"/>
            <ac:grpSpMk id="185" creationId="{25DECF9D-E1D0-43EB-87FA-87D6FE0A7672}"/>
          </ac:grpSpMkLst>
        </pc:grpChg>
        <pc:grpChg chg="mod">
          <ac:chgData name="Lim Kelvin" userId="624f6ae12bb7b72b" providerId="LiveId" clId="{B272414D-B18A-4D81-997D-E20EBAE48599}" dt="2024-12-22T12:19:02.384" v="6814"/>
          <ac:grpSpMkLst>
            <pc:docMk/>
            <pc:sldMk cId="2635874933" sldId="349"/>
            <ac:grpSpMk id="189" creationId="{012427F7-5956-4EC6-B3B1-5BF8A2476306}"/>
          </ac:grpSpMkLst>
        </pc:grpChg>
        <pc:grpChg chg="mod">
          <ac:chgData name="Lim Kelvin" userId="624f6ae12bb7b72b" providerId="LiveId" clId="{B272414D-B18A-4D81-997D-E20EBAE48599}" dt="2024-12-22T12:19:02.384" v="6814"/>
          <ac:grpSpMkLst>
            <pc:docMk/>
            <pc:sldMk cId="2635874933" sldId="349"/>
            <ac:grpSpMk id="193" creationId="{7B5C1B23-E257-44A4-BB61-D8604BC0F811}"/>
          </ac:grpSpMkLst>
        </pc:grpChg>
        <pc:grpChg chg="mod">
          <ac:chgData name="Lim Kelvin" userId="624f6ae12bb7b72b" providerId="LiveId" clId="{B272414D-B18A-4D81-997D-E20EBAE48599}" dt="2024-12-22T12:19:02.384" v="6814"/>
          <ac:grpSpMkLst>
            <pc:docMk/>
            <pc:sldMk cId="2635874933" sldId="349"/>
            <ac:grpSpMk id="197" creationId="{A95A9BDB-0A2C-49D5-A9E7-9C33793720AE}"/>
          </ac:grpSpMkLst>
        </pc:grpChg>
        <pc:grpChg chg="mod">
          <ac:chgData name="Lim Kelvin" userId="624f6ae12bb7b72b" providerId="LiveId" clId="{B272414D-B18A-4D81-997D-E20EBAE48599}" dt="2024-12-22T12:19:02.384" v="6814"/>
          <ac:grpSpMkLst>
            <pc:docMk/>
            <pc:sldMk cId="2635874933" sldId="349"/>
            <ac:grpSpMk id="201" creationId="{8B724A64-8D6C-4DC1-AA3F-B25C1DB242D4}"/>
          </ac:grpSpMkLst>
        </pc:grpChg>
        <pc:grpChg chg="mod">
          <ac:chgData name="Lim Kelvin" userId="624f6ae12bb7b72b" providerId="LiveId" clId="{B272414D-B18A-4D81-997D-E20EBAE48599}" dt="2024-12-22T12:19:02.384" v="6814"/>
          <ac:grpSpMkLst>
            <pc:docMk/>
            <pc:sldMk cId="2635874933" sldId="349"/>
            <ac:grpSpMk id="205" creationId="{D009C785-03BC-4BCC-8D8E-C2A8F3225A4A}"/>
          </ac:grpSpMkLst>
        </pc:grpChg>
        <pc:grpChg chg="mod">
          <ac:chgData name="Lim Kelvin" userId="624f6ae12bb7b72b" providerId="LiveId" clId="{B272414D-B18A-4D81-997D-E20EBAE48599}" dt="2024-12-22T12:19:02.384" v="6814"/>
          <ac:grpSpMkLst>
            <pc:docMk/>
            <pc:sldMk cId="2635874933" sldId="349"/>
            <ac:grpSpMk id="209" creationId="{0CFD7FAC-E54F-47E3-8D95-ABC5DA7212FE}"/>
          </ac:grpSpMkLst>
        </pc:grpChg>
        <pc:grpChg chg="mod">
          <ac:chgData name="Lim Kelvin" userId="624f6ae12bb7b72b" providerId="LiveId" clId="{B272414D-B18A-4D81-997D-E20EBAE48599}" dt="2024-12-22T12:19:02.384" v="6814"/>
          <ac:grpSpMkLst>
            <pc:docMk/>
            <pc:sldMk cId="2635874933" sldId="349"/>
            <ac:grpSpMk id="213" creationId="{876FF9F1-1CA2-4E35-913B-4C8064600BBC}"/>
          </ac:grpSpMkLst>
        </pc:grpChg>
        <pc:grpChg chg="mod">
          <ac:chgData name="Lim Kelvin" userId="624f6ae12bb7b72b" providerId="LiveId" clId="{B272414D-B18A-4D81-997D-E20EBAE48599}" dt="2024-12-22T12:19:02.384" v="6814"/>
          <ac:grpSpMkLst>
            <pc:docMk/>
            <pc:sldMk cId="2635874933" sldId="349"/>
            <ac:grpSpMk id="217" creationId="{533D49DB-607C-4A43-8A3D-1586BB59E134}"/>
          </ac:grpSpMkLst>
        </pc:grpChg>
        <pc:grpChg chg="mod">
          <ac:chgData name="Lim Kelvin" userId="624f6ae12bb7b72b" providerId="LiveId" clId="{B272414D-B18A-4D81-997D-E20EBAE48599}" dt="2024-12-22T12:19:02.384" v="6814"/>
          <ac:grpSpMkLst>
            <pc:docMk/>
            <pc:sldMk cId="2635874933" sldId="349"/>
            <ac:grpSpMk id="221" creationId="{1C9DED92-B78C-4C26-88F1-BA889325F850}"/>
          </ac:grpSpMkLst>
        </pc:grpChg>
        <pc:grpChg chg="mod">
          <ac:chgData name="Lim Kelvin" userId="624f6ae12bb7b72b" providerId="LiveId" clId="{B272414D-B18A-4D81-997D-E20EBAE48599}" dt="2024-12-22T12:19:02.384" v="6814"/>
          <ac:grpSpMkLst>
            <pc:docMk/>
            <pc:sldMk cId="2635874933" sldId="349"/>
            <ac:grpSpMk id="225" creationId="{361F4546-2985-417C-8825-5DDB4F063EB2}"/>
          </ac:grpSpMkLst>
        </pc:grpChg>
        <pc:grpChg chg="mod">
          <ac:chgData name="Lim Kelvin" userId="624f6ae12bb7b72b" providerId="LiveId" clId="{B272414D-B18A-4D81-997D-E20EBAE48599}" dt="2024-12-22T12:19:02.384" v="6814"/>
          <ac:grpSpMkLst>
            <pc:docMk/>
            <pc:sldMk cId="2635874933" sldId="349"/>
            <ac:grpSpMk id="229" creationId="{B5FF22D1-2DF3-42E6-8F9D-7A979504923C}"/>
          </ac:grpSpMkLst>
        </pc:grpChg>
        <pc:grpChg chg="mod">
          <ac:chgData name="Lim Kelvin" userId="624f6ae12bb7b72b" providerId="LiveId" clId="{B272414D-B18A-4D81-997D-E20EBAE48599}" dt="2024-12-22T12:19:02.384" v="6814"/>
          <ac:grpSpMkLst>
            <pc:docMk/>
            <pc:sldMk cId="2635874933" sldId="349"/>
            <ac:grpSpMk id="233" creationId="{3DA426AE-8DF7-4AA6-9FFE-92C5EB69327F}"/>
          </ac:grpSpMkLst>
        </pc:grpChg>
        <pc:grpChg chg="add mod">
          <ac:chgData name="Lim Kelvin" userId="624f6ae12bb7b72b" providerId="LiveId" clId="{B272414D-B18A-4D81-997D-E20EBAE48599}" dt="2024-12-22T12:20:17.030" v="6818"/>
          <ac:grpSpMkLst>
            <pc:docMk/>
            <pc:sldMk cId="2635874933" sldId="349"/>
            <ac:grpSpMk id="236" creationId="{DBCAE99E-283E-413A-84B6-022EA0A034A6}"/>
          </ac:grpSpMkLst>
        </pc:grpChg>
        <pc:grpChg chg="mod">
          <ac:chgData name="Lim Kelvin" userId="624f6ae12bb7b72b" providerId="LiveId" clId="{B272414D-B18A-4D81-997D-E20EBAE48599}" dt="2024-12-22T12:20:17.030" v="6818"/>
          <ac:grpSpMkLst>
            <pc:docMk/>
            <pc:sldMk cId="2635874933" sldId="349"/>
            <ac:grpSpMk id="237" creationId="{B29A9652-2CC9-428B-81EB-0931C99AE7F8}"/>
          </ac:grpSpMkLst>
        </pc:grpChg>
        <pc:grpChg chg="mod">
          <ac:chgData name="Lim Kelvin" userId="624f6ae12bb7b72b" providerId="LiveId" clId="{B272414D-B18A-4D81-997D-E20EBAE48599}" dt="2024-12-22T12:20:17.030" v="6818"/>
          <ac:grpSpMkLst>
            <pc:docMk/>
            <pc:sldMk cId="2635874933" sldId="349"/>
            <ac:grpSpMk id="238" creationId="{3FAB19EC-1F47-40DA-B173-DCD2EB91BA38}"/>
          </ac:grpSpMkLst>
        </pc:grpChg>
        <pc:grpChg chg="mod">
          <ac:chgData name="Lim Kelvin" userId="624f6ae12bb7b72b" providerId="LiveId" clId="{B272414D-B18A-4D81-997D-E20EBAE48599}" dt="2024-12-22T12:20:17.030" v="6818"/>
          <ac:grpSpMkLst>
            <pc:docMk/>
            <pc:sldMk cId="2635874933" sldId="349"/>
            <ac:grpSpMk id="239" creationId="{A243C94D-D52B-4038-A62C-2AE0788EAFBC}"/>
          </ac:grpSpMkLst>
        </pc:grpChg>
        <pc:grpChg chg="mod">
          <ac:chgData name="Lim Kelvin" userId="624f6ae12bb7b72b" providerId="LiveId" clId="{B272414D-B18A-4D81-997D-E20EBAE48599}" dt="2024-12-22T12:20:17.030" v="6818"/>
          <ac:grpSpMkLst>
            <pc:docMk/>
            <pc:sldMk cId="2635874933" sldId="349"/>
            <ac:grpSpMk id="240" creationId="{20A88716-C64E-4C3E-8810-1E2C3398C636}"/>
          </ac:grpSpMkLst>
        </pc:grpChg>
        <pc:grpChg chg="mod">
          <ac:chgData name="Lim Kelvin" userId="624f6ae12bb7b72b" providerId="LiveId" clId="{B272414D-B18A-4D81-997D-E20EBAE48599}" dt="2024-12-22T12:20:17.030" v="6818"/>
          <ac:grpSpMkLst>
            <pc:docMk/>
            <pc:sldMk cId="2635874933" sldId="349"/>
            <ac:grpSpMk id="241" creationId="{9EF3A012-662B-456C-8ED9-D7C2848CB1FF}"/>
          </ac:grpSpMkLst>
        </pc:grpChg>
        <pc:grpChg chg="mod">
          <ac:chgData name="Lim Kelvin" userId="624f6ae12bb7b72b" providerId="LiveId" clId="{B272414D-B18A-4D81-997D-E20EBAE48599}" dt="2024-12-22T12:20:17.030" v="6818"/>
          <ac:grpSpMkLst>
            <pc:docMk/>
            <pc:sldMk cId="2635874933" sldId="349"/>
            <ac:grpSpMk id="242" creationId="{FE048AA7-441D-440B-8003-76CF73102318}"/>
          </ac:grpSpMkLst>
        </pc:grpChg>
        <pc:grpChg chg="mod">
          <ac:chgData name="Lim Kelvin" userId="624f6ae12bb7b72b" providerId="LiveId" clId="{B272414D-B18A-4D81-997D-E20EBAE48599}" dt="2024-12-22T12:20:17.030" v="6818"/>
          <ac:grpSpMkLst>
            <pc:docMk/>
            <pc:sldMk cId="2635874933" sldId="349"/>
            <ac:grpSpMk id="243" creationId="{47DFA752-2110-4888-8A17-F08F6A22795E}"/>
          </ac:grpSpMkLst>
        </pc:grpChg>
        <pc:grpChg chg="mod">
          <ac:chgData name="Lim Kelvin" userId="624f6ae12bb7b72b" providerId="LiveId" clId="{B272414D-B18A-4D81-997D-E20EBAE48599}" dt="2024-12-22T12:20:17.030" v="6818"/>
          <ac:grpSpMkLst>
            <pc:docMk/>
            <pc:sldMk cId="2635874933" sldId="349"/>
            <ac:grpSpMk id="244" creationId="{D231281A-728F-4A9D-B6BE-F00E8AEBE0D9}"/>
          </ac:grpSpMkLst>
        </pc:grpChg>
        <pc:grpChg chg="mod">
          <ac:chgData name="Lim Kelvin" userId="624f6ae12bb7b72b" providerId="LiveId" clId="{B272414D-B18A-4D81-997D-E20EBAE48599}" dt="2024-12-22T12:20:17.030" v="6818"/>
          <ac:grpSpMkLst>
            <pc:docMk/>
            <pc:sldMk cId="2635874933" sldId="349"/>
            <ac:grpSpMk id="245" creationId="{23DC2EA3-CAB5-4548-BB46-7DFE5DA03093}"/>
          </ac:grpSpMkLst>
        </pc:grpChg>
        <pc:grpChg chg="mod">
          <ac:chgData name="Lim Kelvin" userId="624f6ae12bb7b72b" providerId="LiveId" clId="{B272414D-B18A-4D81-997D-E20EBAE48599}" dt="2024-12-22T12:20:17.030" v="6818"/>
          <ac:grpSpMkLst>
            <pc:docMk/>
            <pc:sldMk cId="2635874933" sldId="349"/>
            <ac:grpSpMk id="246" creationId="{16E45553-89F6-48BB-85C3-31ACC28E3F5B}"/>
          </ac:grpSpMkLst>
        </pc:grpChg>
        <pc:grpChg chg="mod">
          <ac:chgData name="Lim Kelvin" userId="624f6ae12bb7b72b" providerId="LiveId" clId="{B272414D-B18A-4D81-997D-E20EBAE48599}" dt="2024-12-22T12:20:17.030" v="6818"/>
          <ac:grpSpMkLst>
            <pc:docMk/>
            <pc:sldMk cId="2635874933" sldId="349"/>
            <ac:grpSpMk id="247" creationId="{7BCD42CF-529D-46A7-A8A9-E8C75F49E05D}"/>
          </ac:grpSpMkLst>
        </pc:grpChg>
        <pc:grpChg chg="mod">
          <ac:chgData name="Lim Kelvin" userId="624f6ae12bb7b72b" providerId="LiveId" clId="{B272414D-B18A-4D81-997D-E20EBAE48599}" dt="2024-12-22T12:20:17.030" v="6818"/>
          <ac:grpSpMkLst>
            <pc:docMk/>
            <pc:sldMk cId="2635874933" sldId="349"/>
            <ac:grpSpMk id="248" creationId="{6B8DEF50-CFE6-4C2D-AB2F-EAB0E7198EB6}"/>
          </ac:grpSpMkLst>
        </pc:grpChg>
        <pc:grpChg chg="mod">
          <ac:chgData name="Lim Kelvin" userId="624f6ae12bb7b72b" providerId="LiveId" clId="{B272414D-B18A-4D81-997D-E20EBAE48599}" dt="2024-12-22T12:20:17.030" v="6818"/>
          <ac:grpSpMkLst>
            <pc:docMk/>
            <pc:sldMk cId="2635874933" sldId="349"/>
            <ac:grpSpMk id="249" creationId="{F058AD99-6857-4D74-95CE-06B1D0129DA0}"/>
          </ac:grpSpMkLst>
        </pc:grpChg>
        <pc:grpChg chg="mod">
          <ac:chgData name="Lim Kelvin" userId="624f6ae12bb7b72b" providerId="LiveId" clId="{B272414D-B18A-4D81-997D-E20EBAE48599}" dt="2024-12-22T12:20:17.030" v="6818"/>
          <ac:grpSpMkLst>
            <pc:docMk/>
            <pc:sldMk cId="2635874933" sldId="349"/>
            <ac:grpSpMk id="250" creationId="{71A47D44-5916-4DC5-9B20-5A587460340F}"/>
          </ac:grpSpMkLst>
        </pc:grpChg>
        <pc:grpChg chg="mod">
          <ac:chgData name="Lim Kelvin" userId="624f6ae12bb7b72b" providerId="LiveId" clId="{B272414D-B18A-4D81-997D-E20EBAE48599}" dt="2024-12-22T12:20:17.030" v="6818"/>
          <ac:grpSpMkLst>
            <pc:docMk/>
            <pc:sldMk cId="2635874933" sldId="349"/>
            <ac:grpSpMk id="251" creationId="{EFE62A56-7A64-4868-A509-CD34FFC80A0B}"/>
          </ac:grpSpMkLst>
        </pc:grpChg>
        <pc:grpChg chg="mod">
          <ac:chgData name="Lim Kelvin" userId="624f6ae12bb7b72b" providerId="LiveId" clId="{B272414D-B18A-4D81-997D-E20EBAE48599}" dt="2024-12-22T12:20:17.030" v="6818"/>
          <ac:grpSpMkLst>
            <pc:docMk/>
            <pc:sldMk cId="2635874933" sldId="349"/>
            <ac:grpSpMk id="252" creationId="{1EAE058F-053B-40CB-98A3-07FC7C18E2A5}"/>
          </ac:grpSpMkLst>
        </pc:grpChg>
        <pc:grpChg chg="mod">
          <ac:chgData name="Lim Kelvin" userId="624f6ae12bb7b72b" providerId="LiveId" clId="{B272414D-B18A-4D81-997D-E20EBAE48599}" dt="2024-12-22T12:20:17.030" v="6818"/>
          <ac:grpSpMkLst>
            <pc:docMk/>
            <pc:sldMk cId="2635874933" sldId="349"/>
            <ac:grpSpMk id="253" creationId="{15FA0EEE-D8E6-4017-980C-46CC39366D12}"/>
          </ac:grpSpMkLst>
        </pc:grpChg>
        <pc:grpChg chg="mod">
          <ac:chgData name="Lim Kelvin" userId="624f6ae12bb7b72b" providerId="LiveId" clId="{B272414D-B18A-4D81-997D-E20EBAE48599}" dt="2024-12-22T12:20:17.030" v="6818"/>
          <ac:grpSpMkLst>
            <pc:docMk/>
            <pc:sldMk cId="2635874933" sldId="349"/>
            <ac:grpSpMk id="254" creationId="{7897946C-7328-4C14-9BCA-8CA3EB79ABAB}"/>
          </ac:grpSpMkLst>
        </pc:grpChg>
        <pc:grpChg chg="mod">
          <ac:chgData name="Lim Kelvin" userId="624f6ae12bb7b72b" providerId="LiveId" clId="{B272414D-B18A-4D81-997D-E20EBAE48599}" dt="2024-12-22T12:20:17.030" v="6818"/>
          <ac:grpSpMkLst>
            <pc:docMk/>
            <pc:sldMk cId="2635874933" sldId="349"/>
            <ac:grpSpMk id="256" creationId="{94DE8308-31A0-43E6-B657-4A4E200E6B21}"/>
          </ac:grpSpMkLst>
        </pc:grpChg>
        <pc:grpChg chg="mod">
          <ac:chgData name="Lim Kelvin" userId="624f6ae12bb7b72b" providerId="LiveId" clId="{B272414D-B18A-4D81-997D-E20EBAE48599}" dt="2024-12-22T12:20:17.030" v="6818"/>
          <ac:grpSpMkLst>
            <pc:docMk/>
            <pc:sldMk cId="2635874933" sldId="349"/>
            <ac:grpSpMk id="260" creationId="{F7FC8633-3D34-4F36-ABC3-4459DEEE4995}"/>
          </ac:grpSpMkLst>
        </pc:grpChg>
        <pc:grpChg chg="mod">
          <ac:chgData name="Lim Kelvin" userId="624f6ae12bb7b72b" providerId="LiveId" clId="{B272414D-B18A-4D81-997D-E20EBAE48599}" dt="2024-12-22T12:20:17.030" v="6818"/>
          <ac:grpSpMkLst>
            <pc:docMk/>
            <pc:sldMk cId="2635874933" sldId="349"/>
            <ac:grpSpMk id="264" creationId="{CCC49E72-86EB-4C28-8B78-B63D1FF7BD30}"/>
          </ac:grpSpMkLst>
        </pc:grpChg>
        <pc:grpChg chg="mod">
          <ac:chgData name="Lim Kelvin" userId="624f6ae12bb7b72b" providerId="LiveId" clId="{B272414D-B18A-4D81-997D-E20EBAE48599}" dt="2024-12-22T12:20:17.030" v="6818"/>
          <ac:grpSpMkLst>
            <pc:docMk/>
            <pc:sldMk cId="2635874933" sldId="349"/>
            <ac:grpSpMk id="268" creationId="{CECC1595-80D8-4909-8296-88CEFD196074}"/>
          </ac:grpSpMkLst>
        </pc:grpChg>
        <pc:grpChg chg="mod">
          <ac:chgData name="Lim Kelvin" userId="624f6ae12bb7b72b" providerId="LiveId" clId="{B272414D-B18A-4D81-997D-E20EBAE48599}" dt="2024-12-22T12:20:17.030" v="6818"/>
          <ac:grpSpMkLst>
            <pc:docMk/>
            <pc:sldMk cId="2635874933" sldId="349"/>
            <ac:grpSpMk id="272" creationId="{7A4ACB5B-5DAB-4FF2-A930-D1E2928EFDBD}"/>
          </ac:grpSpMkLst>
        </pc:grpChg>
        <pc:grpChg chg="mod">
          <ac:chgData name="Lim Kelvin" userId="624f6ae12bb7b72b" providerId="LiveId" clId="{B272414D-B18A-4D81-997D-E20EBAE48599}" dt="2024-12-22T12:20:17.030" v="6818"/>
          <ac:grpSpMkLst>
            <pc:docMk/>
            <pc:sldMk cId="2635874933" sldId="349"/>
            <ac:grpSpMk id="276" creationId="{61C590D9-5597-4880-AEE8-E280814A4A9B}"/>
          </ac:grpSpMkLst>
        </pc:grpChg>
        <pc:grpChg chg="mod">
          <ac:chgData name="Lim Kelvin" userId="624f6ae12bb7b72b" providerId="LiveId" clId="{B272414D-B18A-4D81-997D-E20EBAE48599}" dt="2024-12-22T12:20:17.030" v="6818"/>
          <ac:grpSpMkLst>
            <pc:docMk/>
            <pc:sldMk cId="2635874933" sldId="349"/>
            <ac:grpSpMk id="280" creationId="{DABADB26-3C2B-43D8-BED8-269D3D9FE17E}"/>
          </ac:grpSpMkLst>
        </pc:grpChg>
        <pc:grpChg chg="mod">
          <ac:chgData name="Lim Kelvin" userId="624f6ae12bb7b72b" providerId="LiveId" clId="{B272414D-B18A-4D81-997D-E20EBAE48599}" dt="2024-12-22T12:20:17.030" v="6818"/>
          <ac:grpSpMkLst>
            <pc:docMk/>
            <pc:sldMk cId="2635874933" sldId="349"/>
            <ac:grpSpMk id="284" creationId="{4E55CCD6-D90A-469C-82D7-B1D30BCE5206}"/>
          </ac:grpSpMkLst>
        </pc:grpChg>
        <pc:grpChg chg="mod">
          <ac:chgData name="Lim Kelvin" userId="624f6ae12bb7b72b" providerId="LiveId" clId="{B272414D-B18A-4D81-997D-E20EBAE48599}" dt="2024-12-22T12:20:17.030" v="6818"/>
          <ac:grpSpMkLst>
            <pc:docMk/>
            <pc:sldMk cId="2635874933" sldId="349"/>
            <ac:grpSpMk id="288" creationId="{57E3604D-6BFC-4B0F-8BD9-E676483B5BA3}"/>
          </ac:grpSpMkLst>
        </pc:grpChg>
        <pc:grpChg chg="mod">
          <ac:chgData name="Lim Kelvin" userId="624f6ae12bb7b72b" providerId="LiveId" clId="{B272414D-B18A-4D81-997D-E20EBAE48599}" dt="2024-12-22T12:20:17.030" v="6818"/>
          <ac:grpSpMkLst>
            <pc:docMk/>
            <pc:sldMk cId="2635874933" sldId="349"/>
            <ac:grpSpMk id="292" creationId="{14562EED-763F-4215-BDF7-000646D71F72}"/>
          </ac:grpSpMkLst>
        </pc:grpChg>
        <pc:grpChg chg="mod">
          <ac:chgData name="Lim Kelvin" userId="624f6ae12bb7b72b" providerId="LiveId" clId="{B272414D-B18A-4D81-997D-E20EBAE48599}" dt="2024-12-22T12:20:17.030" v="6818"/>
          <ac:grpSpMkLst>
            <pc:docMk/>
            <pc:sldMk cId="2635874933" sldId="349"/>
            <ac:grpSpMk id="296" creationId="{5A2B7F6A-B020-404D-A75D-37AAF11FAFDD}"/>
          </ac:grpSpMkLst>
        </pc:grpChg>
        <pc:grpChg chg="mod">
          <ac:chgData name="Lim Kelvin" userId="624f6ae12bb7b72b" providerId="LiveId" clId="{B272414D-B18A-4D81-997D-E20EBAE48599}" dt="2024-12-22T12:20:17.030" v="6818"/>
          <ac:grpSpMkLst>
            <pc:docMk/>
            <pc:sldMk cId="2635874933" sldId="349"/>
            <ac:grpSpMk id="300" creationId="{357F9579-25B7-4EAF-B43E-274736699E14}"/>
          </ac:grpSpMkLst>
        </pc:grpChg>
        <pc:grpChg chg="mod">
          <ac:chgData name="Lim Kelvin" userId="624f6ae12bb7b72b" providerId="LiveId" clId="{B272414D-B18A-4D81-997D-E20EBAE48599}" dt="2024-12-22T12:20:17.030" v="6818"/>
          <ac:grpSpMkLst>
            <pc:docMk/>
            <pc:sldMk cId="2635874933" sldId="349"/>
            <ac:grpSpMk id="304" creationId="{7157E774-1527-4FD2-B06E-71113A770855}"/>
          </ac:grpSpMkLst>
        </pc:grpChg>
        <pc:grpChg chg="mod">
          <ac:chgData name="Lim Kelvin" userId="624f6ae12bb7b72b" providerId="LiveId" clId="{B272414D-B18A-4D81-997D-E20EBAE48599}" dt="2024-12-22T12:20:17.030" v="6818"/>
          <ac:grpSpMkLst>
            <pc:docMk/>
            <pc:sldMk cId="2635874933" sldId="349"/>
            <ac:grpSpMk id="308" creationId="{1D77A5D7-CE0C-4747-A495-213A23F4F582}"/>
          </ac:grpSpMkLst>
        </pc:grpChg>
        <pc:grpChg chg="mod">
          <ac:chgData name="Lim Kelvin" userId="624f6ae12bb7b72b" providerId="LiveId" clId="{B272414D-B18A-4D81-997D-E20EBAE48599}" dt="2024-12-22T12:20:17.030" v="6818"/>
          <ac:grpSpMkLst>
            <pc:docMk/>
            <pc:sldMk cId="2635874933" sldId="349"/>
            <ac:grpSpMk id="312" creationId="{1A44D6A3-99D7-4E30-95E9-F6AC525627FC}"/>
          </ac:grpSpMkLst>
        </pc:grpChg>
        <pc:grpChg chg="mod">
          <ac:chgData name="Lim Kelvin" userId="624f6ae12bb7b72b" providerId="LiveId" clId="{B272414D-B18A-4D81-997D-E20EBAE48599}" dt="2024-12-22T12:20:17.030" v="6818"/>
          <ac:grpSpMkLst>
            <pc:docMk/>
            <pc:sldMk cId="2635874933" sldId="349"/>
            <ac:grpSpMk id="316" creationId="{6BFD1137-700E-4CD8-B288-8914E5F838CD}"/>
          </ac:grpSpMkLst>
        </pc:grpChg>
        <pc:grpChg chg="mod">
          <ac:chgData name="Lim Kelvin" userId="624f6ae12bb7b72b" providerId="LiveId" clId="{B272414D-B18A-4D81-997D-E20EBAE48599}" dt="2024-12-22T12:20:17.030" v="6818"/>
          <ac:grpSpMkLst>
            <pc:docMk/>
            <pc:sldMk cId="2635874933" sldId="349"/>
            <ac:grpSpMk id="320" creationId="{E673A6E7-798C-4023-84CE-215288CCFBD4}"/>
          </ac:grpSpMkLst>
        </pc:grpChg>
        <pc:grpChg chg="mod">
          <ac:chgData name="Lim Kelvin" userId="624f6ae12bb7b72b" providerId="LiveId" clId="{B272414D-B18A-4D81-997D-E20EBAE48599}" dt="2024-12-22T12:20:17.030" v="6818"/>
          <ac:grpSpMkLst>
            <pc:docMk/>
            <pc:sldMk cId="2635874933" sldId="349"/>
            <ac:grpSpMk id="324" creationId="{E5FCA96C-912E-449A-B10F-D46327C7B90A}"/>
          </ac:grpSpMkLst>
        </pc:grpChg>
        <pc:grpChg chg="add mod">
          <ac:chgData name="Lim Kelvin" userId="624f6ae12bb7b72b" providerId="LiveId" clId="{B272414D-B18A-4D81-997D-E20EBAE48599}" dt="2024-12-22T12:22:24.896" v="6830" actId="1076"/>
          <ac:grpSpMkLst>
            <pc:docMk/>
            <pc:sldMk cId="2635874933" sldId="349"/>
            <ac:grpSpMk id="327" creationId="{0719478A-9A9A-4637-A06C-9F9F3DA9AC8E}"/>
          </ac:grpSpMkLst>
        </pc:grpChg>
        <pc:grpChg chg="mod">
          <ac:chgData name="Lim Kelvin" userId="624f6ae12bb7b72b" providerId="LiveId" clId="{B272414D-B18A-4D81-997D-E20EBAE48599}" dt="2024-12-22T12:20:56.301" v="6821"/>
          <ac:grpSpMkLst>
            <pc:docMk/>
            <pc:sldMk cId="2635874933" sldId="349"/>
            <ac:grpSpMk id="331" creationId="{1BE61D93-9940-444B-B8BD-CDB17257034A}"/>
          </ac:grpSpMkLst>
        </pc:grpChg>
        <pc:grpChg chg="mod">
          <ac:chgData name="Lim Kelvin" userId="624f6ae12bb7b72b" providerId="LiveId" clId="{B272414D-B18A-4D81-997D-E20EBAE48599}" dt="2024-12-22T12:20:56.301" v="6821"/>
          <ac:grpSpMkLst>
            <pc:docMk/>
            <pc:sldMk cId="2635874933" sldId="349"/>
            <ac:grpSpMk id="333" creationId="{2EC82998-453B-4299-A450-6F89772B20E4}"/>
          </ac:grpSpMkLst>
        </pc:grpChg>
        <pc:grpChg chg="mod">
          <ac:chgData name="Lim Kelvin" userId="624f6ae12bb7b72b" providerId="LiveId" clId="{B272414D-B18A-4D81-997D-E20EBAE48599}" dt="2024-12-22T12:20:56.301" v="6821"/>
          <ac:grpSpMkLst>
            <pc:docMk/>
            <pc:sldMk cId="2635874933" sldId="349"/>
            <ac:grpSpMk id="334" creationId="{58F739D5-E25A-4A15-BA0C-4679ABF5B6F5}"/>
          </ac:grpSpMkLst>
        </pc:grpChg>
        <pc:grpChg chg="mod">
          <ac:chgData name="Lim Kelvin" userId="624f6ae12bb7b72b" providerId="LiveId" clId="{B272414D-B18A-4D81-997D-E20EBAE48599}" dt="2024-12-22T12:20:56.301" v="6821"/>
          <ac:grpSpMkLst>
            <pc:docMk/>
            <pc:sldMk cId="2635874933" sldId="349"/>
            <ac:grpSpMk id="335" creationId="{B4F7725A-C1EC-4B16-8340-23194C76DCCC}"/>
          </ac:grpSpMkLst>
        </pc:grpChg>
        <pc:grpChg chg="mod">
          <ac:chgData name="Lim Kelvin" userId="624f6ae12bb7b72b" providerId="LiveId" clId="{B272414D-B18A-4D81-997D-E20EBAE48599}" dt="2024-12-22T12:20:56.301" v="6821"/>
          <ac:grpSpMkLst>
            <pc:docMk/>
            <pc:sldMk cId="2635874933" sldId="349"/>
            <ac:grpSpMk id="336" creationId="{4F5E9830-B352-4F94-93B1-F3D11AB12AF4}"/>
          </ac:grpSpMkLst>
        </pc:grpChg>
        <pc:grpChg chg="mod">
          <ac:chgData name="Lim Kelvin" userId="624f6ae12bb7b72b" providerId="LiveId" clId="{B272414D-B18A-4D81-997D-E20EBAE48599}" dt="2024-12-22T12:20:56.301" v="6821"/>
          <ac:grpSpMkLst>
            <pc:docMk/>
            <pc:sldMk cId="2635874933" sldId="349"/>
            <ac:grpSpMk id="337" creationId="{E6AC6B89-6001-4A97-B9E0-A7E2C22D3400}"/>
          </ac:grpSpMkLst>
        </pc:grpChg>
        <pc:grpChg chg="mod">
          <ac:chgData name="Lim Kelvin" userId="624f6ae12bb7b72b" providerId="LiveId" clId="{B272414D-B18A-4D81-997D-E20EBAE48599}" dt="2024-12-22T12:20:56.301" v="6821"/>
          <ac:grpSpMkLst>
            <pc:docMk/>
            <pc:sldMk cId="2635874933" sldId="349"/>
            <ac:grpSpMk id="338" creationId="{1308BECC-0F7D-43B0-8439-F312A8928917}"/>
          </ac:grpSpMkLst>
        </pc:grpChg>
        <pc:grpChg chg="mod">
          <ac:chgData name="Lim Kelvin" userId="624f6ae12bb7b72b" providerId="LiveId" clId="{B272414D-B18A-4D81-997D-E20EBAE48599}" dt="2024-12-22T12:20:56.301" v="6821"/>
          <ac:grpSpMkLst>
            <pc:docMk/>
            <pc:sldMk cId="2635874933" sldId="349"/>
            <ac:grpSpMk id="339" creationId="{CF6D7AAC-D3E7-4184-9EB1-27982A02BC2C}"/>
          </ac:grpSpMkLst>
        </pc:grpChg>
        <pc:grpChg chg="mod">
          <ac:chgData name="Lim Kelvin" userId="624f6ae12bb7b72b" providerId="LiveId" clId="{B272414D-B18A-4D81-997D-E20EBAE48599}" dt="2024-12-22T12:20:56.301" v="6821"/>
          <ac:grpSpMkLst>
            <pc:docMk/>
            <pc:sldMk cId="2635874933" sldId="349"/>
            <ac:grpSpMk id="340" creationId="{069EB611-0E55-4655-A07D-30E6536897CB}"/>
          </ac:grpSpMkLst>
        </pc:grpChg>
        <pc:grpChg chg="mod">
          <ac:chgData name="Lim Kelvin" userId="624f6ae12bb7b72b" providerId="LiveId" clId="{B272414D-B18A-4D81-997D-E20EBAE48599}" dt="2024-12-22T12:20:56.301" v="6821"/>
          <ac:grpSpMkLst>
            <pc:docMk/>
            <pc:sldMk cId="2635874933" sldId="349"/>
            <ac:grpSpMk id="341" creationId="{5DA51EEF-BC10-4815-B832-D79DE064FBEC}"/>
          </ac:grpSpMkLst>
        </pc:grpChg>
        <pc:grpChg chg="mod">
          <ac:chgData name="Lim Kelvin" userId="624f6ae12bb7b72b" providerId="LiveId" clId="{B272414D-B18A-4D81-997D-E20EBAE48599}" dt="2024-12-22T12:20:56.301" v="6821"/>
          <ac:grpSpMkLst>
            <pc:docMk/>
            <pc:sldMk cId="2635874933" sldId="349"/>
            <ac:grpSpMk id="342" creationId="{184B88B3-0BEB-4BEF-AF79-02E94F36FE9C}"/>
          </ac:grpSpMkLst>
        </pc:grpChg>
        <pc:grpChg chg="mod">
          <ac:chgData name="Lim Kelvin" userId="624f6ae12bb7b72b" providerId="LiveId" clId="{B272414D-B18A-4D81-997D-E20EBAE48599}" dt="2024-12-22T12:20:56.301" v="6821"/>
          <ac:grpSpMkLst>
            <pc:docMk/>
            <pc:sldMk cId="2635874933" sldId="349"/>
            <ac:grpSpMk id="344" creationId="{F39111C2-BE7C-42F9-A608-04E2740856A1}"/>
          </ac:grpSpMkLst>
        </pc:grpChg>
        <pc:grpChg chg="mod">
          <ac:chgData name="Lim Kelvin" userId="624f6ae12bb7b72b" providerId="LiveId" clId="{B272414D-B18A-4D81-997D-E20EBAE48599}" dt="2024-12-22T12:20:56.301" v="6821"/>
          <ac:grpSpMkLst>
            <pc:docMk/>
            <pc:sldMk cId="2635874933" sldId="349"/>
            <ac:grpSpMk id="345" creationId="{A5FF4E91-9650-430E-8884-DA6639639C3E}"/>
          </ac:grpSpMkLst>
        </pc:grpChg>
        <pc:grpChg chg="mod">
          <ac:chgData name="Lim Kelvin" userId="624f6ae12bb7b72b" providerId="LiveId" clId="{B272414D-B18A-4D81-997D-E20EBAE48599}" dt="2024-12-22T12:20:56.301" v="6821"/>
          <ac:grpSpMkLst>
            <pc:docMk/>
            <pc:sldMk cId="2635874933" sldId="349"/>
            <ac:grpSpMk id="346" creationId="{BE17590E-0C82-40CA-BD62-F3F20C293D9D}"/>
          </ac:grpSpMkLst>
        </pc:grpChg>
        <pc:grpChg chg="mod">
          <ac:chgData name="Lim Kelvin" userId="624f6ae12bb7b72b" providerId="LiveId" clId="{B272414D-B18A-4D81-997D-E20EBAE48599}" dt="2024-12-22T12:20:56.301" v="6821"/>
          <ac:grpSpMkLst>
            <pc:docMk/>
            <pc:sldMk cId="2635874933" sldId="349"/>
            <ac:grpSpMk id="347" creationId="{FFD13677-C93B-4861-8258-14AA6A908DEA}"/>
          </ac:grpSpMkLst>
        </pc:grpChg>
        <pc:grpChg chg="mod">
          <ac:chgData name="Lim Kelvin" userId="624f6ae12bb7b72b" providerId="LiveId" clId="{B272414D-B18A-4D81-997D-E20EBAE48599}" dt="2024-12-22T12:20:56.301" v="6821"/>
          <ac:grpSpMkLst>
            <pc:docMk/>
            <pc:sldMk cId="2635874933" sldId="349"/>
            <ac:grpSpMk id="349" creationId="{CE803BFE-46F1-4A3A-8AE0-6580AA992DF7}"/>
          </ac:grpSpMkLst>
        </pc:grpChg>
        <pc:grpChg chg="mod">
          <ac:chgData name="Lim Kelvin" userId="624f6ae12bb7b72b" providerId="LiveId" clId="{B272414D-B18A-4D81-997D-E20EBAE48599}" dt="2024-12-22T12:20:56.301" v="6821"/>
          <ac:grpSpMkLst>
            <pc:docMk/>
            <pc:sldMk cId="2635874933" sldId="349"/>
            <ac:grpSpMk id="350" creationId="{D1963B27-C4FE-42CF-92FE-8A7106680F4E}"/>
          </ac:grpSpMkLst>
        </pc:grpChg>
        <pc:grpChg chg="mod">
          <ac:chgData name="Lim Kelvin" userId="624f6ae12bb7b72b" providerId="LiveId" clId="{B272414D-B18A-4D81-997D-E20EBAE48599}" dt="2024-12-22T12:20:56.301" v="6821"/>
          <ac:grpSpMkLst>
            <pc:docMk/>
            <pc:sldMk cId="2635874933" sldId="349"/>
            <ac:grpSpMk id="351" creationId="{E3928A95-96DC-44D9-88ED-62AC317F9201}"/>
          </ac:grpSpMkLst>
        </pc:grpChg>
        <pc:grpChg chg="mod">
          <ac:chgData name="Lim Kelvin" userId="624f6ae12bb7b72b" providerId="LiveId" clId="{B272414D-B18A-4D81-997D-E20EBAE48599}" dt="2024-12-22T12:20:56.301" v="6821"/>
          <ac:grpSpMkLst>
            <pc:docMk/>
            <pc:sldMk cId="2635874933" sldId="349"/>
            <ac:grpSpMk id="353" creationId="{896D9AE0-D5F1-412A-BEA6-FC1EC514A5D8}"/>
          </ac:grpSpMkLst>
        </pc:grpChg>
        <pc:grpChg chg="mod">
          <ac:chgData name="Lim Kelvin" userId="624f6ae12bb7b72b" providerId="LiveId" clId="{B272414D-B18A-4D81-997D-E20EBAE48599}" dt="2024-12-22T12:20:56.301" v="6821"/>
          <ac:grpSpMkLst>
            <pc:docMk/>
            <pc:sldMk cId="2635874933" sldId="349"/>
            <ac:grpSpMk id="354" creationId="{12C2BAD6-6F34-4554-8993-25FDD366D0BA}"/>
          </ac:grpSpMkLst>
        </pc:grpChg>
        <pc:grpChg chg="mod">
          <ac:chgData name="Lim Kelvin" userId="624f6ae12bb7b72b" providerId="LiveId" clId="{B272414D-B18A-4D81-997D-E20EBAE48599}" dt="2024-12-22T12:20:56.301" v="6821"/>
          <ac:grpSpMkLst>
            <pc:docMk/>
            <pc:sldMk cId="2635874933" sldId="349"/>
            <ac:grpSpMk id="355" creationId="{64A53466-5075-476B-8AA3-79851A0422F2}"/>
          </ac:grpSpMkLst>
        </pc:grpChg>
        <pc:grpChg chg="mod">
          <ac:chgData name="Lim Kelvin" userId="624f6ae12bb7b72b" providerId="LiveId" clId="{B272414D-B18A-4D81-997D-E20EBAE48599}" dt="2024-12-22T12:20:56.301" v="6821"/>
          <ac:grpSpMkLst>
            <pc:docMk/>
            <pc:sldMk cId="2635874933" sldId="349"/>
            <ac:grpSpMk id="356" creationId="{A60FA71E-48BB-49CF-9736-CA8A758E3850}"/>
          </ac:grpSpMkLst>
        </pc:grpChg>
        <pc:grpChg chg="mod">
          <ac:chgData name="Lim Kelvin" userId="624f6ae12bb7b72b" providerId="LiveId" clId="{B272414D-B18A-4D81-997D-E20EBAE48599}" dt="2024-12-22T12:20:56.301" v="6821"/>
          <ac:grpSpMkLst>
            <pc:docMk/>
            <pc:sldMk cId="2635874933" sldId="349"/>
            <ac:grpSpMk id="357" creationId="{3641C85D-6638-461B-90D6-003011EB939B}"/>
          </ac:grpSpMkLst>
        </pc:grpChg>
        <pc:grpChg chg="mod">
          <ac:chgData name="Lim Kelvin" userId="624f6ae12bb7b72b" providerId="LiveId" clId="{B272414D-B18A-4D81-997D-E20EBAE48599}" dt="2024-12-22T12:20:56.301" v="6821"/>
          <ac:grpSpMkLst>
            <pc:docMk/>
            <pc:sldMk cId="2635874933" sldId="349"/>
            <ac:grpSpMk id="358" creationId="{9293E866-A312-41AA-A709-6B3DB8CA4BC1}"/>
          </ac:grpSpMkLst>
        </pc:grpChg>
        <pc:grpChg chg="mod">
          <ac:chgData name="Lim Kelvin" userId="624f6ae12bb7b72b" providerId="LiveId" clId="{B272414D-B18A-4D81-997D-E20EBAE48599}" dt="2024-12-22T12:20:56.301" v="6821"/>
          <ac:grpSpMkLst>
            <pc:docMk/>
            <pc:sldMk cId="2635874933" sldId="349"/>
            <ac:grpSpMk id="359" creationId="{C047EB9B-97E9-4361-A529-6E96AE257CD1}"/>
          </ac:grpSpMkLst>
        </pc:grpChg>
        <pc:grpChg chg="mod">
          <ac:chgData name="Lim Kelvin" userId="624f6ae12bb7b72b" providerId="LiveId" clId="{B272414D-B18A-4D81-997D-E20EBAE48599}" dt="2024-12-22T12:20:56.301" v="6821"/>
          <ac:grpSpMkLst>
            <pc:docMk/>
            <pc:sldMk cId="2635874933" sldId="349"/>
            <ac:grpSpMk id="361" creationId="{54827CAB-4A3C-4655-BF7D-F7B4C98A53F0}"/>
          </ac:grpSpMkLst>
        </pc:grpChg>
        <pc:grpChg chg="mod">
          <ac:chgData name="Lim Kelvin" userId="624f6ae12bb7b72b" providerId="LiveId" clId="{B272414D-B18A-4D81-997D-E20EBAE48599}" dt="2024-12-22T12:20:56.301" v="6821"/>
          <ac:grpSpMkLst>
            <pc:docMk/>
            <pc:sldMk cId="2635874933" sldId="349"/>
            <ac:grpSpMk id="365" creationId="{E0E00B52-4E2F-474D-9A09-AF6DE34C039F}"/>
          </ac:grpSpMkLst>
        </pc:grpChg>
        <pc:grpChg chg="mod">
          <ac:chgData name="Lim Kelvin" userId="624f6ae12bb7b72b" providerId="LiveId" clId="{B272414D-B18A-4D81-997D-E20EBAE48599}" dt="2024-12-22T12:20:56.301" v="6821"/>
          <ac:grpSpMkLst>
            <pc:docMk/>
            <pc:sldMk cId="2635874933" sldId="349"/>
            <ac:grpSpMk id="369" creationId="{26BF7BDE-D8C0-488E-BDEA-F0C6037E1D24}"/>
          </ac:grpSpMkLst>
        </pc:grpChg>
        <pc:grpChg chg="mod">
          <ac:chgData name="Lim Kelvin" userId="624f6ae12bb7b72b" providerId="LiveId" clId="{B272414D-B18A-4D81-997D-E20EBAE48599}" dt="2024-12-22T12:20:56.301" v="6821"/>
          <ac:grpSpMkLst>
            <pc:docMk/>
            <pc:sldMk cId="2635874933" sldId="349"/>
            <ac:grpSpMk id="373" creationId="{BB2142CC-BFF8-4850-AEEC-B4B2540997B8}"/>
          </ac:grpSpMkLst>
        </pc:grpChg>
        <pc:grpChg chg="mod">
          <ac:chgData name="Lim Kelvin" userId="624f6ae12bb7b72b" providerId="LiveId" clId="{B272414D-B18A-4D81-997D-E20EBAE48599}" dt="2024-12-22T12:20:56.301" v="6821"/>
          <ac:grpSpMkLst>
            <pc:docMk/>
            <pc:sldMk cId="2635874933" sldId="349"/>
            <ac:grpSpMk id="377" creationId="{8AE6E787-26AD-40D3-A218-DFE08109FA1C}"/>
          </ac:grpSpMkLst>
        </pc:grpChg>
        <pc:grpChg chg="mod">
          <ac:chgData name="Lim Kelvin" userId="624f6ae12bb7b72b" providerId="LiveId" clId="{B272414D-B18A-4D81-997D-E20EBAE48599}" dt="2024-12-22T12:20:56.301" v="6821"/>
          <ac:grpSpMkLst>
            <pc:docMk/>
            <pc:sldMk cId="2635874933" sldId="349"/>
            <ac:grpSpMk id="381" creationId="{27E18405-6AF8-4969-AAF9-62CB2741CB98}"/>
          </ac:grpSpMkLst>
        </pc:grpChg>
        <pc:grpChg chg="mod">
          <ac:chgData name="Lim Kelvin" userId="624f6ae12bb7b72b" providerId="LiveId" clId="{B272414D-B18A-4D81-997D-E20EBAE48599}" dt="2024-12-22T12:20:56.301" v="6821"/>
          <ac:grpSpMkLst>
            <pc:docMk/>
            <pc:sldMk cId="2635874933" sldId="349"/>
            <ac:grpSpMk id="385" creationId="{78F6296D-CC50-4196-956F-46EB1B59854E}"/>
          </ac:grpSpMkLst>
        </pc:grpChg>
        <pc:grpChg chg="mod">
          <ac:chgData name="Lim Kelvin" userId="624f6ae12bb7b72b" providerId="LiveId" clId="{B272414D-B18A-4D81-997D-E20EBAE48599}" dt="2024-12-22T12:20:56.301" v="6821"/>
          <ac:grpSpMkLst>
            <pc:docMk/>
            <pc:sldMk cId="2635874933" sldId="349"/>
            <ac:grpSpMk id="389" creationId="{688DA27C-F293-498C-8F24-671C95BE14B2}"/>
          </ac:grpSpMkLst>
        </pc:grpChg>
        <pc:grpChg chg="mod">
          <ac:chgData name="Lim Kelvin" userId="624f6ae12bb7b72b" providerId="LiveId" clId="{B272414D-B18A-4D81-997D-E20EBAE48599}" dt="2024-12-22T12:20:56.301" v="6821"/>
          <ac:grpSpMkLst>
            <pc:docMk/>
            <pc:sldMk cId="2635874933" sldId="349"/>
            <ac:grpSpMk id="393" creationId="{BF581CA5-A4A9-410E-8591-9360102C3659}"/>
          </ac:grpSpMkLst>
        </pc:grpChg>
        <pc:grpChg chg="mod">
          <ac:chgData name="Lim Kelvin" userId="624f6ae12bb7b72b" providerId="LiveId" clId="{B272414D-B18A-4D81-997D-E20EBAE48599}" dt="2024-12-22T12:20:56.301" v="6821"/>
          <ac:grpSpMkLst>
            <pc:docMk/>
            <pc:sldMk cId="2635874933" sldId="349"/>
            <ac:grpSpMk id="397" creationId="{51680D71-3FF6-4B91-B550-89BC8DA55391}"/>
          </ac:grpSpMkLst>
        </pc:grpChg>
        <pc:grpChg chg="mod">
          <ac:chgData name="Lim Kelvin" userId="624f6ae12bb7b72b" providerId="LiveId" clId="{B272414D-B18A-4D81-997D-E20EBAE48599}" dt="2024-12-22T12:20:56.301" v="6821"/>
          <ac:grpSpMkLst>
            <pc:docMk/>
            <pc:sldMk cId="2635874933" sldId="349"/>
            <ac:grpSpMk id="401" creationId="{81AFA2B5-800A-4DEC-9FA4-4BD50041CF74}"/>
          </ac:grpSpMkLst>
        </pc:grpChg>
        <pc:grpChg chg="mod">
          <ac:chgData name="Lim Kelvin" userId="624f6ae12bb7b72b" providerId="LiveId" clId="{B272414D-B18A-4D81-997D-E20EBAE48599}" dt="2024-12-22T12:20:56.301" v="6821"/>
          <ac:grpSpMkLst>
            <pc:docMk/>
            <pc:sldMk cId="2635874933" sldId="349"/>
            <ac:grpSpMk id="405" creationId="{E33ED2A3-C85C-489A-9DA7-74AB9E7C0BBF}"/>
          </ac:grpSpMkLst>
        </pc:grpChg>
        <pc:grpChg chg="mod">
          <ac:chgData name="Lim Kelvin" userId="624f6ae12bb7b72b" providerId="LiveId" clId="{B272414D-B18A-4D81-997D-E20EBAE48599}" dt="2024-12-22T12:20:56.301" v="6821"/>
          <ac:grpSpMkLst>
            <pc:docMk/>
            <pc:sldMk cId="2635874933" sldId="349"/>
            <ac:grpSpMk id="409" creationId="{26A82CD2-5703-49D5-ADCE-C885C62256DD}"/>
          </ac:grpSpMkLst>
        </pc:grpChg>
        <pc:grpChg chg="mod">
          <ac:chgData name="Lim Kelvin" userId="624f6ae12bb7b72b" providerId="LiveId" clId="{B272414D-B18A-4D81-997D-E20EBAE48599}" dt="2024-12-22T12:20:56.301" v="6821"/>
          <ac:grpSpMkLst>
            <pc:docMk/>
            <pc:sldMk cId="2635874933" sldId="349"/>
            <ac:grpSpMk id="413" creationId="{B885EC6B-6675-46AF-B4B3-2C6E8F490983}"/>
          </ac:grpSpMkLst>
        </pc:grpChg>
        <pc:grpChg chg="mod">
          <ac:chgData name="Lim Kelvin" userId="624f6ae12bb7b72b" providerId="LiveId" clId="{B272414D-B18A-4D81-997D-E20EBAE48599}" dt="2024-12-22T12:20:56.301" v="6821"/>
          <ac:grpSpMkLst>
            <pc:docMk/>
            <pc:sldMk cId="2635874933" sldId="349"/>
            <ac:grpSpMk id="417" creationId="{9A37921B-0AFE-417D-B8E7-31EE1BC73F20}"/>
          </ac:grpSpMkLst>
        </pc:grpChg>
        <pc:grpChg chg="mod">
          <ac:chgData name="Lim Kelvin" userId="624f6ae12bb7b72b" providerId="LiveId" clId="{B272414D-B18A-4D81-997D-E20EBAE48599}" dt="2024-12-22T12:20:56.301" v="6821"/>
          <ac:grpSpMkLst>
            <pc:docMk/>
            <pc:sldMk cId="2635874933" sldId="349"/>
            <ac:grpSpMk id="421" creationId="{3185BACE-C7F5-4303-B9C1-2F6D34D6CC25}"/>
          </ac:grpSpMkLst>
        </pc:grpChg>
        <pc:grpChg chg="mod">
          <ac:chgData name="Lim Kelvin" userId="624f6ae12bb7b72b" providerId="LiveId" clId="{B272414D-B18A-4D81-997D-E20EBAE48599}" dt="2024-12-22T12:20:56.301" v="6821"/>
          <ac:grpSpMkLst>
            <pc:docMk/>
            <pc:sldMk cId="2635874933" sldId="349"/>
            <ac:grpSpMk id="425" creationId="{556B2697-458A-412A-9FAB-D47D72C91C27}"/>
          </ac:grpSpMkLst>
        </pc:grpChg>
        <pc:grpChg chg="mod">
          <ac:chgData name="Lim Kelvin" userId="624f6ae12bb7b72b" providerId="LiveId" clId="{B272414D-B18A-4D81-997D-E20EBAE48599}" dt="2024-12-22T12:20:56.301" v="6821"/>
          <ac:grpSpMkLst>
            <pc:docMk/>
            <pc:sldMk cId="2635874933" sldId="349"/>
            <ac:grpSpMk id="429" creationId="{938839D9-2754-42E1-8F14-1437E98808D7}"/>
          </ac:grpSpMkLst>
        </pc:grpChg>
        <pc:grpChg chg="mod">
          <ac:chgData name="Lim Kelvin" userId="624f6ae12bb7b72b" providerId="LiveId" clId="{B272414D-B18A-4D81-997D-E20EBAE48599}" dt="2024-12-22T12:20:56.301" v="6821"/>
          <ac:grpSpMkLst>
            <pc:docMk/>
            <pc:sldMk cId="2635874933" sldId="349"/>
            <ac:grpSpMk id="433" creationId="{7F3DE97D-BA89-4C81-A260-71309CC21092}"/>
          </ac:grpSpMkLst>
        </pc:grpChg>
        <pc:grpChg chg="mod">
          <ac:chgData name="Lim Kelvin" userId="624f6ae12bb7b72b" providerId="LiveId" clId="{B272414D-B18A-4D81-997D-E20EBAE48599}" dt="2024-12-22T12:20:56.301" v="6821"/>
          <ac:grpSpMkLst>
            <pc:docMk/>
            <pc:sldMk cId="2635874933" sldId="349"/>
            <ac:grpSpMk id="437" creationId="{0D20726A-ACFD-4211-AB96-D9ED26728DA0}"/>
          </ac:grpSpMkLst>
        </pc:grpChg>
        <pc:grpChg chg="mod">
          <ac:chgData name="Lim Kelvin" userId="624f6ae12bb7b72b" providerId="LiveId" clId="{B272414D-B18A-4D81-997D-E20EBAE48599}" dt="2024-12-22T12:20:56.301" v="6821"/>
          <ac:grpSpMkLst>
            <pc:docMk/>
            <pc:sldMk cId="2635874933" sldId="349"/>
            <ac:grpSpMk id="441" creationId="{280F0929-2349-4B55-BE5B-953C627DE585}"/>
          </ac:grpSpMkLst>
        </pc:grpChg>
        <pc:grpChg chg="mod">
          <ac:chgData name="Lim Kelvin" userId="624f6ae12bb7b72b" providerId="LiveId" clId="{B272414D-B18A-4D81-997D-E20EBAE48599}" dt="2024-12-22T12:20:56.301" v="6821"/>
          <ac:grpSpMkLst>
            <pc:docMk/>
            <pc:sldMk cId="2635874933" sldId="349"/>
            <ac:grpSpMk id="445" creationId="{BC0956E1-B426-4107-AF54-D04B8FFFEC29}"/>
          </ac:grpSpMkLst>
        </pc:grpChg>
        <pc:grpChg chg="mod">
          <ac:chgData name="Lim Kelvin" userId="624f6ae12bb7b72b" providerId="LiveId" clId="{B272414D-B18A-4D81-997D-E20EBAE48599}" dt="2024-12-22T12:20:56.301" v="6821"/>
          <ac:grpSpMkLst>
            <pc:docMk/>
            <pc:sldMk cId="2635874933" sldId="349"/>
            <ac:grpSpMk id="449" creationId="{E6E8735F-EA60-4EC1-B518-8575F40122AF}"/>
          </ac:grpSpMkLst>
        </pc:grpChg>
        <pc:grpChg chg="add mod">
          <ac:chgData name="Lim Kelvin" userId="624f6ae12bb7b72b" providerId="LiveId" clId="{B272414D-B18A-4D81-997D-E20EBAE48599}" dt="2024-12-22T12:22:21.587" v="6829" actId="1076"/>
          <ac:grpSpMkLst>
            <pc:docMk/>
            <pc:sldMk cId="2635874933" sldId="349"/>
            <ac:grpSpMk id="456" creationId="{FCC4505A-45FE-4266-98DE-E12EB33EEB94}"/>
          </ac:grpSpMkLst>
        </pc:grpChg>
        <pc:grpChg chg="mod">
          <ac:chgData name="Lim Kelvin" userId="624f6ae12bb7b72b" providerId="LiveId" clId="{B272414D-B18A-4D81-997D-E20EBAE48599}" dt="2024-12-22T12:22:09.729" v="6827"/>
          <ac:grpSpMkLst>
            <pc:docMk/>
            <pc:sldMk cId="2635874933" sldId="349"/>
            <ac:grpSpMk id="457" creationId="{E92B19CD-E401-4D7B-99C4-F3394C4FE706}"/>
          </ac:grpSpMkLst>
        </pc:grpChg>
        <pc:grpChg chg="mod">
          <ac:chgData name="Lim Kelvin" userId="624f6ae12bb7b72b" providerId="LiveId" clId="{B272414D-B18A-4D81-997D-E20EBAE48599}" dt="2024-12-22T12:22:09.729" v="6827"/>
          <ac:grpSpMkLst>
            <pc:docMk/>
            <pc:sldMk cId="2635874933" sldId="349"/>
            <ac:grpSpMk id="458" creationId="{19E2CA65-EF1C-4A66-AC68-DC537A8DF792}"/>
          </ac:grpSpMkLst>
        </pc:grpChg>
        <pc:grpChg chg="mod">
          <ac:chgData name="Lim Kelvin" userId="624f6ae12bb7b72b" providerId="LiveId" clId="{B272414D-B18A-4D81-997D-E20EBAE48599}" dt="2024-12-22T12:22:09.729" v="6827"/>
          <ac:grpSpMkLst>
            <pc:docMk/>
            <pc:sldMk cId="2635874933" sldId="349"/>
            <ac:grpSpMk id="459" creationId="{51BE7D58-322B-4319-9F1E-236098AA2EB6}"/>
          </ac:grpSpMkLst>
        </pc:grpChg>
        <pc:grpChg chg="mod">
          <ac:chgData name="Lim Kelvin" userId="624f6ae12bb7b72b" providerId="LiveId" clId="{B272414D-B18A-4D81-997D-E20EBAE48599}" dt="2024-12-22T12:22:09.729" v="6827"/>
          <ac:grpSpMkLst>
            <pc:docMk/>
            <pc:sldMk cId="2635874933" sldId="349"/>
            <ac:grpSpMk id="460" creationId="{A1FB5BDF-46E2-4A8E-9E81-E69728484E29}"/>
          </ac:grpSpMkLst>
        </pc:grpChg>
        <pc:grpChg chg="mod">
          <ac:chgData name="Lim Kelvin" userId="624f6ae12bb7b72b" providerId="LiveId" clId="{B272414D-B18A-4D81-997D-E20EBAE48599}" dt="2024-12-22T12:22:09.729" v="6827"/>
          <ac:grpSpMkLst>
            <pc:docMk/>
            <pc:sldMk cId="2635874933" sldId="349"/>
            <ac:grpSpMk id="461" creationId="{83944B82-D774-4918-B655-682BC0FA2335}"/>
          </ac:grpSpMkLst>
        </pc:grpChg>
        <pc:grpChg chg="mod">
          <ac:chgData name="Lim Kelvin" userId="624f6ae12bb7b72b" providerId="LiveId" clId="{B272414D-B18A-4D81-997D-E20EBAE48599}" dt="2024-12-22T12:22:09.729" v="6827"/>
          <ac:grpSpMkLst>
            <pc:docMk/>
            <pc:sldMk cId="2635874933" sldId="349"/>
            <ac:grpSpMk id="462" creationId="{9EA25031-C5E4-4091-A0CD-F31B8F672FCE}"/>
          </ac:grpSpMkLst>
        </pc:grpChg>
        <pc:grpChg chg="mod">
          <ac:chgData name="Lim Kelvin" userId="624f6ae12bb7b72b" providerId="LiveId" clId="{B272414D-B18A-4D81-997D-E20EBAE48599}" dt="2024-12-22T12:22:09.729" v="6827"/>
          <ac:grpSpMkLst>
            <pc:docMk/>
            <pc:sldMk cId="2635874933" sldId="349"/>
            <ac:grpSpMk id="463" creationId="{CC1764AC-770E-46A6-8FDE-A35479324DFC}"/>
          </ac:grpSpMkLst>
        </pc:grpChg>
        <pc:grpChg chg="mod">
          <ac:chgData name="Lim Kelvin" userId="624f6ae12bb7b72b" providerId="LiveId" clId="{B272414D-B18A-4D81-997D-E20EBAE48599}" dt="2024-12-22T12:22:09.729" v="6827"/>
          <ac:grpSpMkLst>
            <pc:docMk/>
            <pc:sldMk cId="2635874933" sldId="349"/>
            <ac:grpSpMk id="464" creationId="{1FC29BAE-FE4E-4F1B-A000-294EBCC89C40}"/>
          </ac:grpSpMkLst>
        </pc:grpChg>
        <pc:grpChg chg="mod">
          <ac:chgData name="Lim Kelvin" userId="624f6ae12bb7b72b" providerId="LiveId" clId="{B272414D-B18A-4D81-997D-E20EBAE48599}" dt="2024-12-22T12:22:09.729" v="6827"/>
          <ac:grpSpMkLst>
            <pc:docMk/>
            <pc:sldMk cId="2635874933" sldId="349"/>
            <ac:grpSpMk id="465" creationId="{8FDCA2C2-3853-45EE-B22A-1C03E44B517B}"/>
          </ac:grpSpMkLst>
        </pc:grpChg>
        <pc:grpChg chg="mod">
          <ac:chgData name="Lim Kelvin" userId="624f6ae12bb7b72b" providerId="LiveId" clId="{B272414D-B18A-4D81-997D-E20EBAE48599}" dt="2024-12-22T12:22:09.729" v="6827"/>
          <ac:grpSpMkLst>
            <pc:docMk/>
            <pc:sldMk cId="2635874933" sldId="349"/>
            <ac:grpSpMk id="466" creationId="{934A4218-EBF9-4DBF-B6B8-BE8DD9ED4E96}"/>
          </ac:grpSpMkLst>
        </pc:grpChg>
        <pc:grpChg chg="mod">
          <ac:chgData name="Lim Kelvin" userId="624f6ae12bb7b72b" providerId="LiveId" clId="{B272414D-B18A-4D81-997D-E20EBAE48599}" dt="2024-12-22T12:22:09.729" v="6827"/>
          <ac:grpSpMkLst>
            <pc:docMk/>
            <pc:sldMk cId="2635874933" sldId="349"/>
            <ac:grpSpMk id="467" creationId="{7FE11780-1680-4C2A-8D3C-1795B25E49D0}"/>
          </ac:grpSpMkLst>
        </pc:grpChg>
        <pc:grpChg chg="mod">
          <ac:chgData name="Lim Kelvin" userId="624f6ae12bb7b72b" providerId="LiveId" clId="{B272414D-B18A-4D81-997D-E20EBAE48599}" dt="2024-12-22T12:22:09.729" v="6827"/>
          <ac:grpSpMkLst>
            <pc:docMk/>
            <pc:sldMk cId="2635874933" sldId="349"/>
            <ac:grpSpMk id="468" creationId="{3808629B-154B-4D95-B764-96E6613B26F7}"/>
          </ac:grpSpMkLst>
        </pc:grpChg>
        <pc:grpChg chg="mod">
          <ac:chgData name="Lim Kelvin" userId="624f6ae12bb7b72b" providerId="LiveId" clId="{B272414D-B18A-4D81-997D-E20EBAE48599}" dt="2024-12-22T12:22:09.729" v="6827"/>
          <ac:grpSpMkLst>
            <pc:docMk/>
            <pc:sldMk cId="2635874933" sldId="349"/>
            <ac:grpSpMk id="469" creationId="{AEA26176-B9B2-4CC2-853E-D7505491AC36}"/>
          </ac:grpSpMkLst>
        </pc:grpChg>
        <pc:grpChg chg="mod">
          <ac:chgData name="Lim Kelvin" userId="624f6ae12bb7b72b" providerId="LiveId" clId="{B272414D-B18A-4D81-997D-E20EBAE48599}" dt="2024-12-22T12:22:09.729" v="6827"/>
          <ac:grpSpMkLst>
            <pc:docMk/>
            <pc:sldMk cId="2635874933" sldId="349"/>
            <ac:grpSpMk id="470" creationId="{58553C07-B1DC-44A5-89F8-105D215080CB}"/>
          </ac:grpSpMkLst>
        </pc:grpChg>
        <pc:grpChg chg="mod">
          <ac:chgData name="Lim Kelvin" userId="624f6ae12bb7b72b" providerId="LiveId" clId="{B272414D-B18A-4D81-997D-E20EBAE48599}" dt="2024-12-22T12:22:09.729" v="6827"/>
          <ac:grpSpMkLst>
            <pc:docMk/>
            <pc:sldMk cId="2635874933" sldId="349"/>
            <ac:grpSpMk id="471" creationId="{A433CE5D-13FD-4EDA-AE4B-8D984AA59B8A}"/>
          </ac:grpSpMkLst>
        </pc:grpChg>
        <pc:grpChg chg="mod">
          <ac:chgData name="Lim Kelvin" userId="624f6ae12bb7b72b" providerId="LiveId" clId="{B272414D-B18A-4D81-997D-E20EBAE48599}" dt="2024-12-22T12:22:09.729" v="6827"/>
          <ac:grpSpMkLst>
            <pc:docMk/>
            <pc:sldMk cId="2635874933" sldId="349"/>
            <ac:grpSpMk id="472" creationId="{DC0035B8-165C-4723-A876-8E2004C47649}"/>
          </ac:grpSpMkLst>
        </pc:grpChg>
        <pc:grpChg chg="mod">
          <ac:chgData name="Lim Kelvin" userId="624f6ae12bb7b72b" providerId="LiveId" clId="{B272414D-B18A-4D81-997D-E20EBAE48599}" dt="2024-12-22T12:22:09.729" v="6827"/>
          <ac:grpSpMkLst>
            <pc:docMk/>
            <pc:sldMk cId="2635874933" sldId="349"/>
            <ac:grpSpMk id="473" creationId="{314CE141-F727-41AA-8A0A-4DA0BC913287}"/>
          </ac:grpSpMkLst>
        </pc:grpChg>
        <pc:grpChg chg="mod">
          <ac:chgData name="Lim Kelvin" userId="624f6ae12bb7b72b" providerId="LiveId" clId="{B272414D-B18A-4D81-997D-E20EBAE48599}" dt="2024-12-22T12:22:09.729" v="6827"/>
          <ac:grpSpMkLst>
            <pc:docMk/>
            <pc:sldMk cId="2635874933" sldId="349"/>
            <ac:grpSpMk id="474" creationId="{F0D8CF4E-04C1-41D9-8BD7-75C8D5D091FC}"/>
          </ac:grpSpMkLst>
        </pc:grpChg>
        <pc:grpChg chg="mod">
          <ac:chgData name="Lim Kelvin" userId="624f6ae12bb7b72b" providerId="LiveId" clId="{B272414D-B18A-4D81-997D-E20EBAE48599}" dt="2024-12-22T12:22:09.729" v="6827"/>
          <ac:grpSpMkLst>
            <pc:docMk/>
            <pc:sldMk cId="2635874933" sldId="349"/>
            <ac:grpSpMk id="476" creationId="{C82E3ED0-CADB-4157-8DDE-A5456843234E}"/>
          </ac:grpSpMkLst>
        </pc:grpChg>
        <pc:grpChg chg="mod">
          <ac:chgData name="Lim Kelvin" userId="624f6ae12bb7b72b" providerId="LiveId" clId="{B272414D-B18A-4D81-997D-E20EBAE48599}" dt="2024-12-22T12:22:09.729" v="6827"/>
          <ac:grpSpMkLst>
            <pc:docMk/>
            <pc:sldMk cId="2635874933" sldId="349"/>
            <ac:grpSpMk id="480" creationId="{6B41BE26-EE6E-46F9-8076-FE670B631ED1}"/>
          </ac:grpSpMkLst>
        </pc:grpChg>
        <pc:grpChg chg="mod">
          <ac:chgData name="Lim Kelvin" userId="624f6ae12bb7b72b" providerId="LiveId" clId="{B272414D-B18A-4D81-997D-E20EBAE48599}" dt="2024-12-22T12:22:09.729" v="6827"/>
          <ac:grpSpMkLst>
            <pc:docMk/>
            <pc:sldMk cId="2635874933" sldId="349"/>
            <ac:grpSpMk id="484" creationId="{820EF234-83CA-4A81-9F34-49DD45337E45}"/>
          </ac:grpSpMkLst>
        </pc:grpChg>
        <pc:grpChg chg="mod">
          <ac:chgData name="Lim Kelvin" userId="624f6ae12bb7b72b" providerId="LiveId" clId="{B272414D-B18A-4D81-997D-E20EBAE48599}" dt="2024-12-22T12:22:09.729" v="6827"/>
          <ac:grpSpMkLst>
            <pc:docMk/>
            <pc:sldMk cId="2635874933" sldId="349"/>
            <ac:grpSpMk id="488" creationId="{D3D96876-1C24-4852-A0F8-2B63780A90C1}"/>
          </ac:grpSpMkLst>
        </pc:grpChg>
        <pc:grpChg chg="mod">
          <ac:chgData name="Lim Kelvin" userId="624f6ae12bb7b72b" providerId="LiveId" clId="{B272414D-B18A-4D81-997D-E20EBAE48599}" dt="2024-12-22T12:22:09.729" v="6827"/>
          <ac:grpSpMkLst>
            <pc:docMk/>
            <pc:sldMk cId="2635874933" sldId="349"/>
            <ac:grpSpMk id="492" creationId="{099EB449-5D42-48AB-97ED-D3DD8240AA5D}"/>
          </ac:grpSpMkLst>
        </pc:grpChg>
        <pc:grpChg chg="mod">
          <ac:chgData name="Lim Kelvin" userId="624f6ae12bb7b72b" providerId="LiveId" clId="{B272414D-B18A-4D81-997D-E20EBAE48599}" dt="2024-12-22T12:22:09.729" v="6827"/>
          <ac:grpSpMkLst>
            <pc:docMk/>
            <pc:sldMk cId="2635874933" sldId="349"/>
            <ac:grpSpMk id="496" creationId="{454185E3-6E65-4078-9864-A61682B4FCF3}"/>
          </ac:grpSpMkLst>
        </pc:grpChg>
        <pc:grpChg chg="mod">
          <ac:chgData name="Lim Kelvin" userId="624f6ae12bb7b72b" providerId="LiveId" clId="{B272414D-B18A-4D81-997D-E20EBAE48599}" dt="2024-12-22T12:22:09.729" v="6827"/>
          <ac:grpSpMkLst>
            <pc:docMk/>
            <pc:sldMk cId="2635874933" sldId="349"/>
            <ac:grpSpMk id="500" creationId="{6BD8D5C8-B9AF-4DA2-95B7-EACBBD46B51A}"/>
          </ac:grpSpMkLst>
        </pc:grpChg>
        <pc:grpChg chg="mod">
          <ac:chgData name="Lim Kelvin" userId="624f6ae12bb7b72b" providerId="LiveId" clId="{B272414D-B18A-4D81-997D-E20EBAE48599}" dt="2024-12-22T12:22:09.729" v="6827"/>
          <ac:grpSpMkLst>
            <pc:docMk/>
            <pc:sldMk cId="2635874933" sldId="349"/>
            <ac:grpSpMk id="504" creationId="{0C9291DE-F4D9-42F2-8E43-63147EDF4DF0}"/>
          </ac:grpSpMkLst>
        </pc:grpChg>
        <pc:grpChg chg="mod">
          <ac:chgData name="Lim Kelvin" userId="624f6ae12bb7b72b" providerId="LiveId" clId="{B272414D-B18A-4D81-997D-E20EBAE48599}" dt="2024-12-22T12:22:09.729" v="6827"/>
          <ac:grpSpMkLst>
            <pc:docMk/>
            <pc:sldMk cId="2635874933" sldId="349"/>
            <ac:grpSpMk id="508" creationId="{617F9899-2124-4263-AECD-A250373861C6}"/>
          </ac:grpSpMkLst>
        </pc:grpChg>
        <pc:grpChg chg="mod">
          <ac:chgData name="Lim Kelvin" userId="624f6ae12bb7b72b" providerId="LiveId" clId="{B272414D-B18A-4D81-997D-E20EBAE48599}" dt="2024-12-22T12:22:09.729" v="6827"/>
          <ac:grpSpMkLst>
            <pc:docMk/>
            <pc:sldMk cId="2635874933" sldId="349"/>
            <ac:grpSpMk id="512" creationId="{37A378FE-96CF-4FEE-BC4D-62EE2579B6EB}"/>
          </ac:grpSpMkLst>
        </pc:grpChg>
        <pc:grpChg chg="mod">
          <ac:chgData name="Lim Kelvin" userId="624f6ae12bb7b72b" providerId="LiveId" clId="{B272414D-B18A-4D81-997D-E20EBAE48599}" dt="2024-12-22T12:22:09.729" v="6827"/>
          <ac:grpSpMkLst>
            <pc:docMk/>
            <pc:sldMk cId="2635874933" sldId="349"/>
            <ac:grpSpMk id="516" creationId="{051FA34F-B8E3-4EF3-8F9A-219BBB52FD87}"/>
          </ac:grpSpMkLst>
        </pc:grpChg>
        <pc:grpChg chg="mod">
          <ac:chgData name="Lim Kelvin" userId="624f6ae12bb7b72b" providerId="LiveId" clId="{B272414D-B18A-4D81-997D-E20EBAE48599}" dt="2024-12-22T12:22:09.729" v="6827"/>
          <ac:grpSpMkLst>
            <pc:docMk/>
            <pc:sldMk cId="2635874933" sldId="349"/>
            <ac:grpSpMk id="520" creationId="{0BB19C95-A3BA-459B-B53F-878250E285E2}"/>
          </ac:grpSpMkLst>
        </pc:grpChg>
        <pc:grpChg chg="mod">
          <ac:chgData name="Lim Kelvin" userId="624f6ae12bb7b72b" providerId="LiveId" clId="{B272414D-B18A-4D81-997D-E20EBAE48599}" dt="2024-12-22T12:22:09.729" v="6827"/>
          <ac:grpSpMkLst>
            <pc:docMk/>
            <pc:sldMk cId="2635874933" sldId="349"/>
            <ac:grpSpMk id="524" creationId="{1A6E722A-2DB4-45D3-8E5E-119193AB91BA}"/>
          </ac:grpSpMkLst>
        </pc:grpChg>
        <pc:grpChg chg="mod">
          <ac:chgData name="Lim Kelvin" userId="624f6ae12bb7b72b" providerId="LiveId" clId="{B272414D-B18A-4D81-997D-E20EBAE48599}" dt="2024-12-22T12:22:09.729" v="6827"/>
          <ac:grpSpMkLst>
            <pc:docMk/>
            <pc:sldMk cId="2635874933" sldId="349"/>
            <ac:grpSpMk id="528" creationId="{649DE0EF-C432-43D7-8BE4-B6481F80E6D2}"/>
          </ac:grpSpMkLst>
        </pc:grpChg>
        <pc:grpChg chg="mod">
          <ac:chgData name="Lim Kelvin" userId="624f6ae12bb7b72b" providerId="LiveId" clId="{B272414D-B18A-4D81-997D-E20EBAE48599}" dt="2024-12-22T12:22:09.729" v="6827"/>
          <ac:grpSpMkLst>
            <pc:docMk/>
            <pc:sldMk cId="2635874933" sldId="349"/>
            <ac:grpSpMk id="532" creationId="{40AEF72A-2316-45FE-886C-E44F35C04E75}"/>
          </ac:grpSpMkLst>
        </pc:grpChg>
        <pc:grpChg chg="mod">
          <ac:chgData name="Lim Kelvin" userId="624f6ae12bb7b72b" providerId="LiveId" clId="{B272414D-B18A-4D81-997D-E20EBAE48599}" dt="2024-12-22T12:22:09.729" v="6827"/>
          <ac:grpSpMkLst>
            <pc:docMk/>
            <pc:sldMk cId="2635874933" sldId="349"/>
            <ac:grpSpMk id="536" creationId="{2C990E4C-5ABB-40A0-9E88-9CB11F3895D5}"/>
          </ac:grpSpMkLst>
        </pc:grpChg>
        <pc:grpChg chg="mod">
          <ac:chgData name="Lim Kelvin" userId="624f6ae12bb7b72b" providerId="LiveId" clId="{B272414D-B18A-4D81-997D-E20EBAE48599}" dt="2024-12-22T12:22:09.729" v="6827"/>
          <ac:grpSpMkLst>
            <pc:docMk/>
            <pc:sldMk cId="2635874933" sldId="349"/>
            <ac:grpSpMk id="540" creationId="{B9AF0568-6A92-42ED-BBCF-263111164BB2}"/>
          </ac:grpSpMkLst>
        </pc:grpChg>
        <pc:grpChg chg="mod">
          <ac:chgData name="Lim Kelvin" userId="624f6ae12bb7b72b" providerId="LiveId" clId="{B272414D-B18A-4D81-997D-E20EBAE48599}" dt="2024-12-22T12:22:09.729" v="6827"/>
          <ac:grpSpMkLst>
            <pc:docMk/>
            <pc:sldMk cId="2635874933" sldId="349"/>
            <ac:grpSpMk id="544" creationId="{DB07FB9E-B5D2-4917-9984-025BB195C57E}"/>
          </ac:grpSpMkLst>
        </pc:grpChg>
        <pc:grpChg chg="add mod">
          <ac:chgData name="Lim Kelvin" userId="624f6ae12bb7b72b" providerId="LiveId" clId="{B272414D-B18A-4D81-997D-E20EBAE48599}" dt="2024-12-22T12:22:31.248" v="6832" actId="1076"/>
          <ac:grpSpMkLst>
            <pc:docMk/>
            <pc:sldMk cId="2635874933" sldId="349"/>
            <ac:grpSpMk id="547" creationId="{A9A83824-7111-43D4-9FAE-488E9B8D761A}"/>
          </ac:grpSpMkLst>
        </pc:grpChg>
        <pc:grpChg chg="mod">
          <ac:chgData name="Lim Kelvin" userId="624f6ae12bb7b72b" providerId="LiveId" clId="{B272414D-B18A-4D81-997D-E20EBAE48599}" dt="2024-12-22T12:22:27.338" v="6831"/>
          <ac:grpSpMkLst>
            <pc:docMk/>
            <pc:sldMk cId="2635874933" sldId="349"/>
            <ac:grpSpMk id="551" creationId="{B0C3CCDF-DBF8-4DF7-94AC-EDB269F81701}"/>
          </ac:grpSpMkLst>
        </pc:grpChg>
        <pc:grpChg chg="mod">
          <ac:chgData name="Lim Kelvin" userId="624f6ae12bb7b72b" providerId="LiveId" clId="{B272414D-B18A-4D81-997D-E20EBAE48599}" dt="2024-12-22T12:22:27.338" v="6831"/>
          <ac:grpSpMkLst>
            <pc:docMk/>
            <pc:sldMk cId="2635874933" sldId="349"/>
            <ac:grpSpMk id="553" creationId="{0B252654-D741-4023-86A7-DB5BBC8FB4F8}"/>
          </ac:grpSpMkLst>
        </pc:grpChg>
        <pc:grpChg chg="mod">
          <ac:chgData name="Lim Kelvin" userId="624f6ae12bb7b72b" providerId="LiveId" clId="{B272414D-B18A-4D81-997D-E20EBAE48599}" dt="2024-12-22T12:22:27.338" v="6831"/>
          <ac:grpSpMkLst>
            <pc:docMk/>
            <pc:sldMk cId="2635874933" sldId="349"/>
            <ac:grpSpMk id="554" creationId="{C7EA3E58-BA84-4A26-A623-0945153616DB}"/>
          </ac:grpSpMkLst>
        </pc:grpChg>
        <pc:grpChg chg="mod">
          <ac:chgData name="Lim Kelvin" userId="624f6ae12bb7b72b" providerId="LiveId" clId="{B272414D-B18A-4D81-997D-E20EBAE48599}" dt="2024-12-22T12:22:27.338" v="6831"/>
          <ac:grpSpMkLst>
            <pc:docMk/>
            <pc:sldMk cId="2635874933" sldId="349"/>
            <ac:grpSpMk id="555" creationId="{5A42546E-7ECA-45A4-ADD2-293F32BF893E}"/>
          </ac:grpSpMkLst>
        </pc:grpChg>
        <pc:grpChg chg="mod">
          <ac:chgData name="Lim Kelvin" userId="624f6ae12bb7b72b" providerId="LiveId" clId="{B272414D-B18A-4D81-997D-E20EBAE48599}" dt="2024-12-22T12:22:27.338" v="6831"/>
          <ac:grpSpMkLst>
            <pc:docMk/>
            <pc:sldMk cId="2635874933" sldId="349"/>
            <ac:grpSpMk id="556" creationId="{07F4058F-F9E7-4860-91C4-6D742ECD8172}"/>
          </ac:grpSpMkLst>
        </pc:grpChg>
        <pc:grpChg chg="mod">
          <ac:chgData name="Lim Kelvin" userId="624f6ae12bb7b72b" providerId="LiveId" clId="{B272414D-B18A-4D81-997D-E20EBAE48599}" dt="2024-12-22T12:22:27.338" v="6831"/>
          <ac:grpSpMkLst>
            <pc:docMk/>
            <pc:sldMk cId="2635874933" sldId="349"/>
            <ac:grpSpMk id="557" creationId="{CD1BEF06-4D80-472B-A33E-31A3A8229E4F}"/>
          </ac:grpSpMkLst>
        </pc:grpChg>
        <pc:grpChg chg="mod">
          <ac:chgData name="Lim Kelvin" userId="624f6ae12bb7b72b" providerId="LiveId" clId="{B272414D-B18A-4D81-997D-E20EBAE48599}" dt="2024-12-22T12:22:27.338" v="6831"/>
          <ac:grpSpMkLst>
            <pc:docMk/>
            <pc:sldMk cId="2635874933" sldId="349"/>
            <ac:grpSpMk id="558" creationId="{7DA02E96-3012-4ECA-AC4D-16BE84EF06BF}"/>
          </ac:grpSpMkLst>
        </pc:grpChg>
        <pc:grpChg chg="mod">
          <ac:chgData name="Lim Kelvin" userId="624f6ae12bb7b72b" providerId="LiveId" clId="{B272414D-B18A-4D81-997D-E20EBAE48599}" dt="2024-12-22T12:22:27.338" v="6831"/>
          <ac:grpSpMkLst>
            <pc:docMk/>
            <pc:sldMk cId="2635874933" sldId="349"/>
            <ac:grpSpMk id="559" creationId="{3C580FA7-E0AA-4D47-B5E9-DB63378505B9}"/>
          </ac:grpSpMkLst>
        </pc:grpChg>
        <pc:grpChg chg="mod">
          <ac:chgData name="Lim Kelvin" userId="624f6ae12bb7b72b" providerId="LiveId" clId="{B272414D-B18A-4D81-997D-E20EBAE48599}" dt="2024-12-22T12:22:27.338" v="6831"/>
          <ac:grpSpMkLst>
            <pc:docMk/>
            <pc:sldMk cId="2635874933" sldId="349"/>
            <ac:grpSpMk id="560" creationId="{8D781BC6-E737-4FD1-A016-DA862BD8287A}"/>
          </ac:grpSpMkLst>
        </pc:grpChg>
        <pc:grpChg chg="mod">
          <ac:chgData name="Lim Kelvin" userId="624f6ae12bb7b72b" providerId="LiveId" clId="{B272414D-B18A-4D81-997D-E20EBAE48599}" dt="2024-12-22T12:22:27.338" v="6831"/>
          <ac:grpSpMkLst>
            <pc:docMk/>
            <pc:sldMk cId="2635874933" sldId="349"/>
            <ac:grpSpMk id="561" creationId="{154ABFD5-B648-4641-925E-08F1890A2D72}"/>
          </ac:grpSpMkLst>
        </pc:grpChg>
        <pc:grpChg chg="mod">
          <ac:chgData name="Lim Kelvin" userId="624f6ae12bb7b72b" providerId="LiveId" clId="{B272414D-B18A-4D81-997D-E20EBAE48599}" dt="2024-12-22T12:22:27.338" v="6831"/>
          <ac:grpSpMkLst>
            <pc:docMk/>
            <pc:sldMk cId="2635874933" sldId="349"/>
            <ac:grpSpMk id="562" creationId="{316B930E-6B3F-4F45-8D58-8FFE335460FF}"/>
          </ac:grpSpMkLst>
        </pc:grpChg>
        <pc:grpChg chg="mod">
          <ac:chgData name="Lim Kelvin" userId="624f6ae12bb7b72b" providerId="LiveId" clId="{B272414D-B18A-4D81-997D-E20EBAE48599}" dt="2024-12-22T12:22:27.338" v="6831"/>
          <ac:grpSpMkLst>
            <pc:docMk/>
            <pc:sldMk cId="2635874933" sldId="349"/>
            <ac:grpSpMk id="564" creationId="{2927A7A8-62AF-4CDE-946E-567765C50D4D}"/>
          </ac:grpSpMkLst>
        </pc:grpChg>
        <pc:grpChg chg="mod">
          <ac:chgData name="Lim Kelvin" userId="624f6ae12bb7b72b" providerId="LiveId" clId="{B272414D-B18A-4D81-997D-E20EBAE48599}" dt="2024-12-22T12:22:27.338" v="6831"/>
          <ac:grpSpMkLst>
            <pc:docMk/>
            <pc:sldMk cId="2635874933" sldId="349"/>
            <ac:grpSpMk id="565" creationId="{844D7890-3573-468B-82FB-40D9FA079FA5}"/>
          </ac:grpSpMkLst>
        </pc:grpChg>
        <pc:grpChg chg="mod">
          <ac:chgData name="Lim Kelvin" userId="624f6ae12bb7b72b" providerId="LiveId" clId="{B272414D-B18A-4D81-997D-E20EBAE48599}" dt="2024-12-22T12:22:27.338" v="6831"/>
          <ac:grpSpMkLst>
            <pc:docMk/>
            <pc:sldMk cId="2635874933" sldId="349"/>
            <ac:grpSpMk id="566" creationId="{9FD88F2D-784B-40B7-AA50-1880C9095781}"/>
          </ac:grpSpMkLst>
        </pc:grpChg>
        <pc:grpChg chg="mod">
          <ac:chgData name="Lim Kelvin" userId="624f6ae12bb7b72b" providerId="LiveId" clId="{B272414D-B18A-4D81-997D-E20EBAE48599}" dt="2024-12-22T12:22:27.338" v="6831"/>
          <ac:grpSpMkLst>
            <pc:docMk/>
            <pc:sldMk cId="2635874933" sldId="349"/>
            <ac:grpSpMk id="567" creationId="{F528C820-117A-4E55-8AF5-4FE234A7C811}"/>
          </ac:grpSpMkLst>
        </pc:grpChg>
        <pc:grpChg chg="mod">
          <ac:chgData name="Lim Kelvin" userId="624f6ae12bb7b72b" providerId="LiveId" clId="{B272414D-B18A-4D81-997D-E20EBAE48599}" dt="2024-12-22T12:22:27.338" v="6831"/>
          <ac:grpSpMkLst>
            <pc:docMk/>
            <pc:sldMk cId="2635874933" sldId="349"/>
            <ac:grpSpMk id="569" creationId="{5FB69FD5-F387-460C-B532-6B43EC4EF892}"/>
          </ac:grpSpMkLst>
        </pc:grpChg>
        <pc:grpChg chg="mod">
          <ac:chgData name="Lim Kelvin" userId="624f6ae12bb7b72b" providerId="LiveId" clId="{B272414D-B18A-4D81-997D-E20EBAE48599}" dt="2024-12-22T12:22:27.338" v="6831"/>
          <ac:grpSpMkLst>
            <pc:docMk/>
            <pc:sldMk cId="2635874933" sldId="349"/>
            <ac:grpSpMk id="570" creationId="{175C9CF2-0387-4903-957D-22819DC6240A}"/>
          </ac:grpSpMkLst>
        </pc:grpChg>
        <pc:grpChg chg="mod">
          <ac:chgData name="Lim Kelvin" userId="624f6ae12bb7b72b" providerId="LiveId" clId="{B272414D-B18A-4D81-997D-E20EBAE48599}" dt="2024-12-22T12:22:27.338" v="6831"/>
          <ac:grpSpMkLst>
            <pc:docMk/>
            <pc:sldMk cId="2635874933" sldId="349"/>
            <ac:grpSpMk id="571" creationId="{71BE107E-E63F-41B3-A64E-727B8EEFCB5F}"/>
          </ac:grpSpMkLst>
        </pc:grpChg>
        <pc:grpChg chg="mod">
          <ac:chgData name="Lim Kelvin" userId="624f6ae12bb7b72b" providerId="LiveId" clId="{B272414D-B18A-4D81-997D-E20EBAE48599}" dt="2024-12-22T12:22:27.338" v="6831"/>
          <ac:grpSpMkLst>
            <pc:docMk/>
            <pc:sldMk cId="2635874933" sldId="349"/>
            <ac:grpSpMk id="573" creationId="{B8611100-AB39-437D-9D22-644CBC24753A}"/>
          </ac:grpSpMkLst>
        </pc:grpChg>
        <pc:grpChg chg="mod">
          <ac:chgData name="Lim Kelvin" userId="624f6ae12bb7b72b" providerId="LiveId" clId="{B272414D-B18A-4D81-997D-E20EBAE48599}" dt="2024-12-22T12:22:27.338" v="6831"/>
          <ac:grpSpMkLst>
            <pc:docMk/>
            <pc:sldMk cId="2635874933" sldId="349"/>
            <ac:grpSpMk id="574" creationId="{E10F3217-FC45-4D84-9C1E-5BE2A0C6D5BC}"/>
          </ac:grpSpMkLst>
        </pc:grpChg>
        <pc:grpChg chg="mod">
          <ac:chgData name="Lim Kelvin" userId="624f6ae12bb7b72b" providerId="LiveId" clId="{B272414D-B18A-4D81-997D-E20EBAE48599}" dt="2024-12-22T12:22:27.338" v="6831"/>
          <ac:grpSpMkLst>
            <pc:docMk/>
            <pc:sldMk cId="2635874933" sldId="349"/>
            <ac:grpSpMk id="575" creationId="{EEA77ED1-3D6F-4551-9E4B-9CCA7B59F012}"/>
          </ac:grpSpMkLst>
        </pc:grpChg>
        <pc:grpChg chg="mod">
          <ac:chgData name="Lim Kelvin" userId="624f6ae12bb7b72b" providerId="LiveId" clId="{B272414D-B18A-4D81-997D-E20EBAE48599}" dt="2024-12-22T12:22:27.338" v="6831"/>
          <ac:grpSpMkLst>
            <pc:docMk/>
            <pc:sldMk cId="2635874933" sldId="349"/>
            <ac:grpSpMk id="576" creationId="{D47A2B72-6AF9-4AA7-B556-7A6B44C1EED3}"/>
          </ac:grpSpMkLst>
        </pc:grpChg>
        <pc:grpChg chg="mod">
          <ac:chgData name="Lim Kelvin" userId="624f6ae12bb7b72b" providerId="LiveId" clId="{B272414D-B18A-4D81-997D-E20EBAE48599}" dt="2024-12-22T12:22:27.338" v="6831"/>
          <ac:grpSpMkLst>
            <pc:docMk/>
            <pc:sldMk cId="2635874933" sldId="349"/>
            <ac:grpSpMk id="577" creationId="{2B1302C0-7BE2-4E58-B5A7-EFAEF6E2DB84}"/>
          </ac:grpSpMkLst>
        </pc:grpChg>
        <pc:grpChg chg="mod">
          <ac:chgData name="Lim Kelvin" userId="624f6ae12bb7b72b" providerId="LiveId" clId="{B272414D-B18A-4D81-997D-E20EBAE48599}" dt="2024-12-22T12:22:27.338" v="6831"/>
          <ac:grpSpMkLst>
            <pc:docMk/>
            <pc:sldMk cId="2635874933" sldId="349"/>
            <ac:grpSpMk id="578" creationId="{ADA81770-054F-48FC-BD75-2CC4947069A6}"/>
          </ac:grpSpMkLst>
        </pc:grpChg>
        <pc:grpChg chg="mod">
          <ac:chgData name="Lim Kelvin" userId="624f6ae12bb7b72b" providerId="LiveId" clId="{B272414D-B18A-4D81-997D-E20EBAE48599}" dt="2024-12-22T12:22:27.338" v="6831"/>
          <ac:grpSpMkLst>
            <pc:docMk/>
            <pc:sldMk cId="2635874933" sldId="349"/>
            <ac:grpSpMk id="579" creationId="{564F9FAF-12E7-41B5-BC0E-F1A90F65C5F5}"/>
          </ac:grpSpMkLst>
        </pc:grpChg>
        <pc:grpChg chg="mod">
          <ac:chgData name="Lim Kelvin" userId="624f6ae12bb7b72b" providerId="LiveId" clId="{B272414D-B18A-4D81-997D-E20EBAE48599}" dt="2024-12-22T12:22:27.338" v="6831"/>
          <ac:grpSpMkLst>
            <pc:docMk/>
            <pc:sldMk cId="2635874933" sldId="349"/>
            <ac:grpSpMk id="581" creationId="{288B6E92-2E37-4CF1-A27F-1B3794E4D174}"/>
          </ac:grpSpMkLst>
        </pc:grpChg>
        <pc:grpChg chg="mod">
          <ac:chgData name="Lim Kelvin" userId="624f6ae12bb7b72b" providerId="LiveId" clId="{B272414D-B18A-4D81-997D-E20EBAE48599}" dt="2024-12-22T12:22:27.338" v="6831"/>
          <ac:grpSpMkLst>
            <pc:docMk/>
            <pc:sldMk cId="2635874933" sldId="349"/>
            <ac:grpSpMk id="585" creationId="{F7119F2F-279F-439C-88BA-F5119417A3B0}"/>
          </ac:grpSpMkLst>
        </pc:grpChg>
        <pc:grpChg chg="mod">
          <ac:chgData name="Lim Kelvin" userId="624f6ae12bb7b72b" providerId="LiveId" clId="{B272414D-B18A-4D81-997D-E20EBAE48599}" dt="2024-12-22T12:22:27.338" v="6831"/>
          <ac:grpSpMkLst>
            <pc:docMk/>
            <pc:sldMk cId="2635874933" sldId="349"/>
            <ac:grpSpMk id="589" creationId="{C648E169-507A-4650-BEF7-476427DA08F7}"/>
          </ac:grpSpMkLst>
        </pc:grpChg>
        <pc:grpChg chg="mod">
          <ac:chgData name="Lim Kelvin" userId="624f6ae12bb7b72b" providerId="LiveId" clId="{B272414D-B18A-4D81-997D-E20EBAE48599}" dt="2024-12-22T12:22:27.338" v="6831"/>
          <ac:grpSpMkLst>
            <pc:docMk/>
            <pc:sldMk cId="2635874933" sldId="349"/>
            <ac:grpSpMk id="593" creationId="{57317398-6B53-4040-881E-A8122E205DA0}"/>
          </ac:grpSpMkLst>
        </pc:grpChg>
        <pc:grpChg chg="mod">
          <ac:chgData name="Lim Kelvin" userId="624f6ae12bb7b72b" providerId="LiveId" clId="{B272414D-B18A-4D81-997D-E20EBAE48599}" dt="2024-12-22T12:22:27.338" v="6831"/>
          <ac:grpSpMkLst>
            <pc:docMk/>
            <pc:sldMk cId="2635874933" sldId="349"/>
            <ac:grpSpMk id="597" creationId="{720A81E3-EEC8-480F-887A-0A50FA7B7C9F}"/>
          </ac:grpSpMkLst>
        </pc:grpChg>
        <pc:grpChg chg="mod">
          <ac:chgData name="Lim Kelvin" userId="624f6ae12bb7b72b" providerId="LiveId" clId="{B272414D-B18A-4D81-997D-E20EBAE48599}" dt="2024-12-22T12:22:27.338" v="6831"/>
          <ac:grpSpMkLst>
            <pc:docMk/>
            <pc:sldMk cId="2635874933" sldId="349"/>
            <ac:grpSpMk id="601" creationId="{360683E0-15CB-4A65-9D3E-35DAE1407540}"/>
          </ac:grpSpMkLst>
        </pc:grpChg>
        <pc:grpChg chg="mod">
          <ac:chgData name="Lim Kelvin" userId="624f6ae12bb7b72b" providerId="LiveId" clId="{B272414D-B18A-4D81-997D-E20EBAE48599}" dt="2024-12-22T12:22:27.338" v="6831"/>
          <ac:grpSpMkLst>
            <pc:docMk/>
            <pc:sldMk cId="2635874933" sldId="349"/>
            <ac:grpSpMk id="605" creationId="{40887DF1-B999-4089-B9B2-53C877FC88F5}"/>
          </ac:grpSpMkLst>
        </pc:grpChg>
        <pc:grpChg chg="mod">
          <ac:chgData name="Lim Kelvin" userId="624f6ae12bb7b72b" providerId="LiveId" clId="{B272414D-B18A-4D81-997D-E20EBAE48599}" dt="2024-12-22T12:22:27.338" v="6831"/>
          <ac:grpSpMkLst>
            <pc:docMk/>
            <pc:sldMk cId="2635874933" sldId="349"/>
            <ac:grpSpMk id="609" creationId="{43AF563F-D8DC-4667-B799-AF1F068AF5E7}"/>
          </ac:grpSpMkLst>
        </pc:grpChg>
        <pc:grpChg chg="mod">
          <ac:chgData name="Lim Kelvin" userId="624f6ae12bb7b72b" providerId="LiveId" clId="{B272414D-B18A-4D81-997D-E20EBAE48599}" dt="2024-12-22T12:22:27.338" v="6831"/>
          <ac:grpSpMkLst>
            <pc:docMk/>
            <pc:sldMk cId="2635874933" sldId="349"/>
            <ac:grpSpMk id="613" creationId="{9D8ECCA8-32DE-4ABE-8B25-C65DCDC2CA6A}"/>
          </ac:grpSpMkLst>
        </pc:grpChg>
        <pc:grpChg chg="mod">
          <ac:chgData name="Lim Kelvin" userId="624f6ae12bb7b72b" providerId="LiveId" clId="{B272414D-B18A-4D81-997D-E20EBAE48599}" dt="2024-12-22T12:22:27.338" v="6831"/>
          <ac:grpSpMkLst>
            <pc:docMk/>
            <pc:sldMk cId="2635874933" sldId="349"/>
            <ac:grpSpMk id="617" creationId="{383B2AC1-0B48-485C-BEB4-EA50B341D5B9}"/>
          </ac:grpSpMkLst>
        </pc:grpChg>
        <pc:grpChg chg="mod">
          <ac:chgData name="Lim Kelvin" userId="624f6ae12bb7b72b" providerId="LiveId" clId="{B272414D-B18A-4D81-997D-E20EBAE48599}" dt="2024-12-22T12:22:27.338" v="6831"/>
          <ac:grpSpMkLst>
            <pc:docMk/>
            <pc:sldMk cId="2635874933" sldId="349"/>
            <ac:grpSpMk id="621" creationId="{27E3CCFD-46E1-4665-BC1B-2B42B4EC806F}"/>
          </ac:grpSpMkLst>
        </pc:grpChg>
        <pc:grpChg chg="mod">
          <ac:chgData name="Lim Kelvin" userId="624f6ae12bb7b72b" providerId="LiveId" clId="{B272414D-B18A-4D81-997D-E20EBAE48599}" dt="2024-12-22T12:22:27.338" v="6831"/>
          <ac:grpSpMkLst>
            <pc:docMk/>
            <pc:sldMk cId="2635874933" sldId="349"/>
            <ac:grpSpMk id="625" creationId="{FC935340-6306-42C4-96BA-DD96CAFD9A75}"/>
          </ac:grpSpMkLst>
        </pc:grpChg>
        <pc:grpChg chg="mod">
          <ac:chgData name="Lim Kelvin" userId="624f6ae12bb7b72b" providerId="LiveId" clId="{B272414D-B18A-4D81-997D-E20EBAE48599}" dt="2024-12-22T12:22:27.338" v="6831"/>
          <ac:grpSpMkLst>
            <pc:docMk/>
            <pc:sldMk cId="2635874933" sldId="349"/>
            <ac:grpSpMk id="629" creationId="{A5EB5611-4D8D-49A6-B5F2-8CB289434BCE}"/>
          </ac:grpSpMkLst>
        </pc:grpChg>
        <pc:grpChg chg="mod">
          <ac:chgData name="Lim Kelvin" userId="624f6ae12bb7b72b" providerId="LiveId" clId="{B272414D-B18A-4D81-997D-E20EBAE48599}" dt="2024-12-22T12:22:27.338" v="6831"/>
          <ac:grpSpMkLst>
            <pc:docMk/>
            <pc:sldMk cId="2635874933" sldId="349"/>
            <ac:grpSpMk id="633" creationId="{146BF297-FF52-4B3B-BF9A-3D047585C89E}"/>
          </ac:grpSpMkLst>
        </pc:grpChg>
        <pc:grpChg chg="mod">
          <ac:chgData name="Lim Kelvin" userId="624f6ae12bb7b72b" providerId="LiveId" clId="{B272414D-B18A-4D81-997D-E20EBAE48599}" dt="2024-12-22T12:22:27.338" v="6831"/>
          <ac:grpSpMkLst>
            <pc:docMk/>
            <pc:sldMk cId="2635874933" sldId="349"/>
            <ac:grpSpMk id="637" creationId="{F371970A-C0DE-4FC1-AA09-53D277EDD4D1}"/>
          </ac:grpSpMkLst>
        </pc:grpChg>
        <pc:grpChg chg="mod">
          <ac:chgData name="Lim Kelvin" userId="624f6ae12bb7b72b" providerId="LiveId" clId="{B272414D-B18A-4D81-997D-E20EBAE48599}" dt="2024-12-22T12:22:27.338" v="6831"/>
          <ac:grpSpMkLst>
            <pc:docMk/>
            <pc:sldMk cId="2635874933" sldId="349"/>
            <ac:grpSpMk id="641" creationId="{747F706F-BAF9-4034-9376-22D73B428990}"/>
          </ac:grpSpMkLst>
        </pc:grpChg>
        <pc:grpChg chg="mod">
          <ac:chgData name="Lim Kelvin" userId="624f6ae12bb7b72b" providerId="LiveId" clId="{B272414D-B18A-4D81-997D-E20EBAE48599}" dt="2024-12-22T12:22:27.338" v="6831"/>
          <ac:grpSpMkLst>
            <pc:docMk/>
            <pc:sldMk cId="2635874933" sldId="349"/>
            <ac:grpSpMk id="645" creationId="{7C06DE46-971A-4306-B22B-468BB754723E}"/>
          </ac:grpSpMkLst>
        </pc:grpChg>
        <pc:grpChg chg="mod">
          <ac:chgData name="Lim Kelvin" userId="624f6ae12bb7b72b" providerId="LiveId" clId="{B272414D-B18A-4D81-997D-E20EBAE48599}" dt="2024-12-22T12:22:27.338" v="6831"/>
          <ac:grpSpMkLst>
            <pc:docMk/>
            <pc:sldMk cId="2635874933" sldId="349"/>
            <ac:grpSpMk id="649" creationId="{5937F2FB-5E3C-4F9F-B8CB-78DEFBC14BD0}"/>
          </ac:grpSpMkLst>
        </pc:grpChg>
        <pc:grpChg chg="mod">
          <ac:chgData name="Lim Kelvin" userId="624f6ae12bb7b72b" providerId="LiveId" clId="{B272414D-B18A-4D81-997D-E20EBAE48599}" dt="2024-12-22T12:22:27.338" v="6831"/>
          <ac:grpSpMkLst>
            <pc:docMk/>
            <pc:sldMk cId="2635874933" sldId="349"/>
            <ac:grpSpMk id="653" creationId="{50A772E6-888E-4CE1-80AC-A7A9013052B1}"/>
          </ac:grpSpMkLst>
        </pc:grpChg>
        <pc:grpChg chg="mod">
          <ac:chgData name="Lim Kelvin" userId="624f6ae12bb7b72b" providerId="LiveId" clId="{B272414D-B18A-4D81-997D-E20EBAE48599}" dt="2024-12-22T12:22:27.338" v="6831"/>
          <ac:grpSpMkLst>
            <pc:docMk/>
            <pc:sldMk cId="2635874933" sldId="349"/>
            <ac:grpSpMk id="657" creationId="{BA75CA55-BC85-45F5-A5FF-9E6005903BC3}"/>
          </ac:grpSpMkLst>
        </pc:grpChg>
        <pc:grpChg chg="mod">
          <ac:chgData name="Lim Kelvin" userId="624f6ae12bb7b72b" providerId="LiveId" clId="{B272414D-B18A-4D81-997D-E20EBAE48599}" dt="2024-12-22T12:22:27.338" v="6831"/>
          <ac:grpSpMkLst>
            <pc:docMk/>
            <pc:sldMk cId="2635874933" sldId="349"/>
            <ac:grpSpMk id="661" creationId="{084D9CD9-ED4D-4FB9-AF99-EB6761A64CAA}"/>
          </ac:grpSpMkLst>
        </pc:grpChg>
        <pc:grpChg chg="mod">
          <ac:chgData name="Lim Kelvin" userId="624f6ae12bb7b72b" providerId="LiveId" clId="{B272414D-B18A-4D81-997D-E20EBAE48599}" dt="2024-12-22T12:22:27.338" v="6831"/>
          <ac:grpSpMkLst>
            <pc:docMk/>
            <pc:sldMk cId="2635874933" sldId="349"/>
            <ac:grpSpMk id="665" creationId="{FF462832-A294-4F66-8B0D-A20BE94212A0}"/>
          </ac:grpSpMkLst>
        </pc:grpChg>
        <pc:grpChg chg="mod">
          <ac:chgData name="Lim Kelvin" userId="624f6ae12bb7b72b" providerId="LiveId" clId="{B272414D-B18A-4D81-997D-E20EBAE48599}" dt="2024-12-22T12:22:27.338" v="6831"/>
          <ac:grpSpMkLst>
            <pc:docMk/>
            <pc:sldMk cId="2635874933" sldId="349"/>
            <ac:grpSpMk id="669" creationId="{53A5B107-A79B-4A5B-B47D-A728416A5BF6}"/>
          </ac:grpSpMkLst>
        </pc:grpChg>
        <pc:grpChg chg="add mod">
          <ac:chgData name="Lim Kelvin" userId="624f6ae12bb7b72b" providerId="LiveId" clId="{B272414D-B18A-4D81-997D-E20EBAE48599}" dt="2024-12-22T12:22:34.430" v="6834" actId="1076"/>
          <ac:grpSpMkLst>
            <pc:docMk/>
            <pc:sldMk cId="2635874933" sldId="349"/>
            <ac:grpSpMk id="676" creationId="{DA30FBD1-88EF-4DD0-AA78-923980664BDF}"/>
          </ac:grpSpMkLst>
        </pc:grpChg>
        <pc:grpChg chg="mod">
          <ac:chgData name="Lim Kelvin" userId="624f6ae12bb7b72b" providerId="LiveId" clId="{B272414D-B18A-4D81-997D-E20EBAE48599}" dt="2024-12-22T12:22:32.078" v="6833"/>
          <ac:grpSpMkLst>
            <pc:docMk/>
            <pc:sldMk cId="2635874933" sldId="349"/>
            <ac:grpSpMk id="677" creationId="{865591C8-9BD4-4DD1-B7C5-555668F6CC76}"/>
          </ac:grpSpMkLst>
        </pc:grpChg>
        <pc:grpChg chg="mod">
          <ac:chgData name="Lim Kelvin" userId="624f6ae12bb7b72b" providerId="LiveId" clId="{B272414D-B18A-4D81-997D-E20EBAE48599}" dt="2024-12-22T12:22:32.078" v="6833"/>
          <ac:grpSpMkLst>
            <pc:docMk/>
            <pc:sldMk cId="2635874933" sldId="349"/>
            <ac:grpSpMk id="678" creationId="{192117FE-A9E6-4FAA-AF08-F60FF0063C7C}"/>
          </ac:grpSpMkLst>
        </pc:grpChg>
        <pc:grpChg chg="mod">
          <ac:chgData name="Lim Kelvin" userId="624f6ae12bb7b72b" providerId="LiveId" clId="{B272414D-B18A-4D81-997D-E20EBAE48599}" dt="2024-12-22T12:22:32.078" v="6833"/>
          <ac:grpSpMkLst>
            <pc:docMk/>
            <pc:sldMk cId="2635874933" sldId="349"/>
            <ac:grpSpMk id="679" creationId="{776F911C-3E23-48F4-A108-AA252A53049A}"/>
          </ac:grpSpMkLst>
        </pc:grpChg>
        <pc:grpChg chg="mod">
          <ac:chgData name="Lim Kelvin" userId="624f6ae12bb7b72b" providerId="LiveId" clId="{B272414D-B18A-4D81-997D-E20EBAE48599}" dt="2024-12-22T12:22:32.078" v="6833"/>
          <ac:grpSpMkLst>
            <pc:docMk/>
            <pc:sldMk cId="2635874933" sldId="349"/>
            <ac:grpSpMk id="680" creationId="{0FF41F91-4D87-4390-8A15-C0646985C57B}"/>
          </ac:grpSpMkLst>
        </pc:grpChg>
        <pc:grpChg chg="mod">
          <ac:chgData name="Lim Kelvin" userId="624f6ae12bb7b72b" providerId="LiveId" clId="{B272414D-B18A-4D81-997D-E20EBAE48599}" dt="2024-12-22T12:22:32.078" v="6833"/>
          <ac:grpSpMkLst>
            <pc:docMk/>
            <pc:sldMk cId="2635874933" sldId="349"/>
            <ac:grpSpMk id="681" creationId="{1AE82C66-D727-43EC-8B3E-8D647E1D1D57}"/>
          </ac:grpSpMkLst>
        </pc:grpChg>
        <pc:grpChg chg="mod">
          <ac:chgData name="Lim Kelvin" userId="624f6ae12bb7b72b" providerId="LiveId" clId="{B272414D-B18A-4D81-997D-E20EBAE48599}" dt="2024-12-22T12:22:32.078" v="6833"/>
          <ac:grpSpMkLst>
            <pc:docMk/>
            <pc:sldMk cId="2635874933" sldId="349"/>
            <ac:grpSpMk id="682" creationId="{AA4CCC9B-2EDC-4E69-9C34-F687F040C6EF}"/>
          </ac:grpSpMkLst>
        </pc:grpChg>
        <pc:grpChg chg="mod">
          <ac:chgData name="Lim Kelvin" userId="624f6ae12bb7b72b" providerId="LiveId" clId="{B272414D-B18A-4D81-997D-E20EBAE48599}" dt="2024-12-22T12:22:32.078" v="6833"/>
          <ac:grpSpMkLst>
            <pc:docMk/>
            <pc:sldMk cId="2635874933" sldId="349"/>
            <ac:grpSpMk id="683" creationId="{327F292E-8606-4BA6-A664-D4BE114A897E}"/>
          </ac:grpSpMkLst>
        </pc:grpChg>
        <pc:grpChg chg="mod">
          <ac:chgData name="Lim Kelvin" userId="624f6ae12bb7b72b" providerId="LiveId" clId="{B272414D-B18A-4D81-997D-E20EBAE48599}" dt="2024-12-22T12:22:32.078" v="6833"/>
          <ac:grpSpMkLst>
            <pc:docMk/>
            <pc:sldMk cId="2635874933" sldId="349"/>
            <ac:grpSpMk id="684" creationId="{BAF00138-2921-45B3-87DC-D415B4EB1C2A}"/>
          </ac:grpSpMkLst>
        </pc:grpChg>
        <pc:grpChg chg="mod">
          <ac:chgData name="Lim Kelvin" userId="624f6ae12bb7b72b" providerId="LiveId" clId="{B272414D-B18A-4D81-997D-E20EBAE48599}" dt="2024-12-22T12:22:32.078" v="6833"/>
          <ac:grpSpMkLst>
            <pc:docMk/>
            <pc:sldMk cId="2635874933" sldId="349"/>
            <ac:grpSpMk id="685" creationId="{245641AD-4C98-4E0E-8600-82DE7BFCC697}"/>
          </ac:grpSpMkLst>
        </pc:grpChg>
        <pc:grpChg chg="mod">
          <ac:chgData name="Lim Kelvin" userId="624f6ae12bb7b72b" providerId="LiveId" clId="{B272414D-B18A-4D81-997D-E20EBAE48599}" dt="2024-12-22T12:22:32.078" v="6833"/>
          <ac:grpSpMkLst>
            <pc:docMk/>
            <pc:sldMk cId="2635874933" sldId="349"/>
            <ac:grpSpMk id="686" creationId="{4C8328A0-4E9E-46AE-BEB5-B0043B4B0EAF}"/>
          </ac:grpSpMkLst>
        </pc:grpChg>
        <pc:grpChg chg="mod">
          <ac:chgData name="Lim Kelvin" userId="624f6ae12bb7b72b" providerId="LiveId" clId="{B272414D-B18A-4D81-997D-E20EBAE48599}" dt="2024-12-22T12:22:32.078" v="6833"/>
          <ac:grpSpMkLst>
            <pc:docMk/>
            <pc:sldMk cId="2635874933" sldId="349"/>
            <ac:grpSpMk id="687" creationId="{CACAD4B5-084B-49F8-9634-41484EC7CBC8}"/>
          </ac:grpSpMkLst>
        </pc:grpChg>
        <pc:grpChg chg="mod">
          <ac:chgData name="Lim Kelvin" userId="624f6ae12bb7b72b" providerId="LiveId" clId="{B272414D-B18A-4D81-997D-E20EBAE48599}" dt="2024-12-22T12:22:32.078" v="6833"/>
          <ac:grpSpMkLst>
            <pc:docMk/>
            <pc:sldMk cId="2635874933" sldId="349"/>
            <ac:grpSpMk id="688" creationId="{970A0410-44D3-43AD-BCE4-9AA98F3C00A5}"/>
          </ac:grpSpMkLst>
        </pc:grpChg>
        <pc:grpChg chg="mod">
          <ac:chgData name="Lim Kelvin" userId="624f6ae12bb7b72b" providerId="LiveId" clId="{B272414D-B18A-4D81-997D-E20EBAE48599}" dt="2024-12-22T12:22:32.078" v="6833"/>
          <ac:grpSpMkLst>
            <pc:docMk/>
            <pc:sldMk cId="2635874933" sldId="349"/>
            <ac:grpSpMk id="689" creationId="{39A4FE68-DA6B-49E5-9650-687036C358A0}"/>
          </ac:grpSpMkLst>
        </pc:grpChg>
        <pc:grpChg chg="mod">
          <ac:chgData name="Lim Kelvin" userId="624f6ae12bb7b72b" providerId="LiveId" clId="{B272414D-B18A-4D81-997D-E20EBAE48599}" dt="2024-12-22T12:22:32.078" v="6833"/>
          <ac:grpSpMkLst>
            <pc:docMk/>
            <pc:sldMk cId="2635874933" sldId="349"/>
            <ac:grpSpMk id="690" creationId="{12B7EC6D-C4A4-4AB0-B26F-18C2978367DB}"/>
          </ac:grpSpMkLst>
        </pc:grpChg>
        <pc:grpChg chg="mod">
          <ac:chgData name="Lim Kelvin" userId="624f6ae12bb7b72b" providerId="LiveId" clId="{B272414D-B18A-4D81-997D-E20EBAE48599}" dt="2024-12-22T12:22:32.078" v="6833"/>
          <ac:grpSpMkLst>
            <pc:docMk/>
            <pc:sldMk cId="2635874933" sldId="349"/>
            <ac:grpSpMk id="691" creationId="{2026EF0E-4C76-4AD9-B035-4D81B225B0D1}"/>
          </ac:grpSpMkLst>
        </pc:grpChg>
        <pc:grpChg chg="mod">
          <ac:chgData name="Lim Kelvin" userId="624f6ae12bb7b72b" providerId="LiveId" clId="{B272414D-B18A-4D81-997D-E20EBAE48599}" dt="2024-12-22T12:22:32.078" v="6833"/>
          <ac:grpSpMkLst>
            <pc:docMk/>
            <pc:sldMk cId="2635874933" sldId="349"/>
            <ac:grpSpMk id="692" creationId="{09145FA9-9CFE-4401-BC60-AE9B60439A06}"/>
          </ac:grpSpMkLst>
        </pc:grpChg>
        <pc:grpChg chg="mod">
          <ac:chgData name="Lim Kelvin" userId="624f6ae12bb7b72b" providerId="LiveId" clId="{B272414D-B18A-4D81-997D-E20EBAE48599}" dt="2024-12-22T12:22:32.078" v="6833"/>
          <ac:grpSpMkLst>
            <pc:docMk/>
            <pc:sldMk cId="2635874933" sldId="349"/>
            <ac:grpSpMk id="693" creationId="{1DB62A71-CC4F-419C-996D-E741B02D649B}"/>
          </ac:grpSpMkLst>
        </pc:grpChg>
        <pc:grpChg chg="mod">
          <ac:chgData name="Lim Kelvin" userId="624f6ae12bb7b72b" providerId="LiveId" clId="{B272414D-B18A-4D81-997D-E20EBAE48599}" dt="2024-12-22T12:22:32.078" v="6833"/>
          <ac:grpSpMkLst>
            <pc:docMk/>
            <pc:sldMk cId="2635874933" sldId="349"/>
            <ac:grpSpMk id="694" creationId="{9B7803CE-9452-4234-A20B-44A1B5D02BB9}"/>
          </ac:grpSpMkLst>
        </pc:grpChg>
        <pc:grpChg chg="mod">
          <ac:chgData name="Lim Kelvin" userId="624f6ae12bb7b72b" providerId="LiveId" clId="{B272414D-B18A-4D81-997D-E20EBAE48599}" dt="2024-12-22T12:22:32.078" v="6833"/>
          <ac:grpSpMkLst>
            <pc:docMk/>
            <pc:sldMk cId="2635874933" sldId="349"/>
            <ac:grpSpMk id="696" creationId="{ED7B1308-036E-482E-916C-4E54F9692817}"/>
          </ac:grpSpMkLst>
        </pc:grpChg>
        <pc:grpChg chg="mod">
          <ac:chgData name="Lim Kelvin" userId="624f6ae12bb7b72b" providerId="LiveId" clId="{B272414D-B18A-4D81-997D-E20EBAE48599}" dt="2024-12-22T12:22:32.078" v="6833"/>
          <ac:grpSpMkLst>
            <pc:docMk/>
            <pc:sldMk cId="2635874933" sldId="349"/>
            <ac:grpSpMk id="700" creationId="{0788763F-DB47-41AB-914A-3C7A5896D42A}"/>
          </ac:grpSpMkLst>
        </pc:grpChg>
        <pc:grpChg chg="mod">
          <ac:chgData name="Lim Kelvin" userId="624f6ae12bb7b72b" providerId="LiveId" clId="{B272414D-B18A-4D81-997D-E20EBAE48599}" dt="2024-12-22T12:22:32.078" v="6833"/>
          <ac:grpSpMkLst>
            <pc:docMk/>
            <pc:sldMk cId="2635874933" sldId="349"/>
            <ac:grpSpMk id="704" creationId="{8AD87AF5-793E-4B6A-B4A8-3E22BF0D4E7C}"/>
          </ac:grpSpMkLst>
        </pc:grpChg>
        <pc:grpChg chg="mod">
          <ac:chgData name="Lim Kelvin" userId="624f6ae12bb7b72b" providerId="LiveId" clId="{B272414D-B18A-4D81-997D-E20EBAE48599}" dt="2024-12-22T12:22:32.078" v="6833"/>
          <ac:grpSpMkLst>
            <pc:docMk/>
            <pc:sldMk cId="2635874933" sldId="349"/>
            <ac:grpSpMk id="708" creationId="{1084820B-02B3-4067-A944-5746BEC2D8C5}"/>
          </ac:grpSpMkLst>
        </pc:grpChg>
        <pc:grpChg chg="mod">
          <ac:chgData name="Lim Kelvin" userId="624f6ae12bb7b72b" providerId="LiveId" clId="{B272414D-B18A-4D81-997D-E20EBAE48599}" dt="2024-12-22T12:22:32.078" v="6833"/>
          <ac:grpSpMkLst>
            <pc:docMk/>
            <pc:sldMk cId="2635874933" sldId="349"/>
            <ac:grpSpMk id="712" creationId="{8F8CCAE4-6E8D-490F-88A9-A2CC3B331903}"/>
          </ac:grpSpMkLst>
        </pc:grpChg>
        <pc:grpChg chg="mod">
          <ac:chgData name="Lim Kelvin" userId="624f6ae12bb7b72b" providerId="LiveId" clId="{B272414D-B18A-4D81-997D-E20EBAE48599}" dt="2024-12-22T12:22:32.078" v="6833"/>
          <ac:grpSpMkLst>
            <pc:docMk/>
            <pc:sldMk cId="2635874933" sldId="349"/>
            <ac:grpSpMk id="716" creationId="{FD9C4519-CD7A-4E0D-BADD-E4C1CD640151}"/>
          </ac:grpSpMkLst>
        </pc:grpChg>
        <pc:grpChg chg="mod">
          <ac:chgData name="Lim Kelvin" userId="624f6ae12bb7b72b" providerId="LiveId" clId="{B272414D-B18A-4D81-997D-E20EBAE48599}" dt="2024-12-22T12:22:32.078" v="6833"/>
          <ac:grpSpMkLst>
            <pc:docMk/>
            <pc:sldMk cId="2635874933" sldId="349"/>
            <ac:grpSpMk id="720" creationId="{EC0D367F-4998-4DC7-9672-D428FDDF31DC}"/>
          </ac:grpSpMkLst>
        </pc:grpChg>
        <pc:grpChg chg="mod">
          <ac:chgData name="Lim Kelvin" userId="624f6ae12bb7b72b" providerId="LiveId" clId="{B272414D-B18A-4D81-997D-E20EBAE48599}" dt="2024-12-22T12:22:32.078" v="6833"/>
          <ac:grpSpMkLst>
            <pc:docMk/>
            <pc:sldMk cId="2635874933" sldId="349"/>
            <ac:grpSpMk id="724" creationId="{078520DC-5BF0-42F6-AB6A-CE5BAD501346}"/>
          </ac:grpSpMkLst>
        </pc:grpChg>
        <pc:grpChg chg="mod">
          <ac:chgData name="Lim Kelvin" userId="624f6ae12bb7b72b" providerId="LiveId" clId="{B272414D-B18A-4D81-997D-E20EBAE48599}" dt="2024-12-22T12:22:32.078" v="6833"/>
          <ac:grpSpMkLst>
            <pc:docMk/>
            <pc:sldMk cId="2635874933" sldId="349"/>
            <ac:grpSpMk id="728" creationId="{DC3CB8F1-88FA-45A3-8D9C-305FF9ED3A08}"/>
          </ac:grpSpMkLst>
        </pc:grpChg>
        <pc:grpChg chg="mod">
          <ac:chgData name="Lim Kelvin" userId="624f6ae12bb7b72b" providerId="LiveId" clId="{B272414D-B18A-4D81-997D-E20EBAE48599}" dt="2024-12-22T12:22:32.078" v="6833"/>
          <ac:grpSpMkLst>
            <pc:docMk/>
            <pc:sldMk cId="2635874933" sldId="349"/>
            <ac:grpSpMk id="732" creationId="{263D9BE0-DF2C-42BD-A8D5-3CEA538C664D}"/>
          </ac:grpSpMkLst>
        </pc:grpChg>
        <pc:grpChg chg="mod">
          <ac:chgData name="Lim Kelvin" userId="624f6ae12bb7b72b" providerId="LiveId" clId="{B272414D-B18A-4D81-997D-E20EBAE48599}" dt="2024-12-22T12:22:32.078" v="6833"/>
          <ac:grpSpMkLst>
            <pc:docMk/>
            <pc:sldMk cId="2635874933" sldId="349"/>
            <ac:grpSpMk id="736" creationId="{7653016E-2475-45D0-B3F4-8A18A46F7EE7}"/>
          </ac:grpSpMkLst>
        </pc:grpChg>
        <pc:grpChg chg="mod">
          <ac:chgData name="Lim Kelvin" userId="624f6ae12bb7b72b" providerId="LiveId" clId="{B272414D-B18A-4D81-997D-E20EBAE48599}" dt="2024-12-22T12:22:32.078" v="6833"/>
          <ac:grpSpMkLst>
            <pc:docMk/>
            <pc:sldMk cId="2635874933" sldId="349"/>
            <ac:grpSpMk id="740" creationId="{04AC3A6A-4A56-43BB-B345-E4898DD33C67}"/>
          </ac:grpSpMkLst>
        </pc:grpChg>
        <pc:grpChg chg="mod">
          <ac:chgData name="Lim Kelvin" userId="624f6ae12bb7b72b" providerId="LiveId" clId="{B272414D-B18A-4D81-997D-E20EBAE48599}" dt="2024-12-22T12:22:32.078" v="6833"/>
          <ac:grpSpMkLst>
            <pc:docMk/>
            <pc:sldMk cId="2635874933" sldId="349"/>
            <ac:grpSpMk id="744" creationId="{91D0315C-A8CB-4D61-9B60-653F0D101A57}"/>
          </ac:grpSpMkLst>
        </pc:grpChg>
        <pc:grpChg chg="mod">
          <ac:chgData name="Lim Kelvin" userId="624f6ae12bb7b72b" providerId="LiveId" clId="{B272414D-B18A-4D81-997D-E20EBAE48599}" dt="2024-12-22T12:22:32.078" v="6833"/>
          <ac:grpSpMkLst>
            <pc:docMk/>
            <pc:sldMk cId="2635874933" sldId="349"/>
            <ac:grpSpMk id="748" creationId="{F5C92CFC-0DA3-49AA-BFC7-2C559CC834A9}"/>
          </ac:grpSpMkLst>
        </pc:grpChg>
        <pc:grpChg chg="mod">
          <ac:chgData name="Lim Kelvin" userId="624f6ae12bb7b72b" providerId="LiveId" clId="{B272414D-B18A-4D81-997D-E20EBAE48599}" dt="2024-12-22T12:22:32.078" v="6833"/>
          <ac:grpSpMkLst>
            <pc:docMk/>
            <pc:sldMk cId="2635874933" sldId="349"/>
            <ac:grpSpMk id="752" creationId="{1D3D8A94-2E6E-4CBE-8838-C4A6A1E6AB8B}"/>
          </ac:grpSpMkLst>
        </pc:grpChg>
        <pc:grpChg chg="mod">
          <ac:chgData name="Lim Kelvin" userId="624f6ae12bb7b72b" providerId="LiveId" clId="{B272414D-B18A-4D81-997D-E20EBAE48599}" dt="2024-12-22T12:22:32.078" v="6833"/>
          <ac:grpSpMkLst>
            <pc:docMk/>
            <pc:sldMk cId="2635874933" sldId="349"/>
            <ac:grpSpMk id="756" creationId="{C6F76353-22C4-4F8D-8F14-498E5851AA0F}"/>
          </ac:grpSpMkLst>
        </pc:grpChg>
        <pc:grpChg chg="mod">
          <ac:chgData name="Lim Kelvin" userId="624f6ae12bb7b72b" providerId="LiveId" clId="{B272414D-B18A-4D81-997D-E20EBAE48599}" dt="2024-12-22T12:22:32.078" v="6833"/>
          <ac:grpSpMkLst>
            <pc:docMk/>
            <pc:sldMk cId="2635874933" sldId="349"/>
            <ac:grpSpMk id="760" creationId="{5749A1AD-96FD-4630-AADE-696F7CF36FA1}"/>
          </ac:grpSpMkLst>
        </pc:grpChg>
        <pc:grpChg chg="mod">
          <ac:chgData name="Lim Kelvin" userId="624f6ae12bb7b72b" providerId="LiveId" clId="{B272414D-B18A-4D81-997D-E20EBAE48599}" dt="2024-12-22T12:22:32.078" v="6833"/>
          <ac:grpSpMkLst>
            <pc:docMk/>
            <pc:sldMk cId="2635874933" sldId="349"/>
            <ac:grpSpMk id="764" creationId="{A65084FD-A366-495C-B3AC-34EC605EA55B}"/>
          </ac:grpSpMkLst>
        </pc:grpChg>
        <pc:picChg chg="mod">
          <ac:chgData name="Lim Kelvin" userId="624f6ae12bb7b72b" providerId="LiveId" clId="{B272414D-B18A-4D81-997D-E20EBAE48599}" dt="2024-12-22T12:19:02.384" v="6814"/>
          <ac:picMkLst>
            <pc:docMk/>
            <pc:sldMk cId="2635874933" sldId="349"/>
            <ac:picMk id="166" creationId="{9648E9F5-459E-4F10-B046-2755E2726C29}"/>
          </ac:picMkLst>
        </pc:picChg>
        <pc:picChg chg="mod">
          <ac:chgData name="Lim Kelvin" userId="624f6ae12bb7b72b" providerId="LiveId" clId="{B272414D-B18A-4D81-997D-E20EBAE48599}" dt="2024-12-22T12:19:02.384" v="6814"/>
          <ac:picMkLst>
            <pc:docMk/>
            <pc:sldMk cId="2635874933" sldId="349"/>
            <ac:picMk id="170" creationId="{E235D6BD-36F1-4EB8-9B41-35EC190216E0}"/>
          </ac:picMkLst>
        </pc:picChg>
        <pc:picChg chg="mod">
          <ac:chgData name="Lim Kelvin" userId="624f6ae12bb7b72b" providerId="LiveId" clId="{B272414D-B18A-4D81-997D-E20EBAE48599}" dt="2024-12-22T12:19:02.384" v="6814"/>
          <ac:picMkLst>
            <pc:docMk/>
            <pc:sldMk cId="2635874933" sldId="349"/>
            <ac:picMk id="174" creationId="{23FDD3F6-E366-462B-BD44-AD8039F4D157}"/>
          </ac:picMkLst>
        </pc:picChg>
        <pc:picChg chg="mod">
          <ac:chgData name="Lim Kelvin" userId="624f6ae12bb7b72b" providerId="LiveId" clId="{B272414D-B18A-4D81-997D-E20EBAE48599}" dt="2024-12-22T12:19:02.384" v="6814"/>
          <ac:picMkLst>
            <pc:docMk/>
            <pc:sldMk cId="2635874933" sldId="349"/>
            <ac:picMk id="178" creationId="{0EF47485-8679-4824-A92E-18A28FD1FA7D}"/>
          </ac:picMkLst>
        </pc:picChg>
        <pc:picChg chg="mod">
          <ac:chgData name="Lim Kelvin" userId="624f6ae12bb7b72b" providerId="LiveId" clId="{B272414D-B18A-4D81-997D-E20EBAE48599}" dt="2024-12-22T12:19:02.384" v="6814"/>
          <ac:picMkLst>
            <pc:docMk/>
            <pc:sldMk cId="2635874933" sldId="349"/>
            <ac:picMk id="182" creationId="{455D9453-92E1-4197-9D5A-5ABCEDBC041D}"/>
          </ac:picMkLst>
        </pc:picChg>
        <pc:picChg chg="mod">
          <ac:chgData name="Lim Kelvin" userId="624f6ae12bb7b72b" providerId="LiveId" clId="{B272414D-B18A-4D81-997D-E20EBAE48599}" dt="2024-12-22T12:19:02.384" v="6814"/>
          <ac:picMkLst>
            <pc:docMk/>
            <pc:sldMk cId="2635874933" sldId="349"/>
            <ac:picMk id="186" creationId="{D5E9F883-C891-475B-9945-3178F6B858ED}"/>
          </ac:picMkLst>
        </pc:picChg>
        <pc:picChg chg="mod">
          <ac:chgData name="Lim Kelvin" userId="624f6ae12bb7b72b" providerId="LiveId" clId="{B272414D-B18A-4D81-997D-E20EBAE48599}" dt="2024-12-22T12:19:02.384" v="6814"/>
          <ac:picMkLst>
            <pc:docMk/>
            <pc:sldMk cId="2635874933" sldId="349"/>
            <ac:picMk id="190" creationId="{AE0E574F-0403-4F3B-B692-27ECB609AF29}"/>
          </ac:picMkLst>
        </pc:picChg>
        <pc:picChg chg="mod">
          <ac:chgData name="Lim Kelvin" userId="624f6ae12bb7b72b" providerId="LiveId" clId="{B272414D-B18A-4D81-997D-E20EBAE48599}" dt="2024-12-22T12:19:02.384" v="6814"/>
          <ac:picMkLst>
            <pc:docMk/>
            <pc:sldMk cId="2635874933" sldId="349"/>
            <ac:picMk id="194" creationId="{5A9DCA39-30E0-46EF-AF60-773B1B799C8B}"/>
          </ac:picMkLst>
        </pc:picChg>
        <pc:picChg chg="mod">
          <ac:chgData name="Lim Kelvin" userId="624f6ae12bb7b72b" providerId="LiveId" clId="{B272414D-B18A-4D81-997D-E20EBAE48599}" dt="2024-12-22T12:19:02.384" v="6814"/>
          <ac:picMkLst>
            <pc:docMk/>
            <pc:sldMk cId="2635874933" sldId="349"/>
            <ac:picMk id="198" creationId="{090DC63C-E994-46E2-9085-188C1BCACC03}"/>
          </ac:picMkLst>
        </pc:picChg>
        <pc:picChg chg="mod">
          <ac:chgData name="Lim Kelvin" userId="624f6ae12bb7b72b" providerId="LiveId" clId="{B272414D-B18A-4D81-997D-E20EBAE48599}" dt="2024-12-22T12:19:02.384" v="6814"/>
          <ac:picMkLst>
            <pc:docMk/>
            <pc:sldMk cId="2635874933" sldId="349"/>
            <ac:picMk id="202" creationId="{728C7F9C-FBC3-4510-B176-2462329CD038}"/>
          </ac:picMkLst>
        </pc:picChg>
        <pc:picChg chg="mod">
          <ac:chgData name="Lim Kelvin" userId="624f6ae12bb7b72b" providerId="LiveId" clId="{B272414D-B18A-4D81-997D-E20EBAE48599}" dt="2024-12-22T12:19:02.384" v="6814"/>
          <ac:picMkLst>
            <pc:docMk/>
            <pc:sldMk cId="2635874933" sldId="349"/>
            <ac:picMk id="206" creationId="{876EC70A-5A16-487C-866D-BDCC10215B86}"/>
          </ac:picMkLst>
        </pc:picChg>
        <pc:picChg chg="mod">
          <ac:chgData name="Lim Kelvin" userId="624f6ae12bb7b72b" providerId="LiveId" clId="{B272414D-B18A-4D81-997D-E20EBAE48599}" dt="2024-12-22T12:19:02.384" v="6814"/>
          <ac:picMkLst>
            <pc:docMk/>
            <pc:sldMk cId="2635874933" sldId="349"/>
            <ac:picMk id="210" creationId="{4FF14ABD-2ABD-4019-8800-7E5C131ACF50}"/>
          </ac:picMkLst>
        </pc:picChg>
        <pc:picChg chg="mod">
          <ac:chgData name="Lim Kelvin" userId="624f6ae12bb7b72b" providerId="LiveId" clId="{B272414D-B18A-4D81-997D-E20EBAE48599}" dt="2024-12-22T12:19:02.384" v="6814"/>
          <ac:picMkLst>
            <pc:docMk/>
            <pc:sldMk cId="2635874933" sldId="349"/>
            <ac:picMk id="214" creationId="{09B1C959-1EA2-4A73-8AF9-F49321F2D685}"/>
          </ac:picMkLst>
        </pc:picChg>
        <pc:picChg chg="mod">
          <ac:chgData name="Lim Kelvin" userId="624f6ae12bb7b72b" providerId="LiveId" clId="{B272414D-B18A-4D81-997D-E20EBAE48599}" dt="2024-12-22T12:19:02.384" v="6814"/>
          <ac:picMkLst>
            <pc:docMk/>
            <pc:sldMk cId="2635874933" sldId="349"/>
            <ac:picMk id="218" creationId="{16D91C7A-8EEC-4076-A379-2B24777B6B66}"/>
          </ac:picMkLst>
        </pc:picChg>
        <pc:picChg chg="mod">
          <ac:chgData name="Lim Kelvin" userId="624f6ae12bb7b72b" providerId="LiveId" clId="{B272414D-B18A-4D81-997D-E20EBAE48599}" dt="2024-12-22T12:19:02.384" v="6814"/>
          <ac:picMkLst>
            <pc:docMk/>
            <pc:sldMk cId="2635874933" sldId="349"/>
            <ac:picMk id="222" creationId="{EB83E1E4-5FE3-436F-95AF-31AA3FBDE67A}"/>
          </ac:picMkLst>
        </pc:picChg>
        <pc:picChg chg="mod">
          <ac:chgData name="Lim Kelvin" userId="624f6ae12bb7b72b" providerId="LiveId" clId="{B272414D-B18A-4D81-997D-E20EBAE48599}" dt="2024-12-22T12:19:02.384" v="6814"/>
          <ac:picMkLst>
            <pc:docMk/>
            <pc:sldMk cId="2635874933" sldId="349"/>
            <ac:picMk id="226" creationId="{0EAE40A3-7341-44C9-9B6C-A1532C3A629F}"/>
          </ac:picMkLst>
        </pc:picChg>
        <pc:picChg chg="mod">
          <ac:chgData name="Lim Kelvin" userId="624f6ae12bb7b72b" providerId="LiveId" clId="{B272414D-B18A-4D81-997D-E20EBAE48599}" dt="2024-12-22T12:19:02.384" v="6814"/>
          <ac:picMkLst>
            <pc:docMk/>
            <pc:sldMk cId="2635874933" sldId="349"/>
            <ac:picMk id="230" creationId="{DC9BF049-6EDB-4C9F-AD14-9497D28B5581}"/>
          </ac:picMkLst>
        </pc:picChg>
        <pc:picChg chg="mod">
          <ac:chgData name="Lim Kelvin" userId="624f6ae12bb7b72b" providerId="LiveId" clId="{B272414D-B18A-4D81-997D-E20EBAE48599}" dt="2024-12-22T12:19:02.384" v="6814"/>
          <ac:picMkLst>
            <pc:docMk/>
            <pc:sldMk cId="2635874933" sldId="349"/>
            <ac:picMk id="234" creationId="{02B324C0-14B1-4E96-8F1B-B62253A99948}"/>
          </ac:picMkLst>
        </pc:picChg>
        <pc:picChg chg="mod">
          <ac:chgData name="Lim Kelvin" userId="624f6ae12bb7b72b" providerId="LiveId" clId="{B272414D-B18A-4D81-997D-E20EBAE48599}" dt="2024-12-22T12:20:17.030" v="6818"/>
          <ac:picMkLst>
            <pc:docMk/>
            <pc:sldMk cId="2635874933" sldId="349"/>
            <ac:picMk id="257" creationId="{7A068EBE-26BF-4572-9FF0-95B39CED1D9D}"/>
          </ac:picMkLst>
        </pc:picChg>
        <pc:picChg chg="mod">
          <ac:chgData name="Lim Kelvin" userId="624f6ae12bb7b72b" providerId="LiveId" clId="{B272414D-B18A-4D81-997D-E20EBAE48599}" dt="2024-12-22T12:20:17.030" v="6818"/>
          <ac:picMkLst>
            <pc:docMk/>
            <pc:sldMk cId="2635874933" sldId="349"/>
            <ac:picMk id="261" creationId="{9AB1CD72-BA91-40C3-8B8F-49A377C03EA4}"/>
          </ac:picMkLst>
        </pc:picChg>
        <pc:picChg chg="mod">
          <ac:chgData name="Lim Kelvin" userId="624f6ae12bb7b72b" providerId="LiveId" clId="{B272414D-B18A-4D81-997D-E20EBAE48599}" dt="2024-12-22T12:20:17.030" v="6818"/>
          <ac:picMkLst>
            <pc:docMk/>
            <pc:sldMk cId="2635874933" sldId="349"/>
            <ac:picMk id="265" creationId="{3B3D2E21-5924-4FB9-819D-C93DFBADF6FA}"/>
          </ac:picMkLst>
        </pc:picChg>
        <pc:picChg chg="mod">
          <ac:chgData name="Lim Kelvin" userId="624f6ae12bb7b72b" providerId="LiveId" clId="{B272414D-B18A-4D81-997D-E20EBAE48599}" dt="2024-12-22T12:20:17.030" v="6818"/>
          <ac:picMkLst>
            <pc:docMk/>
            <pc:sldMk cId="2635874933" sldId="349"/>
            <ac:picMk id="269" creationId="{CBF74E15-79DE-469E-A858-1FCF2DD2BEA7}"/>
          </ac:picMkLst>
        </pc:picChg>
        <pc:picChg chg="mod">
          <ac:chgData name="Lim Kelvin" userId="624f6ae12bb7b72b" providerId="LiveId" clId="{B272414D-B18A-4D81-997D-E20EBAE48599}" dt="2024-12-22T12:20:17.030" v="6818"/>
          <ac:picMkLst>
            <pc:docMk/>
            <pc:sldMk cId="2635874933" sldId="349"/>
            <ac:picMk id="273" creationId="{1448ED0F-C8EE-4019-9B1D-5072C6A42822}"/>
          </ac:picMkLst>
        </pc:picChg>
        <pc:picChg chg="mod">
          <ac:chgData name="Lim Kelvin" userId="624f6ae12bb7b72b" providerId="LiveId" clId="{B272414D-B18A-4D81-997D-E20EBAE48599}" dt="2024-12-22T12:20:17.030" v="6818"/>
          <ac:picMkLst>
            <pc:docMk/>
            <pc:sldMk cId="2635874933" sldId="349"/>
            <ac:picMk id="277" creationId="{D6590855-C26E-48DD-AD1F-9965CF202A90}"/>
          </ac:picMkLst>
        </pc:picChg>
        <pc:picChg chg="mod">
          <ac:chgData name="Lim Kelvin" userId="624f6ae12bb7b72b" providerId="LiveId" clId="{B272414D-B18A-4D81-997D-E20EBAE48599}" dt="2024-12-22T12:20:17.030" v="6818"/>
          <ac:picMkLst>
            <pc:docMk/>
            <pc:sldMk cId="2635874933" sldId="349"/>
            <ac:picMk id="281" creationId="{D6D6D324-134B-4677-8CF6-3FC750DB3925}"/>
          </ac:picMkLst>
        </pc:picChg>
        <pc:picChg chg="mod">
          <ac:chgData name="Lim Kelvin" userId="624f6ae12bb7b72b" providerId="LiveId" clId="{B272414D-B18A-4D81-997D-E20EBAE48599}" dt="2024-12-22T12:20:17.030" v="6818"/>
          <ac:picMkLst>
            <pc:docMk/>
            <pc:sldMk cId="2635874933" sldId="349"/>
            <ac:picMk id="285" creationId="{EA45FE25-54D8-4B35-894D-1D5AB19DAD69}"/>
          </ac:picMkLst>
        </pc:picChg>
        <pc:picChg chg="mod">
          <ac:chgData name="Lim Kelvin" userId="624f6ae12bb7b72b" providerId="LiveId" clId="{B272414D-B18A-4D81-997D-E20EBAE48599}" dt="2024-12-22T12:20:17.030" v="6818"/>
          <ac:picMkLst>
            <pc:docMk/>
            <pc:sldMk cId="2635874933" sldId="349"/>
            <ac:picMk id="289" creationId="{E1BD5694-C625-4C23-8730-CCB537C1047D}"/>
          </ac:picMkLst>
        </pc:picChg>
        <pc:picChg chg="mod">
          <ac:chgData name="Lim Kelvin" userId="624f6ae12bb7b72b" providerId="LiveId" clId="{B272414D-B18A-4D81-997D-E20EBAE48599}" dt="2024-12-22T12:20:17.030" v="6818"/>
          <ac:picMkLst>
            <pc:docMk/>
            <pc:sldMk cId="2635874933" sldId="349"/>
            <ac:picMk id="293" creationId="{B56B29C3-ACB7-4EF8-BC50-4B08E398D88E}"/>
          </ac:picMkLst>
        </pc:picChg>
        <pc:picChg chg="mod">
          <ac:chgData name="Lim Kelvin" userId="624f6ae12bb7b72b" providerId="LiveId" clId="{B272414D-B18A-4D81-997D-E20EBAE48599}" dt="2024-12-22T12:20:17.030" v="6818"/>
          <ac:picMkLst>
            <pc:docMk/>
            <pc:sldMk cId="2635874933" sldId="349"/>
            <ac:picMk id="297" creationId="{40A49AC1-0CED-468D-BF42-829262862897}"/>
          </ac:picMkLst>
        </pc:picChg>
        <pc:picChg chg="mod">
          <ac:chgData name="Lim Kelvin" userId="624f6ae12bb7b72b" providerId="LiveId" clId="{B272414D-B18A-4D81-997D-E20EBAE48599}" dt="2024-12-22T12:20:17.030" v="6818"/>
          <ac:picMkLst>
            <pc:docMk/>
            <pc:sldMk cId="2635874933" sldId="349"/>
            <ac:picMk id="301" creationId="{FA3B2E0A-11ED-4C86-BA32-54381C38EAED}"/>
          </ac:picMkLst>
        </pc:picChg>
        <pc:picChg chg="mod">
          <ac:chgData name="Lim Kelvin" userId="624f6ae12bb7b72b" providerId="LiveId" clId="{B272414D-B18A-4D81-997D-E20EBAE48599}" dt="2024-12-22T12:20:17.030" v="6818"/>
          <ac:picMkLst>
            <pc:docMk/>
            <pc:sldMk cId="2635874933" sldId="349"/>
            <ac:picMk id="305" creationId="{B3D9E43B-A1AD-4893-A4E1-7E78E209EC10}"/>
          </ac:picMkLst>
        </pc:picChg>
        <pc:picChg chg="mod">
          <ac:chgData name="Lim Kelvin" userId="624f6ae12bb7b72b" providerId="LiveId" clId="{B272414D-B18A-4D81-997D-E20EBAE48599}" dt="2024-12-22T12:20:17.030" v="6818"/>
          <ac:picMkLst>
            <pc:docMk/>
            <pc:sldMk cId="2635874933" sldId="349"/>
            <ac:picMk id="309" creationId="{9F1237E1-78C3-4C4C-B74B-FAABABF67C02}"/>
          </ac:picMkLst>
        </pc:picChg>
        <pc:picChg chg="mod">
          <ac:chgData name="Lim Kelvin" userId="624f6ae12bb7b72b" providerId="LiveId" clId="{B272414D-B18A-4D81-997D-E20EBAE48599}" dt="2024-12-22T12:20:17.030" v="6818"/>
          <ac:picMkLst>
            <pc:docMk/>
            <pc:sldMk cId="2635874933" sldId="349"/>
            <ac:picMk id="313" creationId="{0DB7163E-DF93-401D-B80C-17D1DE5C918C}"/>
          </ac:picMkLst>
        </pc:picChg>
        <pc:picChg chg="mod">
          <ac:chgData name="Lim Kelvin" userId="624f6ae12bb7b72b" providerId="LiveId" clId="{B272414D-B18A-4D81-997D-E20EBAE48599}" dt="2024-12-22T12:20:17.030" v="6818"/>
          <ac:picMkLst>
            <pc:docMk/>
            <pc:sldMk cId="2635874933" sldId="349"/>
            <ac:picMk id="317" creationId="{69990789-0AB1-456A-BA00-0DEF76E46E7F}"/>
          </ac:picMkLst>
        </pc:picChg>
        <pc:picChg chg="mod">
          <ac:chgData name="Lim Kelvin" userId="624f6ae12bb7b72b" providerId="LiveId" clId="{B272414D-B18A-4D81-997D-E20EBAE48599}" dt="2024-12-22T12:20:17.030" v="6818"/>
          <ac:picMkLst>
            <pc:docMk/>
            <pc:sldMk cId="2635874933" sldId="349"/>
            <ac:picMk id="321" creationId="{2D47046C-1F34-422E-9518-2DA030F8F0CA}"/>
          </ac:picMkLst>
        </pc:picChg>
        <pc:picChg chg="mod">
          <ac:chgData name="Lim Kelvin" userId="624f6ae12bb7b72b" providerId="LiveId" clId="{B272414D-B18A-4D81-997D-E20EBAE48599}" dt="2024-12-22T12:20:17.030" v="6818"/>
          <ac:picMkLst>
            <pc:docMk/>
            <pc:sldMk cId="2635874933" sldId="349"/>
            <ac:picMk id="325" creationId="{616F4B07-7585-4092-85CD-91381DECE680}"/>
          </ac:picMkLst>
        </pc:picChg>
        <pc:picChg chg="mod">
          <ac:chgData name="Lim Kelvin" userId="624f6ae12bb7b72b" providerId="LiveId" clId="{B272414D-B18A-4D81-997D-E20EBAE48599}" dt="2024-12-22T12:20:56.301" v="6821"/>
          <ac:picMkLst>
            <pc:docMk/>
            <pc:sldMk cId="2635874933" sldId="349"/>
            <ac:picMk id="330" creationId="{69992E89-F613-49C2-B2A4-53444334C67F}"/>
          </ac:picMkLst>
        </pc:picChg>
        <pc:picChg chg="mod">
          <ac:chgData name="Lim Kelvin" userId="624f6ae12bb7b72b" providerId="LiveId" clId="{B272414D-B18A-4D81-997D-E20EBAE48599}" dt="2024-12-22T12:20:56.301" v="6821"/>
          <ac:picMkLst>
            <pc:docMk/>
            <pc:sldMk cId="2635874933" sldId="349"/>
            <ac:picMk id="362" creationId="{FD942976-EBA3-45D9-A6C2-1012F633E0A9}"/>
          </ac:picMkLst>
        </pc:picChg>
        <pc:picChg chg="mod">
          <ac:chgData name="Lim Kelvin" userId="624f6ae12bb7b72b" providerId="LiveId" clId="{B272414D-B18A-4D81-997D-E20EBAE48599}" dt="2024-12-22T12:20:56.301" v="6821"/>
          <ac:picMkLst>
            <pc:docMk/>
            <pc:sldMk cId="2635874933" sldId="349"/>
            <ac:picMk id="366" creationId="{F32A67B2-4498-4618-84A5-4012DDA58068}"/>
          </ac:picMkLst>
        </pc:picChg>
        <pc:picChg chg="mod">
          <ac:chgData name="Lim Kelvin" userId="624f6ae12bb7b72b" providerId="LiveId" clId="{B272414D-B18A-4D81-997D-E20EBAE48599}" dt="2024-12-22T12:20:56.301" v="6821"/>
          <ac:picMkLst>
            <pc:docMk/>
            <pc:sldMk cId="2635874933" sldId="349"/>
            <ac:picMk id="370" creationId="{47726E47-ACCF-4576-BDBA-01D2ABD54B95}"/>
          </ac:picMkLst>
        </pc:picChg>
        <pc:picChg chg="mod">
          <ac:chgData name="Lim Kelvin" userId="624f6ae12bb7b72b" providerId="LiveId" clId="{B272414D-B18A-4D81-997D-E20EBAE48599}" dt="2024-12-22T12:20:56.301" v="6821"/>
          <ac:picMkLst>
            <pc:docMk/>
            <pc:sldMk cId="2635874933" sldId="349"/>
            <ac:picMk id="374" creationId="{1BE8F194-22EC-4C43-B935-9A2502DDDFA0}"/>
          </ac:picMkLst>
        </pc:picChg>
        <pc:picChg chg="mod">
          <ac:chgData name="Lim Kelvin" userId="624f6ae12bb7b72b" providerId="LiveId" clId="{B272414D-B18A-4D81-997D-E20EBAE48599}" dt="2024-12-22T12:20:56.301" v="6821"/>
          <ac:picMkLst>
            <pc:docMk/>
            <pc:sldMk cId="2635874933" sldId="349"/>
            <ac:picMk id="378" creationId="{C93D5EA7-5235-44CF-9CFE-55849BD75222}"/>
          </ac:picMkLst>
        </pc:picChg>
        <pc:picChg chg="mod">
          <ac:chgData name="Lim Kelvin" userId="624f6ae12bb7b72b" providerId="LiveId" clId="{B272414D-B18A-4D81-997D-E20EBAE48599}" dt="2024-12-22T12:20:56.301" v="6821"/>
          <ac:picMkLst>
            <pc:docMk/>
            <pc:sldMk cId="2635874933" sldId="349"/>
            <ac:picMk id="382" creationId="{FB7477E7-97E7-409A-94ED-A60ABEF24087}"/>
          </ac:picMkLst>
        </pc:picChg>
        <pc:picChg chg="mod">
          <ac:chgData name="Lim Kelvin" userId="624f6ae12bb7b72b" providerId="LiveId" clId="{B272414D-B18A-4D81-997D-E20EBAE48599}" dt="2024-12-22T12:20:56.301" v="6821"/>
          <ac:picMkLst>
            <pc:docMk/>
            <pc:sldMk cId="2635874933" sldId="349"/>
            <ac:picMk id="386" creationId="{A02B9080-751E-439C-8AF9-52EDBA2A24E8}"/>
          </ac:picMkLst>
        </pc:picChg>
        <pc:picChg chg="mod">
          <ac:chgData name="Lim Kelvin" userId="624f6ae12bb7b72b" providerId="LiveId" clId="{B272414D-B18A-4D81-997D-E20EBAE48599}" dt="2024-12-22T12:20:56.301" v="6821"/>
          <ac:picMkLst>
            <pc:docMk/>
            <pc:sldMk cId="2635874933" sldId="349"/>
            <ac:picMk id="390" creationId="{A498BC12-DD7A-431B-84A7-A3D02EEDFFE5}"/>
          </ac:picMkLst>
        </pc:picChg>
        <pc:picChg chg="mod">
          <ac:chgData name="Lim Kelvin" userId="624f6ae12bb7b72b" providerId="LiveId" clId="{B272414D-B18A-4D81-997D-E20EBAE48599}" dt="2024-12-22T12:20:56.301" v="6821"/>
          <ac:picMkLst>
            <pc:docMk/>
            <pc:sldMk cId="2635874933" sldId="349"/>
            <ac:picMk id="394" creationId="{5BCE6EBF-A767-4D0B-8A42-06DA8F88E60F}"/>
          </ac:picMkLst>
        </pc:picChg>
        <pc:picChg chg="mod">
          <ac:chgData name="Lim Kelvin" userId="624f6ae12bb7b72b" providerId="LiveId" clId="{B272414D-B18A-4D81-997D-E20EBAE48599}" dt="2024-12-22T12:20:56.301" v="6821"/>
          <ac:picMkLst>
            <pc:docMk/>
            <pc:sldMk cId="2635874933" sldId="349"/>
            <ac:picMk id="398" creationId="{9E5CDFBC-19F7-4A23-826C-F22E6AFA272B}"/>
          </ac:picMkLst>
        </pc:picChg>
        <pc:picChg chg="mod">
          <ac:chgData name="Lim Kelvin" userId="624f6ae12bb7b72b" providerId="LiveId" clId="{B272414D-B18A-4D81-997D-E20EBAE48599}" dt="2024-12-22T12:20:56.301" v="6821"/>
          <ac:picMkLst>
            <pc:docMk/>
            <pc:sldMk cId="2635874933" sldId="349"/>
            <ac:picMk id="402" creationId="{0F9DC36B-86F4-4771-811C-979EFAD5E1BD}"/>
          </ac:picMkLst>
        </pc:picChg>
        <pc:picChg chg="mod">
          <ac:chgData name="Lim Kelvin" userId="624f6ae12bb7b72b" providerId="LiveId" clId="{B272414D-B18A-4D81-997D-E20EBAE48599}" dt="2024-12-22T12:20:56.301" v="6821"/>
          <ac:picMkLst>
            <pc:docMk/>
            <pc:sldMk cId="2635874933" sldId="349"/>
            <ac:picMk id="406" creationId="{C0387A5A-0CBA-44C6-AD65-85DF6DB821B3}"/>
          </ac:picMkLst>
        </pc:picChg>
        <pc:picChg chg="mod">
          <ac:chgData name="Lim Kelvin" userId="624f6ae12bb7b72b" providerId="LiveId" clId="{B272414D-B18A-4D81-997D-E20EBAE48599}" dt="2024-12-22T12:20:56.301" v="6821"/>
          <ac:picMkLst>
            <pc:docMk/>
            <pc:sldMk cId="2635874933" sldId="349"/>
            <ac:picMk id="410" creationId="{BDB20B8E-89E7-46D0-847F-646F6169F459}"/>
          </ac:picMkLst>
        </pc:picChg>
        <pc:picChg chg="mod">
          <ac:chgData name="Lim Kelvin" userId="624f6ae12bb7b72b" providerId="LiveId" clId="{B272414D-B18A-4D81-997D-E20EBAE48599}" dt="2024-12-22T12:20:56.301" v="6821"/>
          <ac:picMkLst>
            <pc:docMk/>
            <pc:sldMk cId="2635874933" sldId="349"/>
            <ac:picMk id="414" creationId="{1CAC977D-438E-42F1-BAEB-EB9489FEB0EE}"/>
          </ac:picMkLst>
        </pc:picChg>
        <pc:picChg chg="mod">
          <ac:chgData name="Lim Kelvin" userId="624f6ae12bb7b72b" providerId="LiveId" clId="{B272414D-B18A-4D81-997D-E20EBAE48599}" dt="2024-12-22T12:20:56.301" v="6821"/>
          <ac:picMkLst>
            <pc:docMk/>
            <pc:sldMk cId="2635874933" sldId="349"/>
            <ac:picMk id="418" creationId="{4FEB6BC6-3D48-4D0E-9C92-6681F97DE4D8}"/>
          </ac:picMkLst>
        </pc:picChg>
        <pc:picChg chg="mod">
          <ac:chgData name="Lim Kelvin" userId="624f6ae12bb7b72b" providerId="LiveId" clId="{B272414D-B18A-4D81-997D-E20EBAE48599}" dt="2024-12-22T12:20:56.301" v="6821"/>
          <ac:picMkLst>
            <pc:docMk/>
            <pc:sldMk cId="2635874933" sldId="349"/>
            <ac:picMk id="422" creationId="{505F844E-6289-401B-B6EC-A138CECE1514}"/>
          </ac:picMkLst>
        </pc:picChg>
        <pc:picChg chg="mod">
          <ac:chgData name="Lim Kelvin" userId="624f6ae12bb7b72b" providerId="LiveId" clId="{B272414D-B18A-4D81-997D-E20EBAE48599}" dt="2024-12-22T12:20:56.301" v="6821"/>
          <ac:picMkLst>
            <pc:docMk/>
            <pc:sldMk cId="2635874933" sldId="349"/>
            <ac:picMk id="426" creationId="{1FC41E09-1D59-4FCF-A64F-BBD28147C80D}"/>
          </ac:picMkLst>
        </pc:picChg>
        <pc:picChg chg="mod">
          <ac:chgData name="Lim Kelvin" userId="624f6ae12bb7b72b" providerId="LiveId" clId="{B272414D-B18A-4D81-997D-E20EBAE48599}" dt="2024-12-22T12:20:56.301" v="6821"/>
          <ac:picMkLst>
            <pc:docMk/>
            <pc:sldMk cId="2635874933" sldId="349"/>
            <ac:picMk id="430" creationId="{7F226EDE-DD23-42E8-BB98-3ACB0FF94CD8}"/>
          </ac:picMkLst>
        </pc:picChg>
        <pc:picChg chg="mod">
          <ac:chgData name="Lim Kelvin" userId="624f6ae12bb7b72b" providerId="LiveId" clId="{B272414D-B18A-4D81-997D-E20EBAE48599}" dt="2024-12-22T12:20:56.301" v="6821"/>
          <ac:picMkLst>
            <pc:docMk/>
            <pc:sldMk cId="2635874933" sldId="349"/>
            <ac:picMk id="434" creationId="{DCF2893E-C367-4DEB-84E2-FBE2D6B102A9}"/>
          </ac:picMkLst>
        </pc:picChg>
        <pc:picChg chg="mod">
          <ac:chgData name="Lim Kelvin" userId="624f6ae12bb7b72b" providerId="LiveId" clId="{B272414D-B18A-4D81-997D-E20EBAE48599}" dt="2024-12-22T12:20:56.301" v="6821"/>
          <ac:picMkLst>
            <pc:docMk/>
            <pc:sldMk cId="2635874933" sldId="349"/>
            <ac:picMk id="438" creationId="{BC0F911D-2573-48A9-8254-AA8A33C770ED}"/>
          </ac:picMkLst>
        </pc:picChg>
        <pc:picChg chg="mod">
          <ac:chgData name="Lim Kelvin" userId="624f6ae12bb7b72b" providerId="LiveId" clId="{B272414D-B18A-4D81-997D-E20EBAE48599}" dt="2024-12-22T12:20:56.301" v="6821"/>
          <ac:picMkLst>
            <pc:docMk/>
            <pc:sldMk cId="2635874933" sldId="349"/>
            <ac:picMk id="442" creationId="{4406B54D-88BA-44CC-A4A0-70F2458605F4}"/>
          </ac:picMkLst>
        </pc:picChg>
        <pc:picChg chg="mod">
          <ac:chgData name="Lim Kelvin" userId="624f6ae12bb7b72b" providerId="LiveId" clId="{B272414D-B18A-4D81-997D-E20EBAE48599}" dt="2024-12-22T12:20:56.301" v="6821"/>
          <ac:picMkLst>
            <pc:docMk/>
            <pc:sldMk cId="2635874933" sldId="349"/>
            <ac:picMk id="446" creationId="{7134F6FD-40E1-4784-8927-E36F6DF5C639}"/>
          </ac:picMkLst>
        </pc:picChg>
        <pc:picChg chg="mod">
          <ac:chgData name="Lim Kelvin" userId="624f6ae12bb7b72b" providerId="LiveId" clId="{B272414D-B18A-4D81-997D-E20EBAE48599}" dt="2024-12-22T12:20:56.301" v="6821"/>
          <ac:picMkLst>
            <pc:docMk/>
            <pc:sldMk cId="2635874933" sldId="349"/>
            <ac:picMk id="450" creationId="{1811616D-1777-4DA9-85ED-0D871C484EA6}"/>
          </ac:picMkLst>
        </pc:picChg>
        <pc:picChg chg="mod">
          <ac:chgData name="Lim Kelvin" userId="624f6ae12bb7b72b" providerId="LiveId" clId="{B272414D-B18A-4D81-997D-E20EBAE48599}" dt="2024-12-22T12:20:56.301" v="6821"/>
          <ac:picMkLst>
            <pc:docMk/>
            <pc:sldMk cId="2635874933" sldId="349"/>
            <ac:picMk id="452" creationId="{30958404-7678-4B21-A3A4-2180434B875E}"/>
          </ac:picMkLst>
        </pc:picChg>
        <pc:picChg chg="mod">
          <ac:chgData name="Lim Kelvin" userId="624f6ae12bb7b72b" providerId="LiveId" clId="{B272414D-B18A-4D81-997D-E20EBAE48599}" dt="2024-12-22T12:22:09.729" v="6827"/>
          <ac:picMkLst>
            <pc:docMk/>
            <pc:sldMk cId="2635874933" sldId="349"/>
            <ac:picMk id="477" creationId="{D8FC3BF5-C39C-405C-8E6B-4FF9D520E9D8}"/>
          </ac:picMkLst>
        </pc:picChg>
        <pc:picChg chg="mod">
          <ac:chgData name="Lim Kelvin" userId="624f6ae12bb7b72b" providerId="LiveId" clId="{B272414D-B18A-4D81-997D-E20EBAE48599}" dt="2024-12-22T12:22:09.729" v="6827"/>
          <ac:picMkLst>
            <pc:docMk/>
            <pc:sldMk cId="2635874933" sldId="349"/>
            <ac:picMk id="481" creationId="{04990FF7-5E5A-4CEE-A307-AFBC6B9FF664}"/>
          </ac:picMkLst>
        </pc:picChg>
        <pc:picChg chg="mod">
          <ac:chgData name="Lim Kelvin" userId="624f6ae12bb7b72b" providerId="LiveId" clId="{B272414D-B18A-4D81-997D-E20EBAE48599}" dt="2024-12-22T12:22:09.729" v="6827"/>
          <ac:picMkLst>
            <pc:docMk/>
            <pc:sldMk cId="2635874933" sldId="349"/>
            <ac:picMk id="485" creationId="{4DF0C560-661D-4385-B084-FAA74A093323}"/>
          </ac:picMkLst>
        </pc:picChg>
        <pc:picChg chg="mod">
          <ac:chgData name="Lim Kelvin" userId="624f6ae12bb7b72b" providerId="LiveId" clId="{B272414D-B18A-4D81-997D-E20EBAE48599}" dt="2024-12-22T12:22:09.729" v="6827"/>
          <ac:picMkLst>
            <pc:docMk/>
            <pc:sldMk cId="2635874933" sldId="349"/>
            <ac:picMk id="489" creationId="{80A26396-7802-4B0D-AEB8-94EE377433A1}"/>
          </ac:picMkLst>
        </pc:picChg>
        <pc:picChg chg="mod">
          <ac:chgData name="Lim Kelvin" userId="624f6ae12bb7b72b" providerId="LiveId" clId="{B272414D-B18A-4D81-997D-E20EBAE48599}" dt="2024-12-22T12:22:09.729" v="6827"/>
          <ac:picMkLst>
            <pc:docMk/>
            <pc:sldMk cId="2635874933" sldId="349"/>
            <ac:picMk id="493" creationId="{1E637F05-9FD7-46B0-BB0F-11C18735CA1C}"/>
          </ac:picMkLst>
        </pc:picChg>
        <pc:picChg chg="mod">
          <ac:chgData name="Lim Kelvin" userId="624f6ae12bb7b72b" providerId="LiveId" clId="{B272414D-B18A-4D81-997D-E20EBAE48599}" dt="2024-12-22T12:22:09.729" v="6827"/>
          <ac:picMkLst>
            <pc:docMk/>
            <pc:sldMk cId="2635874933" sldId="349"/>
            <ac:picMk id="497" creationId="{427ECD79-6476-42A2-AF7A-D03414666C6B}"/>
          </ac:picMkLst>
        </pc:picChg>
        <pc:picChg chg="mod">
          <ac:chgData name="Lim Kelvin" userId="624f6ae12bb7b72b" providerId="LiveId" clId="{B272414D-B18A-4D81-997D-E20EBAE48599}" dt="2024-12-22T12:22:09.729" v="6827"/>
          <ac:picMkLst>
            <pc:docMk/>
            <pc:sldMk cId="2635874933" sldId="349"/>
            <ac:picMk id="501" creationId="{8B62E98D-594D-403F-AE85-F1FA1D968DB4}"/>
          </ac:picMkLst>
        </pc:picChg>
        <pc:picChg chg="mod">
          <ac:chgData name="Lim Kelvin" userId="624f6ae12bb7b72b" providerId="LiveId" clId="{B272414D-B18A-4D81-997D-E20EBAE48599}" dt="2024-12-22T12:22:09.729" v="6827"/>
          <ac:picMkLst>
            <pc:docMk/>
            <pc:sldMk cId="2635874933" sldId="349"/>
            <ac:picMk id="505" creationId="{F7893C10-8466-4DA6-98C0-DF91AEAFC208}"/>
          </ac:picMkLst>
        </pc:picChg>
        <pc:picChg chg="mod">
          <ac:chgData name="Lim Kelvin" userId="624f6ae12bb7b72b" providerId="LiveId" clId="{B272414D-B18A-4D81-997D-E20EBAE48599}" dt="2024-12-22T12:22:09.729" v="6827"/>
          <ac:picMkLst>
            <pc:docMk/>
            <pc:sldMk cId="2635874933" sldId="349"/>
            <ac:picMk id="509" creationId="{7D5A85CF-DC2A-43B4-A166-55CCA5C7B8BC}"/>
          </ac:picMkLst>
        </pc:picChg>
        <pc:picChg chg="mod">
          <ac:chgData name="Lim Kelvin" userId="624f6ae12bb7b72b" providerId="LiveId" clId="{B272414D-B18A-4D81-997D-E20EBAE48599}" dt="2024-12-22T12:22:09.729" v="6827"/>
          <ac:picMkLst>
            <pc:docMk/>
            <pc:sldMk cId="2635874933" sldId="349"/>
            <ac:picMk id="513" creationId="{EB689A51-CCCB-4B93-9280-D71F6F30030C}"/>
          </ac:picMkLst>
        </pc:picChg>
        <pc:picChg chg="mod">
          <ac:chgData name="Lim Kelvin" userId="624f6ae12bb7b72b" providerId="LiveId" clId="{B272414D-B18A-4D81-997D-E20EBAE48599}" dt="2024-12-22T12:22:09.729" v="6827"/>
          <ac:picMkLst>
            <pc:docMk/>
            <pc:sldMk cId="2635874933" sldId="349"/>
            <ac:picMk id="517" creationId="{BDB286F4-9219-4111-ADA0-760A48D5349E}"/>
          </ac:picMkLst>
        </pc:picChg>
        <pc:picChg chg="mod">
          <ac:chgData name="Lim Kelvin" userId="624f6ae12bb7b72b" providerId="LiveId" clId="{B272414D-B18A-4D81-997D-E20EBAE48599}" dt="2024-12-22T12:22:09.729" v="6827"/>
          <ac:picMkLst>
            <pc:docMk/>
            <pc:sldMk cId="2635874933" sldId="349"/>
            <ac:picMk id="521" creationId="{A4FB3252-F82E-4C96-BE01-6B8E9C11C31A}"/>
          </ac:picMkLst>
        </pc:picChg>
        <pc:picChg chg="mod">
          <ac:chgData name="Lim Kelvin" userId="624f6ae12bb7b72b" providerId="LiveId" clId="{B272414D-B18A-4D81-997D-E20EBAE48599}" dt="2024-12-22T12:22:09.729" v="6827"/>
          <ac:picMkLst>
            <pc:docMk/>
            <pc:sldMk cId="2635874933" sldId="349"/>
            <ac:picMk id="525" creationId="{CC8D375C-4E3E-46FF-9FFD-E97DB875EFDB}"/>
          </ac:picMkLst>
        </pc:picChg>
        <pc:picChg chg="mod">
          <ac:chgData name="Lim Kelvin" userId="624f6ae12bb7b72b" providerId="LiveId" clId="{B272414D-B18A-4D81-997D-E20EBAE48599}" dt="2024-12-22T12:22:09.729" v="6827"/>
          <ac:picMkLst>
            <pc:docMk/>
            <pc:sldMk cId="2635874933" sldId="349"/>
            <ac:picMk id="529" creationId="{F0D092F9-9CE6-4857-9EC0-7EF36F8682A9}"/>
          </ac:picMkLst>
        </pc:picChg>
        <pc:picChg chg="mod">
          <ac:chgData name="Lim Kelvin" userId="624f6ae12bb7b72b" providerId="LiveId" clId="{B272414D-B18A-4D81-997D-E20EBAE48599}" dt="2024-12-22T12:22:09.729" v="6827"/>
          <ac:picMkLst>
            <pc:docMk/>
            <pc:sldMk cId="2635874933" sldId="349"/>
            <ac:picMk id="533" creationId="{98C44E9E-6266-47B0-9B47-CBF116A88855}"/>
          </ac:picMkLst>
        </pc:picChg>
        <pc:picChg chg="mod">
          <ac:chgData name="Lim Kelvin" userId="624f6ae12bb7b72b" providerId="LiveId" clId="{B272414D-B18A-4D81-997D-E20EBAE48599}" dt="2024-12-22T12:22:09.729" v="6827"/>
          <ac:picMkLst>
            <pc:docMk/>
            <pc:sldMk cId="2635874933" sldId="349"/>
            <ac:picMk id="537" creationId="{8BFE5125-1967-4715-8D59-8B9DD8DBEF65}"/>
          </ac:picMkLst>
        </pc:picChg>
        <pc:picChg chg="mod">
          <ac:chgData name="Lim Kelvin" userId="624f6ae12bb7b72b" providerId="LiveId" clId="{B272414D-B18A-4D81-997D-E20EBAE48599}" dt="2024-12-22T12:22:09.729" v="6827"/>
          <ac:picMkLst>
            <pc:docMk/>
            <pc:sldMk cId="2635874933" sldId="349"/>
            <ac:picMk id="541" creationId="{70E3819C-FD60-464B-A664-B5ABF7D702C4}"/>
          </ac:picMkLst>
        </pc:picChg>
        <pc:picChg chg="mod">
          <ac:chgData name="Lim Kelvin" userId="624f6ae12bb7b72b" providerId="LiveId" clId="{B272414D-B18A-4D81-997D-E20EBAE48599}" dt="2024-12-22T12:22:09.729" v="6827"/>
          <ac:picMkLst>
            <pc:docMk/>
            <pc:sldMk cId="2635874933" sldId="349"/>
            <ac:picMk id="545" creationId="{277D2074-F24B-4FE2-ADEB-81F6B999F45B}"/>
          </ac:picMkLst>
        </pc:picChg>
        <pc:picChg chg="mod">
          <ac:chgData name="Lim Kelvin" userId="624f6ae12bb7b72b" providerId="LiveId" clId="{B272414D-B18A-4D81-997D-E20EBAE48599}" dt="2024-12-22T12:22:27.338" v="6831"/>
          <ac:picMkLst>
            <pc:docMk/>
            <pc:sldMk cId="2635874933" sldId="349"/>
            <ac:picMk id="550" creationId="{1E808F45-1771-49CB-AE77-D1EA29E88F30}"/>
          </ac:picMkLst>
        </pc:picChg>
        <pc:picChg chg="mod">
          <ac:chgData name="Lim Kelvin" userId="624f6ae12bb7b72b" providerId="LiveId" clId="{B272414D-B18A-4D81-997D-E20EBAE48599}" dt="2024-12-22T12:22:27.338" v="6831"/>
          <ac:picMkLst>
            <pc:docMk/>
            <pc:sldMk cId="2635874933" sldId="349"/>
            <ac:picMk id="582" creationId="{656FC523-F741-4C47-AA1E-2074E4594179}"/>
          </ac:picMkLst>
        </pc:picChg>
        <pc:picChg chg="mod">
          <ac:chgData name="Lim Kelvin" userId="624f6ae12bb7b72b" providerId="LiveId" clId="{B272414D-B18A-4D81-997D-E20EBAE48599}" dt="2024-12-22T12:22:27.338" v="6831"/>
          <ac:picMkLst>
            <pc:docMk/>
            <pc:sldMk cId="2635874933" sldId="349"/>
            <ac:picMk id="586" creationId="{43373308-1ABA-4B3B-96BD-8CF8F85F3F59}"/>
          </ac:picMkLst>
        </pc:picChg>
        <pc:picChg chg="mod">
          <ac:chgData name="Lim Kelvin" userId="624f6ae12bb7b72b" providerId="LiveId" clId="{B272414D-B18A-4D81-997D-E20EBAE48599}" dt="2024-12-22T12:22:27.338" v="6831"/>
          <ac:picMkLst>
            <pc:docMk/>
            <pc:sldMk cId="2635874933" sldId="349"/>
            <ac:picMk id="590" creationId="{BA0BED2E-CF5F-456F-B38B-2DFF72D558C8}"/>
          </ac:picMkLst>
        </pc:picChg>
        <pc:picChg chg="mod">
          <ac:chgData name="Lim Kelvin" userId="624f6ae12bb7b72b" providerId="LiveId" clId="{B272414D-B18A-4D81-997D-E20EBAE48599}" dt="2024-12-22T12:22:27.338" v="6831"/>
          <ac:picMkLst>
            <pc:docMk/>
            <pc:sldMk cId="2635874933" sldId="349"/>
            <ac:picMk id="594" creationId="{2C108E44-6F15-4115-920E-8574CE51DDE8}"/>
          </ac:picMkLst>
        </pc:picChg>
        <pc:picChg chg="mod">
          <ac:chgData name="Lim Kelvin" userId="624f6ae12bb7b72b" providerId="LiveId" clId="{B272414D-B18A-4D81-997D-E20EBAE48599}" dt="2024-12-22T12:22:27.338" v="6831"/>
          <ac:picMkLst>
            <pc:docMk/>
            <pc:sldMk cId="2635874933" sldId="349"/>
            <ac:picMk id="598" creationId="{3D305DCD-5F40-459C-98A2-583BB4D6C4EE}"/>
          </ac:picMkLst>
        </pc:picChg>
        <pc:picChg chg="mod">
          <ac:chgData name="Lim Kelvin" userId="624f6ae12bb7b72b" providerId="LiveId" clId="{B272414D-B18A-4D81-997D-E20EBAE48599}" dt="2024-12-22T12:22:27.338" v="6831"/>
          <ac:picMkLst>
            <pc:docMk/>
            <pc:sldMk cId="2635874933" sldId="349"/>
            <ac:picMk id="602" creationId="{11FF385D-0A06-4500-BE72-1ECEBCF2CB75}"/>
          </ac:picMkLst>
        </pc:picChg>
        <pc:picChg chg="mod">
          <ac:chgData name="Lim Kelvin" userId="624f6ae12bb7b72b" providerId="LiveId" clId="{B272414D-B18A-4D81-997D-E20EBAE48599}" dt="2024-12-22T12:22:27.338" v="6831"/>
          <ac:picMkLst>
            <pc:docMk/>
            <pc:sldMk cId="2635874933" sldId="349"/>
            <ac:picMk id="606" creationId="{469F39BC-0B6E-4019-B9C0-9A43EEF5F493}"/>
          </ac:picMkLst>
        </pc:picChg>
        <pc:picChg chg="mod">
          <ac:chgData name="Lim Kelvin" userId="624f6ae12bb7b72b" providerId="LiveId" clId="{B272414D-B18A-4D81-997D-E20EBAE48599}" dt="2024-12-22T12:22:27.338" v="6831"/>
          <ac:picMkLst>
            <pc:docMk/>
            <pc:sldMk cId="2635874933" sldId="349"/>
            <ac:picMk id="610" creationId="{4FE802E3-EECA-4D80-B178-C8CCB07653EA}"/>
          </ac:picMkLst>
        </pc:picChg>
        <pc:picChg chg="mod">
          <ac:chgData name="Lim Kelvin" userId="624f6ae12bb7b72b" providerId="LiveId" clId="{B272414D-B18A-4D81-997D-E20EBAE48599}" dt="2024-12-22T12:22:27.338" v="6831"/>
          <ac:picMkLst>
            <pc:docMk/>
            <pc:sldMk cId="2635874933" sldId="349"/>
            <ac:picMk id="614" creationId="{F5DA0D47-CCA5-4A7A-8777-40DF7B00D4C9}"/>
          </ac:picMkLst>
        </pc:picChg>
        <pc:picChg chg="mod">
          <ac:chgData name="Lim Kelvin" userId="624f6ae12bb7b72b" providerId="LiveId" clId="{B272414D-B18A-4D81-997D-E20EBAE48599}" dt="2024-12-22T12:22:27.338" v="6831"/>
          <ac:picMkLst>
            <pc:docMk/>
            <pc:sldMk cId="2635874933" sldId="349"/>
            <ac:picMk id="618" creationId="{3D34815D-8352-4629-A28C-EE400E75E536}"/>
          </ac:picMkLst>
        </pc:picChg>
        <pc:picChg chg="mod">
          <ac:chgData name="Lim Kelvin" userId="624f6ae12bb7b72b" providerId="LiveId" clId="{B272414D-B18A-4D81-997D-E20EBAE48599}" dt="2024-12-22T12:22:27.338" v="6831"/>
          <ac:picMkLst>
            <pc:docMk/>
            <pc:sldMk cId="2635874933" sldId="349"/>
            <ac:picMk id="622" creationId="{0D4AD190-98A4-44E9-AC67-85B7F4D6DA63}"/>
          </ac:picMkLst>
        </pc:picChg>
        <pc:picChg chg="mod">
          <ac:chgData name="Lim Kelvin" userId="624f6ae12bb7b72b" providerId="LiveId" clId="{B272414D-B18A-4D81-997D-E20EBAE48599}" dt="2024-12-22T12:22:27.338" v="6831"/>
          <ac:picMkLst>
            <pc:docMk/>
            <pc:sldMk cId="2635874933" sldId="349"/>
            <ac:picMk id="626" creationId="{2FA6D00A-412A-42A6-A3FD-28A67BA437DF}"/>
          </ac:picMkLst>
        </pc:picChg>
        <pc:picChg chg="mod">
          <ac:chgData name="Lim Kelvin" userId="624f6ae12bb7b72b" providerId="LiveId" clId="{B272414D-B18A-4D81-997D-E20EBAE48599}" dt="2024-12-22T12:22:27.338" v="6831"/>
          <ac:picMkLst>
            <pc:docMk/>
            <pc:sldMk cId="2635874933" sldId="349"/>
            <ac:picMk id="630" creationId="{A494582B-69E2-434E-89F3-60F153148E17}"/>
          </ac:picMkLst>
        </pc:picChg>
        <pc:picChg chg="mod">
          <ac:chgData name="Lim Kelvin" userId="624f6ae12bb7b72b" providerId="LiveId" clId="{B272414D-B18A-4D81-997D-E20EBAE48599}" dt="2024-12-22T12:22:27.338" v="6831"/>
          <ac:picMkLst>
            <pc:docMk/>
            <pc:sldMk cId="2635874933" sldId="349"/>
            <ac:picMk id="634" creationId="{82A9C62D-5235-49AA-9113-6737224B346E}"/>
          </ac:picMkLst>
        </pc:picChg>
        <pc:picChg chg="mod">
          <ac:chgData name="Lim Kelvin" userId="624f6ae12bb7b72b" providerId="LiveId" clId="{B272414D-B18A-4D81-997D-E20EBAE48599}" dt="2024-12-22T12:22:27.338" v="6831"/>
          <ac:picMkLst>
            <pc:docMk/>
            <pc:sldMk cId="2635874933" sldId="349"/>
            <ac:picMk id="638" creationId="{549F02D5-DF5C-4D88-AC5C-319601412E09}"/>
          </ac:picMkLst>
        </pc:picChg>
        <pc:picChg chg="mod">
          <ac:chgData name="Lim Kelvin" userId="624f6ae12bb7b72b" providerId="LiveId" clId="{B272414D-B18A-4D81-997D-E20EBAE48599}" dt="2024-12-22T12:22:27.338" v="6831"/>
          <ac:picMkLst>
            <pc:docMk/>
            <pc:sldMk cId="2635874933" sldId="349"/>
            <ac:picMk id="642" creationId="{D32299B1-1D3D-4787-B79A-629389341325}"/>
          </ac:picMkLst>
        </pc:picChg>
        <pc:picChg chg="mod">
          <ac:chgData name="Lim Kelvin" userId="624f6ae12bb7b72b" providerId="LiveId" clId="{B272414D-B18A-4D81-997D-E20EBAE48599}" dt="2024-12-22T12:22:27.338" v="6831"/>
          <ac:picMkLst>
            <pc:docMk/>
            <pc:sldMk cId="2635874933" sldId="349"/>
            <ac:picMk id="646" creationId="{B1FDEF8A-B2FC-4684-AA3A-54A8AC6FB355}"/>
          </ac:picMkLst>
        </pc:picChg>
        <pc:picChg chg="mod">
          <ac:chgData name="Lim Kelvin" userId="624f6ae12bb7b72b" providerId="LiveId" clId="{B272414D-B18A-4D81-997D-E20EBAE48599}" dt="2024-12-22T12:22:27.338" v="6831"/>
          <ac:picMkLst>
            <pc:docMk/>
            <pc:sldMk cId="2635874933" sldId="349"/>
            <ac:picMk id="650" creationId="{F40D5065-A240-471B-95AC-FF54BE7A5FF5}"/>
          </ac:picMkLst>
        </pc:picChg>
        <pc:picChg chg="mod">
          <ac:chgData name="Lim Kelvin" userId="624f6ae12bb7b72b" providerId="LiveId" clId="{B272414D-B18A-4D81-997D-E20EBAE48599}" dt="2024-12-22T12:22:27.338" v="6831"/>
          <ac:picMkLst>
            <pc:docMk/>
            <pc:sldMk cId="2635874933" sldId="349"/>
            <ac:picMk id="654" creationId="{DE2959A7-70B2-4877-899F-B153D6B1DAF0}"/>
          </ac:picMkLst>
        </pc:picChg>
        <pc:picChg chg="mod">
          <ac:chgData name="Lim Kelvin" userId="624f6ae12bb7b72b" providerId="LiveId" clId="{B272414D-B18A-4D81-997D-E20EBAE48599}" dt="2024-12-22T12:22:27.338" v="6831"/>
          <ac:picMkLst>
            <pc:docMk/>
            <pc:sldMk cId="2635874933" sldId="349"/>
            <ac:picMk id="658" creationId="{5FC2632C-0157-46E5-8FB9-CE006A554CE0}"/>
          </ac:picMkLst>
        </pc:picChg>
        <pc:picChg chg="mod">
          <ac:chgData name="Lim Kelvin" userId="624f6ae12bb7b72b" providerId="LiveId" clId="{B272414D-B18A-4D81-997D-E20EBAE48599}" dt="2024-12-22T12:22:27.338" v="6831"/>
          <ac:picMkLst>
            <pc:docMk/>
            <pc:sldMk cId="2635874933" sldId="349"/>
            <ac:picMk id="662" creationId="{FAE85F0F-4E6A-46CD-AF11-741D78F0915E}"/>
          </ac:picMkLst>
        </pc:picChg>
        <pc:picChg chg="mod">
          <ac:chgData name="Lim Kelvin" userId="624f6ae12bb7b72b" providerId="LiveId" clId="{B272414D-B18A-4D81-997D-E20EBAE48599}" dt="2024-12-22T12:22:27.338" v="6831"/>
          <ac:picMkLst>
            <pc:docMk/>
            <pc:sldMk cId="2635874933" sldId="349"/>
            <ac:picMk id="666" creationId="{BE6D8E9C-7C3F-47E0-BF90-3A3089A1E8C0}"/>
          </ac:picMkLst>
        </pc:picChg>
        <pc:picChg chg="mod">
          <ac:chgData name="Lim Kelvin" userId="624f6ae12bb7b72b" providerId="LiveId" clId="{B272414D-B18A-4D81-997D-E20EBAE48599}" dt="2024-12-22T12:22:27.338" v="6831"/>
          <ac:picMkLst>
            <pc:docMk/>
            <pc:sldMk cId="2635874933" sldId="349"/>
            <ac:picMk id="670" creationId="{840133CF-488F-418E-BED1-3925CE46AB33}"/>
          </ac:picMkLst>
        </pc:picChg>
        <pc:picChg chg="mod">
          <ac:chgData name="Lim Kelvin" userId="624f6ae12bb7b72b" providerId="LiveId" clId="{B272414D-B18A-4D81-997D-E20EBAE48599}" dt="2024-12-22T12:22:27.338" v="6831"/>
          <ac:picMkLst>
            <pc:docMk/>
            <pc:sldMk cId="2635874933" sldId="349"/>
            <ac:picMk id="672" creationId="{08B5B786-BC99-45A6-8CA6-B1A62C425A91}"/>
          </ac:picMkLst>
        </pc:picChg>
        <pc:picChg chg="mod">
          <ac:chgData name="Lim Kelvin" userId="624f6ae12bb7b72b" providerId="LiveId" clId="{B272414D-B18A-4D81-997D-E20EBAE48599}" dt="2024-12-22T12:22:32.078" v="6833"/>
          <ac:picMkLst>
            <pc:docMk/>
            <pc:sldMk cId="2635874933" sldId="349"/>
            <ac:picMk id="697" creationId="{92EB2AB4-DE63-424B-8818-0C98F0B93DAA}"/>
          </ac:picMkLst>
        </pc:picChg>
        <pc:picChg chg="mod">
          <ac:chgData name="Lim Kelvin" userId="624f6ae12bb7b72b" providerId="LiveId" clId="{B272414D-B18A-4D81-997D-E20EBAE48599}" dt="2024-12-22T12:22:32.078" v="6833"/>
          <ac:picMkLst>
            <pc:docMk/>
            <pc:sldMk cId="2635874933" sldId="349"/>
            <ac:picMk id="701" creationId="{015E1C5C-8CE6-4EFB-AE4C-627AAEABB044}"/>
          </ac:picMkLst>
        </pc:picChg>
        <pc:picChg chg="mod">
          <ac:chgData name="Lim Kelvin" userId="624f6ae12bb7b72b" providerId="LiveId" clId="{B272414D-B18A-4D81-997D-E20EBAE48599}" dt="2024-12-22T12:22:32.078" v="6833"/>
          <ac:picMkLst>
            <pc:docMk/>
            <pc:sldMk cId="2635874933" sldId="349"/>
            <ac:picMk id="705" creationId="{EE7FDA81-9E13-4179-A616-801A1EF34C21}"/>
          </ac:picMkLst>
        </pc:picChg>
        <pc:picChg chg="mod">
          <ac:chgData name="Lim Kelvin" userId="624f6ae12bb7b72b" providerId="LiveId" clId="{B272414D-B18A-4D81-997D-E20EBAE48599}" dt="2024-12-22T12:22:32.078" v="6833"/>
          <ac:picMkLst>
            <pc:docMk/>
            <pc:sldMk cId="2635874933" sldId="349"/>
            <ac:picMk id="709" creationId="{526FFBE6-C8AE-4870-9016-12B46B619480}"/>
          </ac:picMkLst>
        </pc:picChg>
        <pc:picChg chg="mod">
          <ac:chgData name="Lim Kelvin" userId="624f6ae12bb7b72b" providerId="LiveId" clId="{B272414D-B18A-4D81-997D-E20EBAE48599}" dt="2024-12-22T12:22:32.078" v="6833"/>
          <ac:picMkLst>
            <pc:docMk/>
            <pc:sldMk cId="2635874933" sldId="349"/>
            <ac:picMk id="713" creationId="{E466E0DF-1CD0-4273-95C2-AC53732C6A57}"/>
          </ac:picMkLst>
        </pc:picChg>
        <pc:picChg chg="mod">
          <ac:chgData name="Lim Kelvin" userId="624f6ae12bb7b72b" providerId="LiveId" clId="{B272414D-B18A-4D81-997D-E20EBAE48599}" dt="2024-12-22T12:22:32.078" v="6833"/>
          <ac:picMkLst>
            <pc:docMk/>
            <pc:sldMk cId="2635874933" sldId="349"/>
            <ac:picMk id="717" creationId="{1A7431CF-B540-4A5F-8ABB-B478F8CF4BC8}"/>
          </ac:picMkLst>
        </pc:picChg>
        <pc:picChg chg="mod">
          <ac:chgData name="Lim Kelvin" userId="624f6ae12bb7b72b" providerId="LiveId" clId="{B272414D-B18A-4D81-997D-E20EBAE48599}" dt="2024-12-22T12:22:32.078" v="6833"/>
          <ac:picMkLst>
            <pc:docMk/>
            <pc:sldMk cId="2635874933" sldId="349"/>
            <ac:picMk id="721" creationId="{E3AE64E3-1671-4097-BD39-BA90A4B9C88A}"/>
          </ac:picMkLst>
        </pc:picChg>
        <pc:picChg chg="mod">
          <ac:chgData name="Lim Kelvin" userId="624f6ae12bb7b72b" providerId="LiveId" clId="{B272414D-B18A-4D81-997D-E20EBAE48599}" dt="2024-12-22T12:22:32.078" v="6833"/>
          <ac:picMkLst>
            <pc:docMk/>
            <pc:sldMk cId="2635874933" sldId="349"/>
            <ac:picMk id="725" creationId="{FD214C3A-80E1-49BE-9E94-FC32E48C22F2}"/>
          </ac:picMkLst>
        </pc:picChg>
        <pc:picChg chg="mod">
          <ac:chgData name="Lim Kelvin" userId="624f6ae12bb7b72b" providerId="LiveId" clId="{B272414D-B18A-4D81-997D-E20EBAE48599}" dt="2024-12-22T12:22:32.078" v="6833"/>
          <ac:picMkLst>
            <pc:docMk/>
            <pc:sldMk cId="2635874933" sldId="349"/>
            <ac:picMk id="729" creationId="{76F442BE-91AD-4FC7-9189-E764B019EAD1}"/>
          </ac:picMkLst>
        </pc:picChg>
        <pc:picChg chg="mod">
          <ac:chgData name="Lim Kelvin" userId="624f6ae12bb7b72b" providerId="LiveId" clId="{B272414D-B18A-4D81-997D-E20EBAE48599}" dt="2024-12-22T12:22:32.078" v="6833"/>
          <ac:picMkLst>
            <pc:docMk/>
            <pc:sldMk cId="2635874933" sldId="349"/>
            <ac:picMk id="733" creationId="{B5D24E27-0DC6-40AD-AD06-3B24F6748863}"/>
          </ac:picMkLst>
        </pc:picChg>
        <pc:picChg chg="mod">
          <ac:chgData name="Lim Kelvin" userId="624f6ae12bb7b72b" providerId="LiveId" clId="{B272414D-B18A-4D81-997D-E20EBAE48599}" dt="2024-12-22T12:22:32.078" v="6833"/>
          <ac:picMkLst>
            <pc:docMk/>
            <pc:sldMk cId="2635874933" sldId="349"/>
            <ac:picMk id="737" creationId="{A90C087E-D6E5-4376-9662-1E287A60F9A3}"/>
          </ac:picMkLst>
        </pc:picChg>
        <pc:picChg chg="mod">
          <ac:chgData name="Lim Kelvin" userId="624f6ae12bb7b72b" providerId="LiveId" clId="{B272414D-B18A-4D81-997D-E20EBAE48599}" dt="2024-12-22T12:22:32.078" v="6833"/>
          <ac:picMkLst>
            <pc:docMk/>
            <pc:sldMk cId="2635874933" sldId="349"/>
            <ac:picMk id="741" creationId="{0E0F2FAD-CA44-4861-A856-54C9B5006BC5}"/>
          </ac:picMkLst>
        </pc:picChg>
        <pc:picChg chg="mod">
          <ac:chgData name="Lim Kelvin" userId="624f6ae12bb7b72b" providerId="LiveId" clId="{B272414D-B18A-4D81-997D-E20EBAE48599}" dt="2024-12-22T12:22:32.078" v="6833"/>
          <ac:picMkLst>
            <pc:docMk/>
            <pc:sldMk cId="2635874933" sldId="349"/>
            <ac:picMk id="745" creationId="{81E3BECF-E039-459C-93CF-112DFAB34F33}"/>
          </ac:picMkLst>
        </pc:picChg>
        <pc:picChg chg="mod">
          <ac:chgData name="Lim Kelvin" userId="624f6ae12bb7b72b" providerId="LiveId" clId="{B272414D-B18A-4D81-997D-E20EBAE48599}" dt="2024-12-22T12:22:32.078" v="6833"/>
          <ac:picMkLst>
            <pc:docMk/>
            <pc:sldMk cId="2635874933" sldId="349"/>
            <ac:picMk id="749" creationId="{4212F035-3908-4724-899A-E3616B742581}"/>
          </ac:picMkLst>
        </pc:picChg>
        <pc:picChg chg="mod">
          <ac:chgData name="Lim Kelvin" userId="624f6ae12bb7b72b" providerId="LiveId" clId="{B272414D-B18A-4D81-997D-E20EBAE48599}" dt="2024-12-22T12:22:32.078" v="6833"/>
          <ac:picMkLst>
            <pc:docMk/>
            <pc:sldMk cId="2635874933" sldId="349"/>
            <ac:picMk id="753" creationId="{FE26359E-7728-4CF3-A103-96EDD82A8036}"/>
          </ac:picMkLst>
        </pc:picChg>
        <pc:picChg chg="mod">
          <ac:chgData name="Lim Kelvin" userId="624f6ae12bb7b72b" providerId="LiveId" clId="{B272414D-B18A-4D81-997D-E20EBAE48599}" dt="2024-12-22T12:22:32.078" v="6833"/>
          <ac:picMkLst>
            <pc:docMk/>
            <pc:sldMk cId="2635874933" sldId="349"/>
            <ac:picMk id="757" creationId="{D2FECC48-E78A-475B-BD7F-72F6A149F9D6}"/>
          </ac:picMkLst>
        </pc:picChg>
        <pc:picChg chg="mod">
          <ac:chgData name="Lim Kelvin" userId="624f6ae12bb7b72b" providerId="LiveId" clId="{B272414D-B18A-4D81-997D-E20EBAE48599}" dt="2024-12-22T12:22:32.078" v="6833"/>
          <ac:picMkLst>
            <pc:docMk/>
            <pc:sldMk cId="2635874933" sldId="349"/>
            <ac:picMk id="761" creationId="{334C49FC-F1F3-4620-8CE7-26004545733B}"/>
          </ac:picMkLst>
        </pc:picChg>
        <pc:picChg chg="mod">
          <ac:chgData name="Lim Kelvin" userId="624f6ae12bb7b72b" providerId="LiveId" clId="{B272414D-B18A-4D81-997D-E20EBAE48599}" dt="2024-12-22T12:22:32.078" v="6833"/>
          <ac:picMkLst>
            <pc:docMk/>
            <pc:sldMk cId="2635874933" sldId="349"/>
            <ac:picMk id="765" creationId="{9165D783-B7BB-4DD0-BCF2-B9497D19B625}"/>
          </ac:picMkLst>
        </pc:picChg>
      </pc:sldChg>
      <pc:sldChg chg="addSp delSp modSp add mod ord modShow">
        <pc:chgData name="Lim Kelvin" userId="624f6ae12bb7b72b" providerId="LiveId" clId="{B272414D-B18A-4D81-997D-E20EBAE48599}" dt="2024-12-22T13:16:59.451" v="7451" actId="729"/>
        <pc:sldMkLst>
          <pc:docMk/>
          <pc:sldMk cId="1024025335" sldId="350"/>
        </pc:sldMkLst>
        <pc:spChg chg="del">
          <ac:chgData name="Lim Kelvin" userId="624f6ae12bb7b72b" providerId="LiveId" clId="{B272414D-B18A-4D81-997D-E20EBAE48599}" dt="2024-12-22T12:04:59.006" v="6584" actId="478"/>
          <ac:spMkLst>
            <pc:docMk/>
            <pc:sldMk cId="1024025335" sldId="350"/>
            <ac:spMk id="32" creationId="{D673E4B7-CF56-4F6C-AE2B-4370B0A49C3A}"/>
          </ac:spMkLst>
        </pc:spChg>
        <pc:spChg chg="mod">
          <ac:chgData name="Lim Kelvin" userId="624f6ae12bb7b72b" providerId="LiveId" clId="{B272414D-B18A-4D81-997D-E20EBAE48599}" dt="2024-12-22T12:18:02.436" v="6807"/>
          <ac:spMkLst>
            <pc:docMk/>
            <pc:sldMk cId="1024025335" sldId="350"/>
            <ac:spMk id="34" creationId="{27AB6C71-8F74-401C-92BE-BB3CC72EE4F2}"/>
          </ac:spMkLst>
        </pc:spChg>
        <pc:spChg chg="mod">
          <ac:chgData name="Lim Kelvin" userId="624f6ae12bb7b72b" providerId="LiveId" clId="{B272414D-B18A-4D81-997D-E20EBAE48599}" dt="2024-12-22T12:13:50.264" v="6733" actId="207"/>
          <ac:spMkLst>
            <pc:docMk/>
            <pc:sldMk cId="1024025335" sldId="350"/>
            <ac:spMk id="47" creationId="{C78FC602-B81E-423C-BE18-7F39D48C7639}"/>
          </ac:spMkLst>
        </pc:spChg>
        <pc:spChg chg="mod">
          <ac:chgData name="Lim Kelvin" userId="624f6ae12bb7b72b" providerId="LiveId" clId="{B272414D-B18A-4D81-997D-E20EBAE48599}" dt="2024-12-22T12:12:46.571" v="6671" actId="20577"/>
          <ac:spMkLst>
            <pc:docMk/>
            <pc:sldMk cId="1024025335" sldId="350"/>
            <ac:spMk id="52" creationId="{A2C4188C-7DA4-4850-93BB-78BA7724B54D}"/>
          </ac:spMkLst>
        </pc:spChg>
        <pc:spChg chg="mod">
          <ac:chgData name="Lim Kelvin" userId="624f6ae12bb7b72b" providerId="LiveId" clId="{B272414D-B18A-4D81-997D-E20EBAE48599}" dt="2024-12-22T12:06:18.665" v="6591"/>
          <ac:spMkLst>
            <pc:docMk/>
            <pc:sldMk cId="1024025335" sldId="350"/>
            <ac:spMk id="66" creationId="{9159999D-AE18-4B45-BA61-72DA1E4C0158}"/>
          </ac:spMkLst>
        </pc:spChg>
        <pc:spChg chg="mod">
          <ac:chgData name="Lim Kelvin" userId="624f6ae12bb7b72b" providerId="LiveId" clId="{B272414D-B18A-4D81-997D-E20EBAE48599}" dt="2024-12-22T12:06:18.665" v="6591"/>
          <ac:spMkLst>
            <pc:docMk/>
            <pc:sldMk cId="1024025335" sldId="350"/>
            <ac:spMk id="70" creationId="{4420A0D9-AF7F-40B4-82B2-47229CE493AE}"/>
          </ac:spMkLst>
        </pc:spChg>
        <pc:spChg chg="mod">
          <ac:chgData name="Lim Kelvin" userId="624f6ae12bb7b72b" providerId="LiveId" clId="{B272414D-B18A-4D81-997D-E20EBAE48599}" dt="2024-12-22T12:17:59.145" v="6805"/>
          <ac:spMkLst>
            <pc:docMk/>
            <pc:sldMk cId="1024025335" sldId="350"/>
            <ac:spMk id="72" creationId="{E626823B-5833-4D85-9C31-01FB29EB3825}"/>
          </ac:spMkLst>
        </pc:spChg>
        <pc:spChg chg="mod">
          <ac:chgData name="Lim Kelvin" userId="624f6ae12bb7b72b" providerId="LiveId" clId="{B272414D-B18A-4D81-997D-E20EBAE48599}" dt="2024-12-22T12:06:28.963" v="6593"/>
          <ac:spMkLst>
            <pc:docMk/>
            <pc:sldMk cId="1024025335" sldId="350"/>
            <ac:spMk id="75" creationId="{D4CBB7F6-DDA4-403D-80EC-DF806DC1AB15}"/>
          </ac:spMkLst>
        </pc:spChg>
        <pc:spChg chg="mod">
          <ac:chgData name="Lim Kelvin" userId="624f6ae12bb7b72b" providerId="LiveId" clId="{B272414D-B18A-4D81-997D-E20EBAE48599}" dt="2024-12-22T12:29:33.164" v="6888" actId="1076"/>
          <ac:spMkLst>
            <pc:docMk/>
            <pc:sldMk cId="1024025335" sldId="350"/>
            <ac:spMk id="77" creationId="{6DD78243-5374-4341-806C-E667599CD806}"/>
          </ac:spMkLst>
        </pc:spChg>
        <pc:spChg chg="mod">
          <ac:chgData name="Lim Kelvin" userId="624f6ae12bb7b72b" providerId="LiveId" clId="{B272414D-B18A-4D81-997D-E20EBAE48599}" dt="2024-12-22T12:06:58.785" v="6600"/>
          <ac:spMkLst>
            <pc:docMk/>
            <pc:sldMk cId="1024025335" sldId="350"/>
            <ac:spMk id="80" creationId="{819996AC-3847-402B-AA33-5F8F1C2E5A18}"/>
          </ac:spMkLst>
        </pc:spChg>
        <pc:spChg chg="mod">
          <ac:chgData name="Lim Kelvin" userId="624f6ae12bb7b72b" providerId="LiveId" clId="{B272414D-B18A-4D81-997D-E20EBAE48599}" dt="2024-12-22T12:13:17.678" v="6729" actId="20577"/>
          <ac:spMkLst>
            <pc:docMk/>
            <pc:sldMk cId="1024025335" sldId="350"/>
            <ac:spMk id="82" creationId="{456B767A-CD2A-4BE2-BBA9-4C546FC2D9CC}"/>
          </ac:spMkLst>
        </pc:spChg>
        <pc:spChg chg="mod">
          <ac:chgData name="Lim Kelvin" userId="624f6ae12bb7b72b" providerId="LiveId" clId="{B272414D-B18A-4D81-997D-E20EBAE48599}" dt="2024-12-22T12:07:16.072" v="6603"/>
          <ac:spMkLst>
            <pc:docMk/>
            <pc:sldMk cId="1024025335" sldId="350"/>
            <ac:spMk id="85" creationId="{710B9F38-815E-4F6D-B02C-854CF38F598E}"/>
          </ac:spMkLst>
        </pc:spChg>
        <pc:spChg chg="mod">
          <ac:chgData name="Lim Kelvin" userId="624f6ae12bb7b72b" providerId="LiveId" clId="{B272414D-B18A-4D81-997D-E20EBAE48599}" dt="2024-12-22T12:13:34.145" v="6731" actId="207"/>
          <ac:spMkLst>
            <pc:docMk/>
            <pc:sldMk cId="1024025335" sldId="350"/>
            <ac:spMk id="87" creationId="{A818E800-67F6-4F12-91DE-5E97DD706296}"/>
          </ac:spMkLst>
        </pc:spChg>
        <pc:spChg chg="mod">
          <ac:chgData name="Lim Kelvin" userId="624f6ae12bb7b72b" providerId="LiveId" clId="{B272414D-B18A-4D81-997D-E20EBAE48599}" dt="2024-12-22T12:07:46.230" v="6610"/>
          <ac:spMkLst>
            <pc:docMk/>
            <pc:sldMk cId="1024025335" sldId="350"/>
            <ac:spMk id="90" creationId="{70D2F17F-9BE7-4992-9346-EBD91397A2FA}"/>
          </ac:spMkLst>
        </pc:spChg>
        <pc:spChg chg="mod">
          <ac:chgData name="Lim Kelvin" userId="624f6ae12bb7b72b" providerId="LiveId" clId="{B272414D-B18A-4D81-997D-E20EBAE48599}" dt="2024-12-22T12:14:16.512" v="6740" actId="207"/>
          <ac:spMkLst>
            <pc:docMk/>
            <pc:sldMk cId="1024025335" sldId="350"/>
            <ac:spMk id="92" creationId="{05B9C32C-F3CB-42E0-85FC-3DBFFA3738A6}"/>
          </ac:spMkLst>
        </pc:spChg>
        <pc:spChg chg="mod">
          <ac:chgData name="Lim Kelvin" userId="624f6ae12bb7b72b" providerId="LiveId" clId="{B272414D-B18A-4D81-997D-E20EBAE48599}" dt="2024-12-22T12:07:56.090" v="6613"/>
          <ac:spMkLst>
            <pc:docMk/>
            <pc:sldMk cId="1024025335" sldId="350"/>
            <ac:spMk id="95" creationId="{FE315DCF-8AA1-4177-878C-02A4D5714244}"/>
          </ac:spMkLst>
        </pc:spChg>
        <pc:spChg chg="mod">
          <ac:chgData name="Lim Kelvin" userId="624f6ae12bb7b72b" providerId="LiveId" clId="{B272414D-B18A-4D81-997D-E20EBAE48599}" dt="2024-12-22T12:14:27.559" v="6742" actId="207"/>
          <ac:spMkLst>
            <pc:docMk/>
            <pc:sldMk cId="1024025335" sldId="350"/>
            <ac:spMk id="97" creationId="{5C42CAC9-A2A8-42B4-BEFE-9FCD2E7F0220}"/>
          </ac:spMkLst>
        </pc:spChg>
        <pc:spChg chg="mod">
          <ac:chgData name="Lim Kelvin" userId="624f6ae12bb7b72b" providerId="LiveId" clId="{B272414D-B18A-4D81-997D-E20EBAE48599}" dt="2024-12-22T12:08:08.339" v="6616"/>
          <ac:spMkLst>
            <pc:docMk/>
            <pc:sldMk cId="1024025335" sldId="350"/>
            <ac:spMk id="100" creationId="{353491C1-A4AD-4071-8A61-4B9821F6D479}"/>
          </ac:spMkLst>
        </pc:spChg>
        <pc:spChg chg="mod">
          <ac:chgData name="Lim Kelvin" userId="624f6ae12bb7b72b" providerId="LiveId" clId="{B272414D-B18A-4D81-997D-E20EBAE48599}" dt="2024-12-22T12:16:07.509" v="6758" actId="2711"/>
          <ac:spMkLst>
            <pc:docMk/>
            <pc:sldMk cId="1024025335" sldId="350"/>
            <ac:spMk id="102" creationId="{9227A7FF-B6AC-483B-B98A-3BB74A8388B2}"/>
          </ac:spMkLst>
        </pc:spChg>
        <pc:spChg chg="mod">
          <ac:chgData name="Lim Kelvin" userId="624f6ae12bb7b72b" providerId="LiveId" clId="{B272414D-B18A-4D81-997D-E20EBAE48599}" dt="2024-12-22T12:08:22.042" v="6619"/>
          <ac:spMkLst>
            <pc:docMk/>
            <pc:sldMk cId="1024025335" sldId="350"/>
            <ac:spMk id="105" creationId="{A3E1A1B7-7B37-4A37-A894-2E019CBF030D}"/>
          </ac:spMkLst>
        </pc:spChg>
        <pc:spChg chg="mod">
          <ac:chgData name="Lim Kelvin" userId="624f6ae12bb7b72b" providerId="LiveId" clId="{B272414D-B18A-4D81-997D-E20EBAE48599}" dt="2024-12-22T12:14:36.647" v="6744" actId="207"/>
          <ac:spMkLst>
            <pc:docMk/>
            <pc:sldMk cId="1024025335" sldId="350"/>
            <ac:spMk id="107" creationId="{AFF77BD6-CA4E-4967-9480-01F1B069C64C}"/>
          </ac:spMkLst>
        </pc:spChg>
        <pc:spChg chg="mod">
          <ac:chgData name="Lim Kelvin" userId="624f6ae12bb7b72b" providerId="LiveId" clId="{B272414D-B18A-4D81-997D-E20EBAE48599}" dt="2024-12-22T12:08:39.644" v="6623"/>
          <ac:spMkLst>
            <pc:docMk/>
            <pc:sldMk cId="1024025335" sldId="350"/>
            <ac:spMk id="110" creationId="{F91C824D-8A0D-4746-89BF-DE9D9E9930CE}"/>
          </ac:spMkLst>
        </pc:spChg>
        <pc:spChg chg="mod">
          <ac:chgData name="Lim Kelvin" userId="624f6ae12bb7b72b" providerId="LiveId" clId="{B272414D-B18A-4D81-997D-E20EBAE48599}" dt="2024-12-22T12:14:47.080" v="6746" actId="207"/>
          <ac:spMkLst>
            <pc:docMk/>
            <pc:sldMk cId="1024025335" sldId="350"/>
            <ac:spMk id="112" creationId="{E35BFE0F-FEAF-4C7E-9B27-91288C991337}"/>
          </ac:spMkLst>
        </pc:spChg>
        <pc:spChg chg="mod">
          <ac:chgData name="Lim Kelvin" userId="624f6ae12bb7b72b" providerId="LiveId" clId="{B272414D-B18A-4D81-997D-E20EBAE48599}" dt="2024-12-22T12:08:55.868" v="6627"/>
          <ac:spMkLst>
            <pc:docMk/>
            <pc:sldMk cId="1024025335" sldId="350"/>
            <ac:spMk id="115" creationId="{EB935608-7AFE-44D8-B7AB-F186E7EB018D}"/>
          </ac:spMkLst>
        </pc:spChg>
        <pc:spChg chg="mod">
          <ac:chgData name="Lim Kelvin" userId="624f6ae12bb7b72b" providerId="LiveId" clId="{B272414D-B18A-4D81-997D-E20EBAE48599}" dt="2024-12-22T12:15:56.996" v="6755" actId="2711"/>
          <ac:spMkLst>
            <pc:docMk/>
            <pc:sldMk cId="1024025335" sldId="350"/>
            <ac:spMk id="117" creationId="{5F2F68F0-454F-442F-825D-8BDE16FE31AA}"/>
          </ac:spMkLst>
        </pc:spChg>
        <pc:spChg chg="mod">
          <ac:chgData name="Lim Kelvin" userId="624f6ae12bb7b72b" providerId="LiveId" clId="{B272414D-B18A-4D81-997D-E20EBAE48599}" dt="2024-12-22T12:09:11.240" v="6630"/>
          <ac:spMkLst>
            <pc:docMk/>
            <pc:sldMk cId="1024025335" sldId="350"/>
            <ac:spMk id="120" creationId="{98E57A7D-890F-495B-943D-51F151FBAF18}"/>
          </ac:spMkLst>
        </pc:spChg>
        <pc:spChg chg="mod">
          <ac:chgData name="Lim Kelvin" userId="624f6ae12bb7b72b" providerId="LiveId" clId="{B272414D-B18A-4D81-997D-E20EBAE48599}" dt="2024-12-22T12:16:30.398" v="6761" actId="2711"/>
          <ac:spMkLst>
            <pc:docMk/>
            <pc:sldMk cId="1024025335" sldId="350"/>
            <ac:spMk id="122" creationId="{11FDB151-974B-49F4-B783-22743EF79B23}"/>
          </ac:spMkLst>
        </pc:spChg>
        <pc:spChg chg="mod">
          <ac:chgData name="Lim Kelvin" userId="624f6ae12bb7b72b" providerId="LiveId" clId="{B272414D-B18A-4D81-997D-E20EBAE48599}" dt="2024-12-22T12:09:26.501" v="6634"/>
          <ac:spMkLst>
            <pc:docMk/>
            <pc:sldMk cId="1024025335" sldId="350"/>
            <ac:spMk id="125" creationId="{C6A82AAE-F8AD-40EE-88A4-DEC8BFD34604}"/>
          </ac:spMkLst>
        </pc:spChg>
        <pc:spChg chg="mod">
          <ac:chgData name="Lim Kelvin" userId="624f6ae12bb7b72b" providerId="LiveId" clId="{B272414D-B18A-4D81-997D-E20EBAE48599}" dt="2024-12-22T12:16:53.340" v="6764" actId="2711"/>
          <ac:spMkLst>
            <pc:docMk/>
            <pc:sldMk cId="1024025335" sldId="350"/>
            <ac:spMk id="127" creationId="{46822DA5-0A9B-48E0-8839-1E2C6DEEB326}"/>
          </ac:spMkLst>
        </pc:spChg>
        <pc:spChg chg="mod">
          <ac:chgData name="Lim Kelvin" userId="624f6ae12bb7b72b" providerId="LiveId" clId="{B272414D-B18A-4D81-997D-E20EBAE48599}" dt="2024-12-22T12:09:40.063" v="6637"/>
          <ac:spMkLst>
            <pc:docMk/>
            <pc:sldMk cId="1024025335" sldId="350"/>
            <ac:spMk id="130" creationId="{981841E8-57EF-478A-A802-1EAA525BBCF3}"/>
          </ac:spMkLst>
        </pc:spChg>
        <pc:spChg chg="mod">
          <ac:chgData name="Lim Kelvin" userId="624f6ae12bb7b72b" providerId="LiveId" clId="{B272414D-B18A-4D81-997D-E20EBAE48599}" dt="2024-12-22T12:17:12.775" v="6767" actId="2711"/>
          <ac:spMkLst>
            <pc:docMk/>
            <pc:sldMk cId="1024025335" sldId="350"/>
            <ac:spMk id="132" creationId="{CB7A7DBA-066E-4963-AB6A-783710E30615}"/>
          </ac:spMkLst>
        </pc:spChg>
        <pc:spChg chg="mod">
          <ac:chgData name="Lim Kelvin" userId="624f6ae12bb7b72b" providerId="LiveId" clId="{B272414D-B18A-4D81-997D-E20EBAE48599}" dt="2024-12-22T12:09:52.253" v="6640"/>
          <ac:spMkLst>
            <pc:docMk/>
            <pc:sldMk cId="1024025335" sldId="350"/>
            <ac:spMk id="135" creationId="{5AF4B99B-EC10-4365-BCB9-67E0D1710819}"/>
          </ac:spMkLst>
        </pc:spChg>
        <pc:spChg chg="mod">
          <ac:chgData name="Lim Kelvin" userId="624f6ae12bb7b72b" providerId="LiveId" clId="{B272414D-B18A-4D81-997D-E20EBAE48599}" dt="2024-12-22T12:15:00.519" v="6748" actId="207"/>
          <ac:spMkLst>
            <pc:docMk/>
            <pc:sldMk cId="1024025335" sldId="350"/>
            <ac:spMk id="137" creationId="{03DC8CD6-ECCF-4443-9956-05EAA4B790FD}"/>
          </ac:spMkLst>
        </pc:spChg>
        <pc:spChg chg="mod">
          <ac:chgData name="Lim Kelvin" userId="624f6ae12bb7b72b" providerId="LiveId" clId="{B272414D-B18A-4D81-997D-E20EBAE48599}" dt="2024-12-22T12:11:19.503" v="6643"/>
          <ac:spMkLst>
            <pc:docMk/>
            <pc:sldMk cId="1024025335" sldId="350"/>
            <ac:spMk id="140" creationId="{EDE8F442-01E7-4F88-A179-CDFC6D09FE53}"/>
          </ac:spMkLst>
        </pc:spChg>
        <pc:spChg chg="mod">
          <ac:chgData name="Lim Kelvin" userId="624f6ae12bb7b72b" providerId="LiveId" clId="{B272414D-B18A-4D81-997D-E20EBAE48599}" dt="2024-12-22T12:15:22.426" v="6752" actId="207"/>
          <ac:spMkLst>
            <pc:docMk/>
            <pc:sldMk cId="1024025335" sldId="350"/>
            <ac:spMk id="142" creationId="{F819AB00-FAB5-4DEC-812F-5E8FBDD2D3F5}"/>
          </ac:spMkLst>
        </pc:spChg>
        <pc:spChg chg="mod">
          <ac:chgData name="Lim Kelvin" userId="624f6ae12bb7b72b" providerId="LiveId" clId="{B272414D-B18A-4D81-997D-E20EBAE48599}" dt="2024-12-22T12:11:29.571" v="6646"/>
          <ac:spMkLst>
            <pc:docMk/>
            <pc:sldMk cId="1024025335" sldId="350"/>
            <ac:spMk id="145" creationId="{D212E7BB-F266-4822-83A0-0940EE9C9172}"/>
          </ac:spMkLst>
        </pc:spChg>
        <pc:spChg chg="mod">
          <ac:chgData name="Lim Kelvin" userId="624f6ae12bb7b72b" providerId="LiveId" clId="{B272414D-B18A-4D81-997D-E20EBAE48599}" dt="2024-12-22T12:17:40.554" v="6797"/>
          <ac:spMkLst>
            <pc:docMk/>
            <pc:sldMk cId="1024025335" sldId="350"/>
            <ac:spMk id="147" creationId="{EADD5BCF-664F-4800-9BC3-78D515B813EB}"/>
          </ac:spMkLst>
        </pc:spChg>
        <pc:spChg chg="mod">
          <ac:chgData name="Lim Kelvin" userId="624f6ae12bb7b72b" providerId="LiveId" clId="{B272414D-B18A-4D81-997D-E20EBAE48599}" dt="2024-12-22T12:11:48.640" v="6651"/>
          <ac:spMkLst>
            <pc:docMk/>
            <pc:sldMk cId="1024025335" sldId="350"/>
            <ac:spMk id="150" creationId="{C0EEC833-4E4A-443F-8738-F4BC31C37822}"/>
          </ac:spMkLst>
        </pc:spChg>
        <pc:spChg chg="add del">
          <ac:chgData name="Lim Kelvin" userId="624f6ae12bb7b72b" providerId="LiveId" clId="{B272414D-B18A-4D81-997D-E20EBAE48599}" dt="2024-12-22T12:15:15.394" v="6750" actId="22"/>
          <ac:spMkLst>
            <pc:docMk/>
            <pc:sldMk cId="1024025335" sldId="350"/>
            <ac:spMk id="151" creationId="{E4809D50-780D-4971-B956-284CD0462959}"/>
          </ac:spMkLst>
        </pc:spChg>
        <pc:spChg chg="mod">
          <ac:chgData name="Lim Kelvin" userId="624f6ae12bb7b72b" providerId="LiveId" clId="{B272414D-B18A-4D81-997D-E20EBAE48599}" dt="2024-12-22T12:30:03.589" v="6895"/>
          <ac:spMkLst>
            <pc:docMk/>
            <pc:sldMk cId="1024025335" sldId="350"/>
            <ac:spMk id="153" creationId="{F96F59FA-8A90-4564-9EC7-D6260A004D5A}"/>
          </ac:spMkLst>
        </pc:spChg>
        <pc:spChg chg="mod">
          <ac:chgData name="Lim Kelvin" userId="624f6ae12bb7b72b" providerId="LiveId" clId="{B272414D-B18A-4D81-997D-E20EBAE48599}" dt="2024-12-22T12:30:03.589" v="6895"/>
          <ac:spMkLst>
            <pc:docMk/>
            <pc:sldMk cId="1024025335" sldId="350"/>
            <ac:spMk id="156" creationId="{F75B0B58-25AB-4E1B-84F5-F600CE4CE134}"/>
          </ac:spMkLst>
        </pc:spChg>
        <pc:spChg chg="mod">
          <ac:chgData name="Lim Kelvin" userId="624f6ae12bb7b72b" providerId="LiveId" clId="{B272414D-B18A-4D81-997D-E20EBAE48599}" dt="2024-12-22T12:30:03.589" v="6895"/>
          <ac:spMkLst>
            <pc:docMk/>
            <pc:sldMk cId="1024025335" sldId="350"/>
            <ac:spMk id="158" creationId="{EBC64A14-367E-470E-94C0-C68DB2F426FC}"/>
          </ac:spMkLst>
        </pc:spChg>
        <pc:spChg chg="mod">
          <ac:chgData name="Lim Kelvin" userId="624f6ae12bb7b72b" providerId="LiveId" clId="{B272414D-B18A-4D81-997D-E20EBAE48599}" dt="2024-12-22T12:30:03.589" v="6895"/>
          <ac:spMkLst>
            <pc:docMk/>
            <pc:sldMk cId="1024025335" sldId="350"/>
            <ac:spMk id="161" creationId="{B416D506-C6CE-4CCB-99FE-5800E4FC1760}"/>
          </ac:spMkLst>
        </pc:spChg>
        <pc:spChg chg="mod">
          <ac:chgData name="Lim Kelvin" userId="624f6ae12bb7b72b" providerId="LiveId" clId="{B272414D-B18A-4D81-997D-E20EBAE48599}" dt="2024-12-22T12:30:03.589" v="6895"/>
          <ac:spMkLst>
            <pc:docMk/>
            <pc:sldMk cId="1024025335" sldId="350"/>
            <ac:spMk id="164" creationId="{B97A11C7-085B-4696-825F-D68F23B3EE31}"/>
          </ac:spMkLst>
        </pc:spChg>
        <pc:spChg chg="mod">
          <ac:chgData name="Lim Kelvin" userId="624f6ae12bb7b72b" providerId="LiveId" clId="{B272414D-B18A-4D81-997D-E20EBAE48599}" dt="2024-12-22T12:30:03.589" v="6895"/>
          <ac:spMkLst>
            <pc:docMk/>
            <pc:sldMk cId="1024025335" sldId="350"/>
            <ac:spMk id="166" creationId="{523A6FD5-83C3-4248-9F0C-73AE66311C81}"/>
          </ac:spMkLst>
        </pc:spChg>
        <pc:spChg chg="mod">
          <ac:chgData name="Lim Kelvin" userId="624f6ae12bb7b72b" providerId="LiveId" clId="{B272414D-B18A-4D81-997D-E20EBAE48599}" dt="2024-12-22T12:30:03.589" v="6895"/>
          <ac:spMkLst>
            <pc:docMk/>
            <pc:sldMk cId="1024025335" sldId="350"/>
            <ac:spMk id="168" creationId="{10F752A9-9B6F-437D-A443-9EDD5564F235}"/>
          </ac:spMkLst>
        </pc:spChg>
        <pc:spChg chg="mod">
          <ac:chgData name="Lim Kelvin" userId="624f6ae12bb7b72b" providerId="LiveId" clId="{B272414D-B18A-4D81-997D-E20EBAE48599}" dt="2024-12-22T12:30:03.589" v="6895"/>
          <ac:spMkLst>
            <pc:docMk/>
            <pc:sldMk cId="1024025335" sldId="350"/>
            <ac:spMk id="171" creationId="{FB49F8EF-7DA8-4E1F-943D-1487C28A91CD}"/>
          </ac:spMkLst>
        </pc:spChg>
        <pc:spChg chg="mod">
          <ac:chgData name="Lim Kelvin" userId="624f6ae12bb7b72b" providerId="LiveId" clId="{B272414D-B18A-4D81-997D-E20EBAE48599}" dt="2024-12-22T12:30:03.589" v="6895"/>
          <ac:spMkLst>
            <pc:docMk/>
            <pc:sldMk cId="1024025335" sldId="350"/>
            <ac:spMk id="173" creationId="{5F5CE3C4-CA75-4FF9-88B4-1CD9A5F32078}"/>
          </ac:spMkLst>
        </pc:spChg>
        <pc:spChg chg="mod">
          <ac:chgData name="Lim Kelvin" userId="624f6ae12bb7b72b" providerId="LiveId" clId="{B272414D-B18A-4D81-997D-E20EBAE48599}" dt="2024-12-22T12:30:03.589" v="6895"/>
          <ac:spMkLst>
            <pc:docMk/>
            <pc:sldMk cId="1024025335" sldId="350"/>
            <ac:spMk id="176" creationId="{9E5DA6A1-CD0A-4DDD-8046-06EB1FCA5215}"/>
          </ac:spMkLst>
        </pc:spChg>
        <pc:spChg chg="mod">
          <ac:chgData name="Lim Kelvin" userId="624f6ae12bb7b72b" providerId="LiveId" clId="{B272414D-B18A-4D81-997D-E20EBAE48599}" dt="2024-12-22T12:30:11.059" v="6897"/>
          <ac:spMkLst>
            <pc:docMk/>
            <pc:sldMk cId="1024025335" sldId="350"/>
            <ac:spMk id="178" creationId="{68743BF9-6B42-49AA-917B-B902902DDF41}"/>
          </ac:spMkLst>
        </pc:spChg>
        <pc:spChg chg="mod">
          <ac:chgData name="Lim Kelvin" userId="624f6ae12bb7b72b" providerId="LiveId" clId="{B272414D-B18A-4D81-997D-E20EBAE48599}" dt="2024-12-22T12:30:11.059" v="6897"/>
          <ac:spMkLst>
            <pc:docMk/>
            <pc:sldMk cId="1024025335" sldId="350"/>
            <ac:spMk id="181" creationId="{391361F7-9C9D-46C4-9453-59C35510509A}"/>
          </ac:spMkLst>
        </pc:spChg>
        <pc:spChg chg="mod">
          <ac:chgData name="Lim Kelvin" userId="624f6ae12bb7b72b" providerId="LiveId" clId="{B272414D-B18A-4D81-997D-E20EBAE48599}" dt="2024-12-22T12:30:11.059" v="6897"/>
          <ac:spMkLst>
            <pc:docMk/>
            <pc:sldMk cId="1024025335" sldId="350"/>
            <ac:spMk id="183" creationId="{F0174D76-E23F-4DD9-9284-BFB12CBB82EC}"/>
          </ac:spMkLst>
        </pc:spChg>
        <pc:spChg chg="mod">
          <ac:chgData name="Lim Kelvin" userId="624f6ae12bb7b72b" providerId="LiveId" clId="{B272414D-B18A-4D81-997D-E20EBAE48599}" dt="2024-12-22T12:30:11.059" v="6897"/>
          <ac:spMkLst>
            <pc:docMk/>
            <pc:sldMk cId="1024025335" sldId="350"/>
            <ac:spMk id="186" creationId="{B5EB301A-E889-4E57-BF9C-56E923D096EA}"/>
          </ac:spMkLst>
        </pc:spChg>
        <pc:spChg chg="mod">
          <ac:chgData name="Lim Kelvin" userId="624f6ae12bb7b72b" providerId="LiveId" clId="{B272414D-B18A-4D81-997D-E20EBAE48599}" dt="2024-12-22T12:30:11.059" v="6897"/>
          <ac:spMkLst>
            <pc:docMk/>
            <pc:sldMk cId="1024025335" sldId="350"/>
            <ac:spMk id="189" creationId="{C53D7A2F-FAFF-4C7B-82E6-8B064C6045AA}"/>
          </ac:spMkLst>
        </pc:spChg>
        <pc:spChg chg="mod">
          <ac:chgData name="Lim Kelvin" userId="624f6ae12bb7b72b" providerId="LiveId" clId="{B272414D-B18A-4D81-997D-E20EBAE48599}" dt="2024-12-22T12:30:11.059" v="6897"/>
          <ac:spMkLst>
            <pc:docMk/>
            <pc:sldMk cId="1024025335" sldId="350"/>
            <ac:spMk id="191" creationId="{5E7B3486-6994-41A1-AE62-59E7B2169DDF}"/>
          </ac:spMkLst>
        </pc:spChg>
        <pc:grpChg chg="add mod">
          <ac:chgData name="Lim Kelvin" userId="624f6ae12bb7b72b" providerId="LiveId" clId="{B272414D-B18A-4D81-997D-E20EBAE48599}" dt="2024-12-22T12:18:22.057" v="6808" actId="164"/>
          <ac:grpSpMkLst>
            <pc:docMk/>
            <pc:sldMk cId="1024025335" sldId="350"/>
            <ac:grpSpMk id="3" creationId="{29D43081-AC90-4049-99AD-1AFB5564831E}"/>
          </ac:grpSpMkLst>
        </pc:grpChg>
        <pc:grpChg chg="mod">
          <ac:chgData name="Lim Kelvin" userId="624f6ae12bb7b72b" providerId="LiveId" clId="{B272414D-B18A-4D81-997D-E20EBAE48599}" dt="2024-12-22T12:18:22.057" v="6808" actId="164"/>
          <ac:grpSpMkLst>
            <pc:docMk/>
            <pc:sldMk cId="1024025335" sldId="350"/>
            <ac:grpSpMk id="33" creationId="{6255E0C9-4314-4018-B657-F80EF5B9BC42}"/>
          </ac:grpSpMkLst>
        </pc:grpChg>
        <pc:grpChg chg="mod">
          <ac:chgData name="Lim Kelvin" userId="624f6ae12bb7b72b" providerId="LiveId" clId="{B272414D-B18A-4D81-997D-E20EBAE48599}" dt="2024-12-22T12:29:44.865" v="6891" actId="1076"/>
          <ac:grpSpMkLst>
            <pc:docMk/>
            <pc:sldMk cId="1024025335" sldId="350"/>
            <ac:grpSpMk id="46" creationId="{5A00B7E6-0D7B-4496-9B9D-4D373983A151}"/>
          </ac:grpSpMkLst>
        </pc:grpChg>
        <pc:grpChg chg="mod">
          <ac:chgData name="Lim Kelvin" userId="624f6ae12bb7b72b" providerId="LiveId" clId="{B272414D-B18A-4D81-997D-E20EBAE48599}" dt="2024-12-22T12:18:22.057" v="6808" actId="164"/>
          <ac:grpSpMkLst>
            <pc:docMk/>
            <pc:sldMk cId="1024025335" sldId="350"/>
            <ac:grpSpMk id="51" creationId="{A7DEC768-A777-42BD-89E6-747E584C3AB5}"/>
          </ac:grpSpMkLst>
        </pc:grpChg>
        <pc:grpChg chg="mod">
          <ac:chgData name="Lim Kelvin" userId="624f6ae12bb7b72b" providerId="LiveId" clId="{B272414D-B18A-4D81-997D-E20EBAE48599}" dt="2024-12-22T12:18:22.057" v="6808" actId="164"/>
          <ac:grpSpMkLst>
            <pc:docMk/>
            <pc:sldMk cId="1024025335" sldId="350"/>
            <ac:grpSpMk id="56" creationId="{785E077F-342B-403B-8085-0ED83AB35586}"/>
          </ac:grpSpMkLst>
        </pc:grpChg>
        <pc:grpChg chg="mod">
          <ac:chgData name="Lim Kelvin" userId="624f6ae12bb7b72b" providerId="LiveId" clId="{B272414D-B18A-4D81-997D-E20EBAE48599}" dt="2024-12-22T12:29:30.451" v="6886" actId="1076"/>
          <ac:grpSpMkLst>
            <pc:docMk/>
            <pc:sldMk cId="1024025335" sldId="350"/>
            <ac:grpSpMk id="60" creationId="{FE36E130-9DDB-4F57-ADF9-520D3A2628BC}"/>
          </ac:grpSpMkLst>
        </pc:grpChg>
        <pc:grpChg chg="add mod">
          <ac:chgData name="Lim Kelvin" userId="624f6ae12bb7b72b" providerId="LiveId" clId="{B272414D-B18A-4D81-997D-E20EBAE48599}" dt="2024-12-22T12:29:57.732" v="6894" actId="1076"/>
          <ac:grpSpMkLst>
            <pc:docMk/>
            <pc:sldMk cId="1024025335" sldId="350"/>
            <ac:grpSpMk id="64" creationId="{326C0C3E-CDB7-43A7-8785-B0866FED49D9}"/>
          </ac:grpSpMkLst>
        </pc:grpChg>
        <pc:grpChg chg="mod">
          <ac:chgData name="Lim Kelvin" userId="624f6ae12bb7b72b" providerId="LiveId" clId="{B272414D-B18A-4D81-997D-E20EBAE48599}" dt="2024-12-22T12:06:18.665" v="6591"/>
          <ac:grpSpMkLst>
            <pc:docMk/>
            <pc:sldMk cId="1024025335" sldId="350"/>
            <ac:grpSpMk id="67" creationId="{839653A2-4159-4246-B4A1-F236089ABAE9}"/>
          </ac:grpSpMkLst>
        </pc:grpChg>
        <pc:grpChg chg="mod">
          <ac:chgData name="Lim Kelvin" userId="624f6ae12bb7b72b" providerId="LiveId" clId="{B272414D-B18A-4D81-997D-E20EBAE48599}" dt="2024-12-22T12:29:26.858" v="6885" actId="1076"/>
          <ac:grpSpMkLst>
            <pc:docMk/>
            <pc:sldMk cId="1024025335" sldId="350"/>
            <ac:grpSpMk id="69" creationId="{F2C0A92D-0C9C-4C58-B338-CECF56D7A080}"/>
          </ac:grpSpMkLst>
        </pc:grpChg>
        <pc:grpChg chg="add mod">
          <ac:chgData name="Lim Kelvin" userId="624f6ae12bb7b72b" providerId="LiveId" clId="{B272414D-B18A-4D81-997D-E20EBAE48599}" dt="2024-12-22T12:18:22.057" v="6808" actId="164"/>
          <ac:grpSpMkLst>
            <pc:docMk/>
            <pc:sldMk cId="1024025335" sldId="350"/>
            <ac:grpSpMk id="71" creationId="{9B1C79CB-5E1C-44BF-AD57-667CB344C251}"/>
          </ac:grpSpMkLst>
        </pc:grpChg>
        <pc:grpChg chg="mod">
          <ac:chgData name="Lim Kelvin" userId="624f6ae12bb7b72b" providerId="LiveId" clId="{B272414D-B18A-4D81-997D-E20EBAE48599}" dt="2024-12-22T12:06:28.963" v="6593"/>
          <ac:grpSpMkLst>
            <pc:docMk/>
            <pc:sldMk cId="1024025335" sldId="350"/>
            <ac:grpSpMk id="73" creationId="{4C33571B-EFEF-4470-AD3E-9E03CF1E2248}"/>
          </ac:grpSpMkLst>
        </pc:grpChg>
        <pc:grpChg chg="add mod">
          <ac:chgData name="Lim Kelvin" userId="624f6ae12bb7b72b" providerId="LiveId" clId="{B272414D-B18A-4D81-997D-E20EBAE48599}" dt="2024-12-22T12:29:41.285" v="6890" actId="1076"/>
          <ac:grpSpMkLst>
            <pc:docMk/>
            <pc:sldMk cId="1024025335" sldId="350"/>
            <ac:grpSpMk id="76" creationId="{3234F423-AD61-42AD-8F30-431CA5C0D310}"/>
          </ac:grpSpMkLst>
        </pc:grpChg>
        <pc:grpChg chg="mod">
          <ac:chgData name="Lim Kelvin" userId="624f6ae12bb7b72b" providerId="LiveId" clId="{B272414D-B18A-4D81-997D-E20EBAE48599}" dt="2024-12-22T12:06:58.785" v="6600"/>
          <ac:grpSpMkLst>
            <pc:docMk/>
            <pc:sldMk cId="1024025335" sldId="350"/>
            <ac:grpSpMk id="78" creationId="{8581CEBE-515E-4E95-B1EF-DD51FF438E81}"/>
          </ac:grpSpMkLst>
        </pc:grpChg>
        <pc:grpChg chg="add mod">
          <ac:chgData name="Lim Kelvin" userId="624f6ae12bb7b72b" providerId="LiveId" clId="{B272414D-B18A-4D81-997D-E20EBAE48599}" dt="2024-12-22T12:18:22.057" v="6808" actId="164"/>
          <ac:grpSpMkLst>
            <pc:docMk/>
            <pc:sldMk cId="1024025335" sldId="350"/>
            <ac:grpSpMk id="81" creationId="{E2737969-539E-4C20-97DD-DD643D0B044C}"/>
          </ac:grpSpMkLst>
        </pc:grpChg>
        <pc:grpChg chg="mod">
          <ac:chgData name="Lim Kelvin" userId="624f6ae12bb7b72b" providerId="LiveId" clId="{B272414D-B18A-4D81-997D-E20EBAE48599}" dt="2024-12-22T12:07:16.072" v="6603"/>
          <ac:grpSpMkLst>
            <pc:docMk/>
            <pc:sldMk cId="1024025335" sldId="350"/>
            <ac:grpSpMk id="83" creationId="{592068B3-2C35-4228-8E75-9610B92ECEB7}"/>
          </ac:grpSpMkLst>
        </pc:grpChg>
        <pc:grpChg chg="add mod">
          <ac:chgData name="Lim Kelvin" userId="624f6ae12bb7b72b" providerId="LiveId" clId="{B272414D-B18A-4D81-997D-E20EBAE48599}" dt="2024-12-22T12:18:22.057" v="6808" actId="164"/>
          <ac:grpSpMkLst>
            <pc:docMk/>
            <pc:sldMk cId="1024025335" sldId="350"/>
            <ac:grpSpMk id="86" creationId="{21B7B929-6E4D-4448-9E5E-1258085A7DE1}"/>
          </ac:grpSpMkLst>
        </pc:grpChg>
        <pc:grpChg chg="mod">
          <ac:chgData name="Lim Kelvin" userId="624f6ae12bb7b72b" providerId="LiveId" clId="{B272414D-B18A-4D81-997D-E20EBAE48599}" dt="2024-12-22T12:07:46.230" v="6610"/>
          <ac:grpSpMkLst>
            <pc:docMk/>
            <pc:sldMk cId="1024025335" sldId="350"/>
            <ac:grpSpMk id="88" creationId="{9389F76A-72BD-4461-B1BF-36F6F04D0E7B}"/>
          </ac:grpSpMkLst>
        </pc:grpChg>
        <pc:grpChg chg="add mod">
          <ac:chgData name="Lim Kelvin" userId="624f6ae12bb7b72b" providerId="LiveId" clId="{B272414D-B18A-4D81-997D-E20EBAE48599}" dt="2024-12-22T12:18:22.057" v="6808" actId="164"/>
          <ac:grpSpMkLst>
            <pc:docMk/>
            <pc:sldMk cId="1024025335" sldId="350"/>
            <ac:grpSpMk id="91" creationId="{8989A12D-C4B3-4586-B7C3-3E59CE27E230}"/>
          </ac:grpSpMkLst>
        </pc:grpChg>
        <pc:grpChg chg="mod">
          <ac:chgData name="Lim Kelvin" userId="624f6ae12bb7b72b" providerId="LiveId" clId="{B272414D-B18A-4D81-997D-E20EBAE48599}" dt="2024-12-22T12:07:56.090" v="6613"/>
          <ac:grpSpMkLst>
            <pc:docMk/>
            <pc:sldMk cId="1024025335" sldId="350"/>
            <ac:grpSpMk id="93" creationId="{3718A486-5D3E-4172-B1A9-BD00B18BE9E4}"/>
          </ac:grpSpMkLst>
        </pc:grpChg>
        <pc:grpChg chg="add mod">
          <ac:chgData name="Lim Kelvin" userId="624f6ae12bb7b72b" providerId="LiveId" clId="{B272414D-B18A-4D81-997D-E20EBAE48599}" dt="2024-12-22T12:18:22.057" v="6808" actId="164"/>
          <ac:grpSpMkLst>
            <pc:docMk/>
            <pc:sldMk cId="1024025335" sldId="350"/>
            <ac:grpSpMk id="96" creationId="{5C975AB9-7F4E-43DA-9C77-7A28ACA6D228}"/>
          </ac:grpSpMkLst>
        </pc:grpChg>
        <pc:grpChg chg="mod">
          <ac:chgData name="Lim Kelvin" userId="624f6ae12bb7b72b" providerId="LiveId" clId="{B272414D-B18A-4D81-997D-E20EBAE48599}" dt="2024-12-22T12:08:08.339" v="6616"/>
          <ac:grpSpMkLst>
            <pc:docMk/>
            <pc:sldMk cId="1024025335" sldId="350"/>
            <ac:grpSpMk id="98" creationId="{2BA16B44-7DA4-4201-9E8F-9066819F23B8}"/>
          </ac:grpSpMkLst>
        </pc:grpChg>
        <pc:grpChg chg="add mod">
          <ac:chgData name="Lim Kelvin" userId="624f6ae12bb7b72b" providerId="LiveId" clId="{B272414D-B18A-4D81-997D-E20EBAE48599}" dt="2024-12-22T12:18:22.057" v="6808" actId="164"/>
          <ac:grpSpMkLst>
            <pc:docMk/>
            <pc:sldMk cId="1024025335" sldId="350"/>
            <ac:grpSpMk id="101" creationId="{F37CBA34-A9D3-48A9-BA93-94FD30CF554B}"/>
          </ac:grpSpMkLst>
        </pc:grpChg>
        <pc:grpChg chg="mod">
          <ac:chgData name="Lim Kelvin" userId="624f6ae12bb7b72b" providerId="LiveId" clId="{B272414D-B18A-4D81-997D-E20EBAE48599}" dt="2024-12-22T12:08:22.042" v="6619"/>
          <ac:grpSpMkLst>
            <pc:docMk/>
            <pc:sldMk cId="1024025335" sldId="350"/>
            <ac:grpSpMk id="103" creationId="{019C8994-037C-45D7-A51B-09D0EA790DB6}"/>
          </ac:grpSpMkLst>
        </pc:grpChg>
        <pc:grpChg chg="add mod">
          <ac:chgData name="Lim Kelvin" userId="624f6ae12bb7b72b" providerId="LiveId" clId="{B272414D-B18A-4D81-997D-E20EBAE48599}" dt="2024-12-22T12:18:22.057" v="6808" actId="164"/>
          <ac:grpSpMkLst>
            <pc:docMk/>
            <pc:sldMk cId="1024025335" sldId="350"/>
            <ac:grpSpMk id="106" creationId="{051E1792-CFE3-4673-85CF-06F69BCF42F7}"/>
          </ac:grpSpMkLst>
        </pc:grpChg>
        <pc:grpChg chg="mod">
          <ac:chgData name="Lim Kelvin" userId="624f6ae12bb7b72b" providerId="LiveId" clId="{B272414D-B18A-4D81-997D-E20EBAE48599}" dt="2024-12-22T12:08:39.644" v="6623"/>
          <ac:grpSpMkLst>
            <pc:docMk/>
            <pc:sldMk cId="1024025335" sldId="350"/>
            <ac:grpSpMk id="108" creationId="{20DAEA2A-B2B2-4149-84AB-3E4181A4D028}"/>
          </ac:grpSpMkLst>
        </pc:grpChg>
        <pc:grpChg chg="add mod">
          <ac:chgData name="Lim Kelvin" userId="624f6ae12bb7b72b" providerId="LiveId" clId="{B272414D-B18A-4D81-997D-E20EBAE48599}" dt="2024-12-22T12:18:22.057" v="6808" actId="164"/>
          <ac:grpSpMkLst>
            <pc:docMk/>
            <pc:sldMk cId="1024025335" sldId="350"/>
            <ac:grpSpMk id="111" creationId="{082781FC-62C8-43FE-A991-FE7E1B9A4F08}"/>
          </ac:grpSpMkLst>
        </pc:grpChg>
        <pc:grpChg chg="mod">
          <ac:chgData name="Lim Kelvin" userId="624f6ae12bb7b72b" providerId="LiveId" clId="{B272414D-B18A-4D81-997D-E20EBAE48599}" dt="2024-12-22T12:08:55.868" v="6627"/>
          <ac:grpSpMkLst>
            <pc:docMk/>
            <pc:sldMk cId="1024025335" sldId="350"/>
            <ac:grpSpMk id="113" creationId="{1F8F19A3-F89C-4A12-9E59-4845D3D6865E}"/>
          </ac:grpSpMkLst>
        </pc:grpChg>
        <pc:grpChg chg="add mod">
          <ac:chgData name="Lim Kelvin" userId="624f6ae12bb7b72b" providerId="LiveId" clId="{B272414D-B18A-4D81-997D-E20EBAE48599}" dt="2024-12-22T12:18:22.057" v="6808" actId="164"/>
          <ac:grpSpMkLst>
            <pc:docMk/>
            <pc:sldMk cId="1024025335" sldId="350"/>
            <ac:grpSpMk id="116" creationId="{B1B1E8C8-8AE8-40CA-8BE4-E9E0F3559F0E}"/>
          </ac:grpSpMkLst>
        </pc:grpChg>
        <pc:grpChg chg="mod">
          <ac:chgData name="Lim Kelvin" userId="624f6ae12bb7b72b" providerId="LiveId" clId="{B272414D-B18A-4D81-997D-E20EBAE48599}" dt="2024-12-22T12:09:11.240" v="6630"/>
          <ac:grpSpMkLst>
            <pc:docMk/>
            <pc:sldMk cId="1024025335" sldId="350"/>
            <ac:grpSpMk id="118" creationId="{7013FE9A-6BF9-42B4-A81E-33077C472552}"/>
          </ac:grpSpMkLst>
        </pc:grpChg>
        <pc:grpChg chg="add mod">
          <ac:chgData name="Lim Kelvin" userId="624f6ae12bb7b72b" providerId="LiveId" clId="{B272414D-B18A-4D81-997D-E20EBAE48599}" dt="2024-12-22T12:18:22.057" v="6808" actId="164"/>
          <ac:grpSpMkLst>
            <pc:docMk/>
            <pc:sldMk cId="1024025335" sldId="350"/>
            <ac:grpSpMk id="121" creationId="{5A8A27F9-B70D-47A5-9C91-2F414FCF48ED}"/>
          </ac:grpSpMkLst>
        </pc:grpChg>
        <pc:grpChg chg="mod">
          <ac:chgData name="Lim Kelvin" userId="624f6ae12bb7b72b" providerId="LiveId" clId="{B272414D-B18A-4D81-997D-E20EBAE48599}" dt="2024-12-22T12:09:26.501" v="6634"/>
          <ac:grpSpMkLst>
            <pc:docMk/>
            <pc:sldMk cId="1024025335" sldId="350"/>
            <ac:grpSpMk id="123" creationId="{D8F62EE0-9900-4645-A992-030B72EC5D23}"/>
          </ac:grpSpMkLst>
        </pc:grpChg>
        <pc:grpChg chg="add mod">
          <ac:chgData name="Lim Kelvin" userId="624f6ae12bb7b72b" providerId="LiveId" clId="{B272414D-B18A-4D81-997D-E20EBAE48599}" dt="2024-12-22T12:18:22.057" v="6808" actId="164"/>
          <ac:grpSpMkLst>
            <pc:docMk/>
            <pc:sldMk cId="1024025335" sldId="350"/>
            <ac:grpSpMk id="126" creationId="{1AE07722-3293-41DB-863B-5DFB65A60946}"/>
          </ac:grpSpMkLst>
        </pc:grpChg>
        <pc:grpChg chg="mod">
          <ac:chgData name="Lim Kelvin" userId="624f6ae12bb7b72b" providerId="LiveId" clId="{B272414D-B18A-4D81-997D-E20EBAE48599}" dt="2024-12-22T12:09:40.063" v="6637"/>
          <ac:grpSpMkLst>
            <pc:docMk/>
            <pc:sldMk cId="1024025335" sldId="350"/>
            <ac:grpSpMk id="128" creationId="{82AA3EC1-3C4C-4ECF-9B58-439632F88322}"/>
          </ac:grpSpMkLst>
        </pc:grpChg>
        <pc:grpChg chg="add mod">
          <ac:chgData name="Lim Kelvin" userId="624f6ae12bb7b72b" providerId="LiveId" clId="{B272414D-B18A-4D81-997D-E20EBAE48599}" dt="2024-12-22T12:18:22.057" v="6808" actId="164"/>
          <ac:grpSpMkLst>
            <pc:docMk/>
            <pc:sldMk cId="1024025335" sldId="350"/>
            <ac:grpSpMk id="131" creationId="{DD416B8C-BA0E-48F7-8839-2F7FA4599C03}"/>
          </ac:grpSpMkLst>
        </pc:grpChg>
        <pc:grpChg chg="mod">
          <ac:chgData name="Lim Kelvin" userId="624f6ae12bb7b72b" providerId="LiveId" clId="{B272414D-B18A-4D81-997D-E20EBAE48599}" dt="2024-12-22T12:09:52.253" v="6640"/>
          <ac:grpSpMkLst>
            <pc:docMk/>
            <pc:sldMk cId="1024025335" sldId="350"/>
            <ac:grpSpMk id="133" creationId="{3CBFA8C2-940D-465F-8E71-B902098EAE69}"/>
          </ac:grpSpMkLst>
        </pc:grpChg>
        <pc:grpChg chg="add mod">
          <ac:chgData name="Lim Kelvin" userId="624f6ae12bb7b72b" providerId="LiveId" clId="{B272414D-B18A-4D81-997D-E20EBAE48599}" dt="2024-12-22T12:18:22.057" v="6808" actId="164"/>
          <ac:grpSpMkLst>
            <pc:docMk/>
            <pc:sldMk cId="1024025335" sldId="350"/>
            <ac:grpSpMk id="136" creationId="{D16C3526-6ADB-4774-A303-A4CC32DDF55B}"/>
          </ac:grpSpMkLst>
        </pc:grpChg>
        <pc:grpChg chg="mod">
          <ac:chgData name="Lim Kelvin" userId="624f6ae12bb7b72b" providerId="LiveId" clId="{B272414D-B18A-4D81-997D-E20EBAE48599}" dt="2024-12-22T12:11:19.503" v="6643"/>
          <ac:grpSpMkLst>
            <pc:docMk/>
            <pc:sldMk cId="1024025335" sldId="350"/>
            <ac:grpSpMk id="138" creationId="{49680137-E4CC-4A3B-8116-3232CEA18488}"/>
          </ac:grpSpMkLst>
        </pc:grpChg>
        <pc:grpChg chg="add mod">
          <ac:chgData name="Lim Kelvin" userId="624f6ae12bb7b72b" providerId="LiveId" clId="{B272414D-B18A-4D81-997D-E20EBAE48599}" dt="2024-12-22T12:18:22.057" v="6808" actId="164"/>
          <ac:grpSpMkLst>
            <pc:docMk/>
            <pc:sldMk cId="1024025335" sldId="350"/>
            <ac:grpSpMk id="141" creationId="{B76E9FBD-62D1-48AA-AC82-AA5DF1316D12}"/>
          </ac:grpSpMkLst>
        </pc:grpChg>
        <pc:grpChg chg="mod">
          <ac:chgData name="Lim Kelvin" userId="624f6ae12bb7b72b" providerId="LiveId" clId="{B272414D-B18A-4D81-997D-E20EBAE48599}" dt="2024-12-22T12:11:29.571" v="6646"/>
          <ac:grpSpMkLst>
            <pc:docMk/>
            <pc:sldMk cId="1024025335" sldId="350"/>
            <ac:grpSpMk id="143" creationId="{9655E682-30A3-4B56-81F9-882B5B1B3BD5}"/>
          </ac:grpSpMkLst>
        </pc:grpChg>
        <pc:grpChg chg="add mod">
          <ac:chgData name="Lim Kelvin" userId="624f6ae12bb7b72b" providerId="LiveId" clId="{B272414D-B18A-4D81-997D-E20EBAE48599}" dt="2024-12-22T12:18:22.057" v="6808" actId="164"/>
          <ac:grpSpMkLst>
            <pc:docMk/>
            <pc:sldMk cId="1024025335" sldId="350"/>
            <ac:grpSpMk id="146" creationId="{AB819FCE-864E-4F9F-9784-6B03CEB27EF2}"/>
          </ac:grpSpMkLst>
        </pc:grpChg>
        <pc:grpChg chg="mod">
          <ac:chgData name="Lim Kelvin" userId="624f6ae12bb7b72b" providerId="LiveId" clId="{B272414D-B18A-4D81-997D-E20EBAE48599}" dt="2024-12-22T12:11:48.640" v="6651"/>
          <ac:grpSpMkLst>
            <pc:docMk/>
            <pc:sldMk cId="1024025335" sldId="350"/>
            <ac:grpSpMk id="148" creationId="{1B023F2A-055D-48DB-9C94-F18A3F64E160}"/>
          </ac:grpSpMkLst>
        </pc:grpChg>
        <pc:grpChg chg="add mod">
          <ac:chgData name="Lim Kelvin" userId="624f6ae12bb7b72b" providerId="LiveId" clId="{B272414D-B18A-4D81-997D-E20EBAE48599}" dt="2024-12-22T12:30:07.836" v="6896" actId="1076"/>
          <ac:grpSpMkLst>
            <pc:docMk/>
            <pc:sldMk cId="1024025335" sldId="350"/>
            <ac:grpSpMk id="152" creationId="{1D9BD32F-1BC8-46E0-A814-A6935530E9BF}"/>
          </ac:grpSpMkLst>
        </pc:grpChg>
        <pc:grpChg chg="mod">
          <ac:chgData name="Lim Kelvin" userId="624f6ae12bb7b72b" providerId="LiveId" clId="{B272414D-B18A-4D81-997D-E20EBAE48599}" dt="2024-12-22T12:30:03.589" v="6895"/>
          <ac:grpSpMkLst>
            <pc:docMk/>
            <pc:sldMk cId="1024025335" sldId="350"/>
            <ac:grpSpMk id="154" creationId="{38F223E4-9005-42DB-925B-AD681D237ECE}"/>
          </ac:grpSpMkLst>
        </pc:grpChg>
        <pc:grpChg chg="add mod">
          <ac:chgData name="Lim Kelvin" userId="624f6ae12bb7b72b" providerId="LiveId" clId="{B272414D-B18A-4D81-997D-E20EBAE48599}" dt="2024-12-22T12:30:07.836" v="6896" actId="1076"/>
          <ac:grpSpMkLst>
            <pc:docMk/>
            <pc:sldMk cId="1024025335" sldId="350"/>
            <ac:grpSpMk id="157" creationId="{08E9DABB-ADD4-45D5-9292-E598BF5B3947}"/>
          </ac:grpSpMkLst>
        </pc:grpChg>
        <pc:grpChg chg="mod">
          <ac:chgData name="Lim Kelvin" userId="624f6ae12bb7b72b" providerId="LiveId" clId="{B272414D-B18A-4D81-997D-E20EBAE48599}" dt="2024-12-22T12:30:03.589" v="6895"/>
          <ac:grpSpMkLst>
            <pc:docMk/>
            <pc:sldMk cId="1024025335" sldId="350"/>
            <ac:grpSpMk id="159" creationId="{DF8997A7-437F-44C2-A738-3B6A820EC35D}"/>
          </ac:grpSpMkLst>
        </pc:grpChg>
        <pc:grpChg chg="add mod">
          <ac:chgData name="Lim Kelvin" userId="624f6ae12bb7b72b" providerId="LiveId" clId="{B272414D-B18A-4D81-997D-E20EBAE48599}" dt="2024-12-22T12:30:07.836" v="6896" actId="1076"/>
          <ac:grpSpMkLst>
            <pc:docMk/>
            <pc:sldMk cId="1024025335" sldId="350"/>
            <ac:grpSpMk id="162" creationId="{06097843-62E7-4313-AC58-63436D35C9CD}"/>
          </ac:grpSpMkLst>
        </pc:grpChg>
        <pc:grpChg chg="mod">
          <ac:chgData name="Lim Kelvin" userId="624f6ae12bb7b72b" providerId="LiveId" clId="{B272414D-B18A-4D81-997D-E20EBAE48599}" dt="2024-12-22T12:30:03.589" v="6895"/>
          <ac:grpSpMkLst>
            <pc:docMk/>
            <pc:sldMk cId="1024025335" sldId="350"/>
            <ac:grpSpMk id="163" creationId="{33571897-902F-4BCA-8392-54D4312A8E3A}"/>
          </ac:grpSpMkLst>
        </pc:grpChg>
        <pc:grpChg chg="add mod">
          <ac:chgData name="Lim Kelvin" userId="624f6ae12bb7b72b" providerId="LiveId" clId="{B272414D-B18A-4D81-997D-E20EBAE48599}" dt="2024-12-22T12:30:07.836" v="6896" actId="1076"/>
          <ac:grpSpMkLst>
            <pc:docMk/>
            <pc:sldMk cId="1024025335" sldId="350"/>
            <ac:grpSpMk id="167" creationId="{030762FE-2DA1-4008-9312-79AB2FDD9302}"/>
          </ac:grpSpMkLst>
        </pc:grpChg>
        <pc:grpChg chg="mod">
          <ac:chgData name="Lim Kelvin" userId="624f6ae12bb7b72b" providerId="LiveId" clId="{B272414D-B18A-4D81-997D-E20EBAE48599}" dt="2024-12-22T12:30:03.589" v="6895"/>
          <ac:grpSpMkLst>
            <pc:docMk/>
            <pc:sldMk cId="1024025335" sldId="350"/>
            <ac:grpSpMk id="169" creationId="{693F97E6-13E2-45E5-8547-57C23829583C}"/>
          </ac:grpSpMkLst>
        </pc:grpChg>
        <pc:grpChg chg="add mod">
          <ac:chgData name="Lim Kelvin" userId="624f6ae12bb7b72b" providerId="LiveId" clId="{B272414D-B18A-4D81-997D-E20EBAE48599}" dt="2024-12-22T12:30:07.836" v="6896" actId="1076"/>
          <ac:grpSpMkLst>
            <pc:docMk/>
            <pc:sldMk cId="1024025335" sldId="350"/>
            <ac:grpSpMk id="172" creationId="{5E9234C2-C821-4B58-989C-6955226D7C1E}"/>
          </ac:grpSpMkLst>
        </pc:grpChg>
        <pc:grpChg chg="mod">
          <ac:chgData name="Lim Kelvin" userId="624f6ae12bb7b72b" providerId="LiveId" clId="{B272414D-B18A-4D81-997D-E20EBAE48599}" dt="2024-12-22T12:30:03.589" v="6895"/>
          <ac:grpSpMkLst>
            <pc:docMk/>
            <pc:sldMk cId="1024025335" sldId="350"/>
            <ac:grpSpMk id="174" creationId="{507FA1F6-B1CF-4AEA-B02D-CAD407122753}"/>
          </ac:grpSpMkLst>
        </pc:grpChg>
        <pc:grpChg chg="add mod">
          <ac:chgData name="Lim Kelvin" userId="624f6ae12bb7b72b" providerId="LiveId" clId="{B272414D-B18A-4D81-997D-E20EBAE48599}" dt="2024-12-22T12:30:15.685" v="6898" actId="1076"/>
          <ac:grpSpMkLst>
            <pc:docMk/>
            <pc:sldMk cId="1024025335" sldId="350"/>
            <ac:grpSpMk id="177" creationId="{76480515-9A71-4E33-A70D-495775991237}"/>
          </ac:grpSpMkLst>
        </pc:grpChg>
        <pc:grpChg chg="mod">
          <ac:chgData name="Lim Kelvin" userId="624f6ae12bb7b72b" providerId="LiveId" clId="{B272414D-B18A-4D81-997D-E20EBAE48599}" dt="2024-12-22T12:30:11.059" v="6897"/>
          <ac:grpSpMkLst>
            <pc:docMk/>
            <pc:sldMk cId="1024025335" sldId="350"/>
            <ac:grpSpMk id="179" creationId="{30083998-59AC-412C-8E7F-A799AC0E7CCC}"/>
          </ac:grpSpMkLst>
        </pc:grpChg>
        <pc:grpChg chg="add mod">
          <ac:chgData name="Lim Kelvin" userId="624f6ae12bb7b72b" providerId="LiveId" clId="{B272414D-B18A-4D81-997D-E20EBAE48599}" dt="2024-12-22T12:30:15.685" v="6898" actId="1076"/>
          <ac:grpSpMkLst>
            <pc:docMk/>
            <pc:sldMk cId="1024025335" sldId="350"/>
            <ac:grpSpMk id="182" creationId="{388187B4-F13F-4CFB-BED4-819A70075310}"/>
          </ac:grpSpMkLst>
        </pc:grpChg>
        <pc:grpChg chg="mod">
          <ac:chgData name="Lim Kelvin" userId="624f6ae12bb7b72b" providerId="LiveId" clId="{B272414D-B18A-4D81-997D-E20EBAE48599}" dt="2024-12-22T12:30:11.059" v="6897"/>
          <ac:grpSpMkLst>
            <pc:docMk/>
            <pc:sldMk cId="1024025335" sldId="350"/>
            <ac:grpSpMk id="184" creationId="{E4EEE7A0-9F33-4AFD-8300-58FF724D07DB}"/>
          </ac:grpSpMkLst>
        </pc:grpChg>
        <pc:grpChg chg="add mod">
          <ac:chgData name="Lim Kelvin" userId="624f6ae12bb7b72b" providerId="LiveId" clId="{B272414D-B18A-4D81-997D-E20EBAE48599}" dt="2024-12-22T12:30:15.685" v="6898" actId="1076"/>
          <ac:grpSpMkLst>
            <pc:docMk/>
            <pc:sldMk cId="1024025335" sldId="350"/>
            <ac:grpSpMk id="187" creationId="{BC14BF02-4458-4889-B08A-38EB43AD236E}"/>
          </ac:grpSpMkLst>
        </pc:grpChg>
        <pc:grpChg chg="mod">
          <ac:chgData name="Lim Kelvin" userId="624f6ae12bb7b72b" providerId="LiveId" clId="{B272414D-B18A-4D81-997D-E20EBAE48599}" dt="2024-12-22T12:30:11.059" v="6897"/>
          <ac:grpSpMkLst>
            <pc:docMk/>
            <pc:sldMk cId="1024025335" sldId="350"/>
            <ac:grpSpMk id="188" creationId="{DD5437DD-3EC8-4336-80BD-D18D9D24152A}"/>
          </ac:grpSpMkLst>
        </pc:grpChg>
        <pc:picChg chg="mod">
          <ac:chgData name="Lim Kelvin" userId="624f6ae12bb7b72b" providerId="LiveId" clId="{B272414D-B18A-4D81-997D-E20EBAE48599}" dt="2024-12-22T12:06:18.665" v="6591"/>
          <ac:picMkLst>
            <pc:docMk/>
            <pc:sldMk cId="1024025335" sldId="350"/>
            <ac:picMk id="68" creationId="{A88DBCC0-1E51-4137-A702-81AC3A1AAEA6}"/>
          </ac:picMkLst>
        </pc:picChg>
        <pc:picChg chg="mod">
          <ac:chgData name="Lim Kelvin" userId="624f6ae12bb7b72b" providerId="LiveId" clId="{B272414D-B18A-4D81-997D-E20EBAE48599}" dt="2024-12-22T12:06:28.963" v="6593"/>
          <ac:picMkLst>
            <pc:docMk/>
            <pc:sldMk cId="1024025335" sldId="350"/>
            <ac:picMk id="74" creationId="{B1AB2F78-7412-4F9A-813E-A510E9246C64}"/>
          </ac:picMkLst>
        </pc:picChg>
        <pc:picChg chg="mod">
          <ac:chgData name="Lim Kelvin" userId="624f6ae12bb7b72b" providerId="LiveId" clId="{B272414D-B18A-4D81-997D-E20EBAE48599}" dt="2024-12-22T12:06:58.785" v="6600"/>
          <ac:picMkLst>
            <pc:docMk/>
            <pc:sldMk cId="1024025335" sldId="350"/>
            <ac:picMk id="79" creationId="{2F0C11CE-AE31-410A-8D6C-219E834F49F7}"/>
          </ac:picMkLst>
        </pc:picChg>
        <pc:picChg chg="mod">
          <ac:chgData name="Lim Kelvin" userId="624f6ae12bb7b72b" providerId="LiveId" clId="{B272414D-B18A-4D81-997D-E20EBAE48599}" dt="2024-12-22T12:07:16.072" v="6603"/>
          <ac:picMkLst>
            <pc:docMk/>
            <pc:sldMk cId="1024025335" sldId="350"/>
            <ac:picMk id="84" creationId="{4EB8FE16-0F00-40E3-86F2-A9DE27E1A7A5}"/>
          </ac:picMkLst>
        </pc:picChg>
        <pc:picChg chg="mod">
          <ac:chgData name="Lim Kelvin" userId="624f6ae12bb7b72b" providerId="LiveId" clId="{B272414D-B18A-4D81-997D-E20EBAE48599}" dt="2024-12-22T12:07:46.230" v="6610"/>
          <ac:picMkLst>
            <pc:docMk/>
            <pc:sldMk cId="1024025335" sldId="350"/>
            <ac:picMk id="89" creationId="{612022CB-7355-4263-BFF5-18FC0FD653F5}"/>
          </ac:picMkLst>
        </pc:picChg>
        <pc:picChg chg="mod">
          <ac:chgData name="Lim Kelvin" userId="624f6ae12bb7b72b" providerId="LiveId" clId="{B272414D-B18A-4D81-997D-E20EBAE48599}" dt="2024-12-22T12:07:56.090" v="6613"/>
          <ac:picMkLst>
            <pc:docMk/>
            <pc:sldMk cId="1024025335" sldId="350"/>
            <ac:picMk id="94" creationId="{5D5159B9-A83F-4CAE-BA81-10AED11E0D50}"/>
          </ac:picMkLst>
        </pc:picChg>
        <pc:picChg chg="mod">
          <ac:chgData name="Lim Kelvin" userId="624f6ae12bb7b72b" providerId="LiveId" clId="{B272414D-B18A-4D81-997D-E20EBAE48599}" dt="2024-12-22T12:08:08.339" v="6616"/>
          <ac:picMkLst>
            <pc:docMk/>
            <pc:sldMk cId="1024025335" sldId="350"/>
            <ac:picMk id="99" creationId="{0A51DF2C-862D-41F8-B02D-3DF525C3B0EB}"/>
          </ac:picMkLst>
        </pc:picChg>
        <pc:picChg chg="mod">
          <ac:chgData name="Lim Kelvin" userId="624f6ae12bb7b72b" providerId="LiveId" clId="{B272414D-B18A-4D81-997D-E20EBAE48599}" dt="2024-12-22T12:08:22.042" v="6619"/>
          <ac:picMkLst>
            <pc:docMk/>
            <pc:sldMk cId="1024025335" sldId="350"/>
            <ac:picMk id="104" creationId="{8A21623F-C945-43E1-8A18-20EEC5BCE224}"/>
          </ac:picMkLst>
        </pc:picChg>
        <pc:picChg chg="mod">
          <ac:chgData name="Lim Kelvin" userId="624f6ae12bb7b72b" providerId="LiveId" clId="{B272414D-B18A-4D81-997D-E20EBAE48599}" dt="2024-12-22T12:08:39.644" v="6623"/>
          <ac:picMkLst>
            <pc:docMk/>
            <pc:sldMk cId="1024025335" sldId="350"/>
            <ac:picMk id="109" creationId="{38E42F0A-6BAB-4B52-BB99-EDF6427043B6}"/>
          </ac:picMkLst>
        </pc:picChg>
        <pc:picChg chg="mod">
          <ac:chgData name="Lim Kelvin" userId="624f6ae12bb7b72b" providerId="LiveId" clId="{B272414D-B18A-4D81-997D-E20EBAE48599}" dt="2024-12-22T12:08:55.868" v="6627"/>
          <ac:picMkLst>
            <pc:docMk/>
            <pc:sldMk cId="1024025335" sldId="350"/>
            <ac:picMk id="114" creationId="{6D0FCF3D-F655-45FC-8F7B-E49D66EE1267}"/>
          </ac:picMkLst>
        </pc:picChg>
        <pc:picChg chg="mod">
          <ac:chgData name="Lim Kelvin" userId="624f6ae12bb7b72b" providerId="LiveId" clId="{B272414D-B18A-4D81-997D-E20EBAE48599}" dt="2024-12-22T12:09:11.240" v="6630"/>
          <ac:picMkLst>
            <pc:docMk/>
            <pc:sldMk cId="1024025335" sldId="350"/>
            <ac:picMk id="119" creationId="{2544F8AB-8617-4E30-9300-2838612651F8}"/>
          </ac:picMkLst>
        </pc:picChg>
        <pc:picChg chg="mod">
          <ac:chgData name="Lim Kelvin" userId="624f6ae12bb7b72b" providerId="LiveId" clId="{B272414D-B18A-4D81-997D-E20EBAE48599}" dt="2024-12-22T12:09:26.501" v="6634"/>
          <ac:picMkLst>
            <pc:docMk/>
            <pc:sldMk cId="1024025335" sldId="350"/>
            <ac:picMk id="124" creationId="{B8B35DA0-CECB-4BBA-84AE-B4F359BAF0D9}"/>
          </ac:picMkLst>
        </pc:picChg>
        <pc:picChg chg="mod">
          <ac:chgData name="Lim Kelvin" userId="624f6ae12bb7b72b" providerId="LiveId" clId="{B272414D-B18A-4D81-997D-E20EBAE48599}" dt="2024-12-22T12:09:40.063" v="6637"/>
          <ac:picMkLst>
            <pc:docMk/>
            <pc:sldMk cId="1024025335" sldId="350"/>
            <ac:picMk id="129" creationId="{3528847D-1FED-4C2B-BED4-485E9C62B0B6}"/>
          </ac:picMkLst>
        </pc:picChg>
        <pc:picChg chg="mod">
          <ac:chgData name="Lim Kelvin" userId="624f6ae12bb7b72b" providerId="LiveId" clId="{B272414D-B18A-4D81-997D-E20EBAE48599}" dt="2024-12-22T12:09:52.253" v="6640"/>
          <ac:picMkLst>
            <pc:docMk/>
            <pc:sldMk cId="1024025335" sldId="350"/>
            <ac:picMk id="134" creationId="{33A431F0-439C-4766-A280-34D3B3AA510B}"/>
          </ac:picMkLst>
        </pc:picChg>
        <pc:picChg chg="mod">
          <ac:chgData name="Lim Kelvin" userId="624f6ae12bb7b72b" providerId="LiveId" clId="{B272414D-B18A-4D81-997D-E20EBAE48599}" dt="2024-12-22T12:11:19.503" v="6643"/>
          <ac:picMkLst>
            <pc:docMk/>
            <pc:sldMk cId="1024025335" sldId="350"/>
            <ac:picMk id="139" creationId="{8D21A17B-C413-4733-9E29-8D4CCF1A12A1}"/>
          </ac:picMkLst>
        </pc:picChg>
        <pc:picChg chg="mod">
          <ac:chgData name="Lim Kelvin" userId="624f6ae12bb7b72b" providerId="LiveId" clId="{B272414D-B18A-4D81-997D-E20EBAE48599}" dt="2024-12-22T12:11:29.571" v="6646"/>
          <ac:picMkLst>
            <pc:docMk/>
            <pc:sldMk cId="1024025335" sldId="350"/>
            <ac:picMk id="144" creationId="{20583950-E769-4D41-B16E-C6FF07BDABA4}"/>
          </ac:picMkLst>
        </pc:picChg>
        <pc:picChg chg="mod">
          <ac:chgData name="Lim Kelvin" userId="624f6ae12bb7b72b" providerId="LiveId" clId="{B272414D-B18A-4D81-997D-E20EBAE48599}" dt="2024-12-22T12:11:48.640" v="6651"/>
          <ac:picMkLst>
            <pc:docMk/>
            <pc:sldMk cId="1024025335" sldId="350"/>
            <ac:picMk id="149" creationId="{A3D28A17-2023-4DCD-A11E-0B73ECABCFD8}"/>
          </ac:picMkLst>
        </pc:picChg>
        <pc:picChg chg="mod">
          <ac:chgData name="Lim Kelvin" userId="624f6ae12bb7b72b" providerId="LiveId" clId="{B272414D-B18A-4D81-997D-E20EBAE48599}" dt="2024-12-22T12:30:03.589" v="6895"/>
          <ac:picMkLst>
            <pc:docMk/>
            <pc:sldMk cId="1024025335" sldId="350"/>
            <ac:picMk id="155" creationId="{5C617DFA-32D8-4C04-9E03-272E01B9A1BC}"/>
          </ac:picMkLst>
        </pc:picChg>
        <pc:picChg chg="mod">
          <ac:chgData name="Lim Kelvin" userId="624f6ae12bb7b72b" providerId="LiveId" clId="{B272414D-B18A-4D81-997D-E20EBAE48599}" dt="2024-12-22T12:30:03.589" v="6895"/>
          <ac:picMkLst>
            <pc:docMk/>
            <pc:sldMk cId="1024025335" sldId="350"/>
            <ac:picMk id="160" creationId="{3A43E115-6C82-4D4B-B1B5-F8265A66A021}"/>
          </ac:picMkLst>
        </pc:picChg>
        <pc:picChg chg="mod">
          <ac:chgData name="Lim Kelvin" userId="624f6ae12bb7b72b" providerId="LiveId" clId="{B272414D-B18A-4D81-997D-E20EBAE48599}" dt="2024-12-22T12:30:03.589" v="6895"/>
          <ac:picMkLst>
            <pc:docMk/>
            <pc:sldMk cId="1024025335" sldId="350"/>
            <ac:picMk id="165" creationId="{45D822EE-91D4-4B86-B49D-96804FDACAC4}"/>
          </ac:picMkLst>
        </pc:picChg>
        <pc:picChg chg="mod">
          <ac:chgData name="Lim Kelvin" userId="624f6ae12bb7b72b" providerId="LiveId" clId="{B272414D-B18A-4D81-997D-E20EBAE48599}" dt="2024-12-22T12:30:03.589" v="6895"/>
          <ac:picMkLst>
            <pc:docMk/>
            <pc:sldMk cId="1024025335" sldId="350"/>
            <ac:picMk id="170" creationId="{AF2C1183-E95F-4E26-B282-C9E91CC103BA}"/>
          </ac:picMkLst>
        </pc:picChg>
        <pc:picChg chg="mod">
          <ac:chgData name="Lim Kelvin" userId="624f6ae12bb7b72b" providerId="LiveId" clId="{B272414D-B18A-4D81-997D-E20EBAE48599}" dt="2024-12-22T12:30:03.589" v="6895"/>
          <ac:picMkLst>
            <pc:docMk/>
            <pc:sldMk cId="1024025335" sldId="350"/>
            <ac:picMk id="175" creationId="{62ED88E1-96E2-4CF2-B056-62C706A1A5A3}"/>
          </ac:picMkLst>
        </pc:picChg>
        <pc:picChg chg="mod">
          <ac:chgData name="Lim Kelvin" userId="624f6ae12bb7b72b" providerId="LiveId" clId="{B272414D-B18A-4D81-997D-E20EBAE48599}" dt="2024-12-22T12:30:11.059" v="6897"/>
          <ac:picMkLst>
            <pc:docMk/>
            <pc:sldMk cId="1024025335" sldId="350"/>
            <ac:picMk id="180" creationId="{97733B13-EEB6-473A-8BE3-2101B206F69D}"/>
          </ac:picMkLst>
        </pc:picChg>
        <pc:picChg chg="mod">
          <ac:chgData name="Lim Kelvin" userId="624f6ae12bb7b72b" providerId="LiveId" clId="{B272414D-B18A-4D81-997D-E20EBAE48599}" dt="2024-12-22T12:30:11.059" v="6897"/>
          <ac:picMkLst>
            <pc:docMk/>
            <pc:sldMk cId="1024025335" sldId="350"/>
            <ac:picMk id="185" creationId="{24B94328-6FFE-42AD-A738-B698FED395F2}"/>
          </ac:picMkLst>
        </pc:picChg>
        <pc:picChg chg="mod">
          <ac:chgData name="Lim Kelvin" userId="624f6ae12bb7b72b" providerId="LiveId" clId="{B272414D-B18A-4D81-997D-E20EBAE48599}" dt="2024-12-22T12:30:11.059" v="6897"/>
          <ac:picMkLst>
            <pc:docMk/>
            <pc:sldMk cId="1024025335" sldId="350"/>
            <ac:picMk id="190" creationId="{0CAA05D9-A315-412E-9664-83924F0A094B}"/>
          </ac:picMkLst>
        </pc:picChg>
      </pc:sldChg>
      <pc:sldChg chg="add del">
        <pc:chgData name="Lim Kelvin" userId="624f6ae12bb7b72b" providerId="LiveId" clId="{B272414D-B18A-4D81-997D-E20EBAE48599}" dt="2024-12-22T12:04:49.780" v="6580" actId="47"/>
        <pc:sldMkLst>
          <pc:docMk/>
          <pc:sldMk cId="4143735904" sldId="350"/>
        </pc:sldMkLst>
      </pc:sldChg>
      <pc:sldChg chg="add del setBg">
        <pc:chgData name="Lim Kelvin" userId="624f6ae12bb7b72b" providerId="LiveId" clId="{B272414D-B18A-4D81-997D-E20EBAE48599}" dt="2024-12-22T12:50:38.967" v="7085"/>
        <pc:sldMkLst>
          <pc:docMk/>
          <pc:sldMk cId="409478831" sldId="351"/>
        </pc:sldMkLst>
      </pc:sldChg>
      <pc:sldChg chg="add del">
        <pc:chgData name="Lim Kelvin" userId="624f6ae12bb7b72b" providerId="LiveId" clId="{B272414D-B18A-4D81-997D-E20EBAE48599}" dt="2024-12-22T12:20:51.328" v="6820" actId="47"/>
        <pc:sldMkLst>
          <pc:docMk/>
          <pc:sldMk cId="812834386" sldId="351"/>
        </pc:sldMkLst>
      </pc:sldChg>
      <pc:sldChg chg="add del">
        <pc:chgData name="Lim Kelvin" userId="624f6ae12bb7b72b" providerId="LiveId" clId="{B272414D-B18A-4D81-997D-E20EBAE48599}" dt="2024-12-22T12:22:00.224" v="6825" actId="2890"/>
        <pc:sldMkLst>
          <pc:docMk/>
          <pc:sldMk cId="2290778319" sldId="351"/>
        </pc:sldMkLst>
      </pc:sldChg>
      <pc:sldChg chg="add del">
        <pc:chgData name="Lim Kelvin" userId="624f6ae12bb7b72b" providerId="LiveId" clId="{B272414D-B18A-4D81-997D-E20EBAE48599}" dt="2024-12-22T12:18:49.292" v="6810" actId="47"/>
        <pc:sldMkLst>
          <pc:docMk/>
          <pc:sldMk cId="2870137987" sldId="351"/>
        </pc:sldMkLst>
      </pc:sldChg>
      <pc:sldChg chg="addSp delSp modSp add del mod ord modTransition">
        <pc:chgData name="Lim Kelvin" userId="624f6ae12bb7b72b" providerId="LiveId" clId="{B272414D-B18A-4D81-997D-E20EBAE48599}" dt="2024-12-22T12:50:43.812" v="7088"/>
        <pc:sldMkLst>
          <pc:docMk/>
          <pc:sldMk cId="3990924998" sldId="351"/>
        </pc:sldMkLst>
        <pc:spChg chg="del">
          <ac:chgData name="Lim Kelvin" userId="624f6ae12bb7b72b" providerId="LiveId" clId="{B272414D-B18A-4D81-997D-E20EBAE48599}" dt="2024-12-22T12:24:27.635" v="6850" actId="478"/>
          <ac:spMkLst>
            <pc:docMk/>
            <pc:sldMk cId="3990924998" sldId="351"/>
            <ac:spMk id="3" creationId="{24CEAC2F-4D57-4433-BC06-882985814A8B}"/>
          </ac:spMkLst>
        </pc:spChg>
        <pc:spChg chg="mod">
          <ac:chgData name="Lim Kelvin" userId="624f6ae12bb7b72b" providerId="LiveId" clId="{B272414D-B18A-4D81-997D-E20EBAE48599}" dt="2024-12-22T12:25:10.981" v="6858" actId="165"/>
          <ac:spMkLst>
            <pc:docMk/>
            <pc:sldMk cId="3990924998" sldId="351"/>
            <ac:spMk id="4" creationId="{DFC12C83-9ED5-40D3-9941-0138C371305F}"/>
          </ac:spMkLst>
        </pc:spChg>
        <pc:spChg chg="del mod">
          <ac:chgData name="Lim Kelvin" userId="624f6ae12bb7b72b" providerId="LiveId" clId="{B272414D-B18A-4D81-997D-E20EBAE48599}" dt="2024-12-22T12:24:17.851" v="6845" actId="478"/>
          <ac:spMkLst>
            <pc:docMk/>
            <pc:sldMk cId="3990924998" sldId="351"/>
            <ac:spMk id="7" creationId="{1D71EF6B-3E5A-4363-9A34-55ED4234A49F}"/>
          </ac:spMkLst>
        </pc:spChg>
        <pc:spChg chg="del">
          <ac:chgData name="Lim Kelvin" userId="624f6ae12bb7b72b" providerId="LiveId" clId="{B272414D-B18A-4D81-997D-E20EBAE48599}" dt="2024-12-22T12:24:19.491" v="6846" actId="478"/>
          <ac:spMkLst>
            <pc:docMk/>
            <pc:sldMk cId="3990924998" sldId="351"/>
            <ac:spMk id="13" creationId="{E762A22B-51C6-41D0-8B0F-DFD3B918A759}"/>
          </ac:spMkLst>
        </pc:spChg>
        <pc:spChg chg="del">
          <ac:chgData name="Lim Kelvin" userId="624f6ae12bb7b72b" providerId="LiveId" clId="{B272414D-B18A-4D81-997D-E20EBAE48599}" dt="2024-12-22T12:24:03.401" v="6843" actId="478"/>
          <ac:spMkLst>
            <pc:docMk/>
            <pc:sldMk cId="3990924998" sldId="351"/>
            <ac:spMk id="14" creationId="{C7E0329A-BF9E-42CC-A664-B4B34267310B}"/>
          </ac:spMkLst>
        </pc:spChg>
        <pc:spChg chg="mod">
          <ac:chgData name="Lim Kelvin" userId="624f6ae12bb7b72b" providerId="LiveId" clId="{B272414D-B18A-4D81-997D-E20EBAE48599}" dt="2024-12-22T12:25:10.981" v="6858" actId="165"/>
          <ac:spMkLst>
            <pc:docMk/>
            <pc:sldMk cId="3990924998" sldId="351"/>
            <ac:spMk id="18" creationId="{BF147B1C-F6E8-429B-83C7-F6C32066C62C}"/>
          </ac:spMkLst>
        </pc:spChg>
        <pc:spChg chg="mod">
          <ac:chgData name="Lim Kelvin" userId="624f6ae12bb7b72b" providerId="LiveId" clId="{B272414D-B18A-4D81-997D-E20EBAE48599}" dt="2024-12-22T12:25:10.981" v="6858" actId="165"/>
          <ac:spMkLst>
            <pc:docMk/>
            <pc:sldMk cId="3990924998" sldId="351"/>
            <ac:spMk id="19" creationId="{2F342DC3-E81F-4A20-8AE7-92B20BF5D19D}"/>
          </ac:spMkLst>
        </pc:spChg>
        <pc:spChg chg="mod">
          <ac:chgData name="Lim Kelvin" userId="624f6ae12bb7b72b" providerId="LiveId" clId="{B272414D-B18A-4D81-997D-E20EBAE48599}" dt="2024-12-22T12:25:10.981" v="6858" actId="165"/>
          <ac:spMkLst>
            <pc:docMk/>
            <pc:sldMk cId="3990924998" sldId="351"/>
            <ac:spMk id="20" creationId="{F97C61BC-B766-4A9B-8DD6-CDD9982FB140}"/>
          </ac:spMkLst>
        </pc:spChg>
        <pc:spChg chg="mod">
          <ac:chgData name="Lim Kelvin" userId="624f6ae12bb7b72b" providerId="LiveId" clId="{B272414D-B18A-4D81-997D-E20EBAE48599}" dt="2024-12-22T12:25:10.981" v="6858" actId="165"/>
          <ac:spMkLst>
            <pc:docMk/>
            <pc:sldMk cId="3990924998" sldId="351"/>
            <ac:spMk id="27" creationId="{7C6241A4-45C0-4E83-B901-6959BB148B3B}"/>
          </ac:spMkLst>
        </pc:spChg>
        <pc:spChg chg="mod">
          <ac:chgData name="Lim Kelvin" userId="624f6ae12bb7b72b" providerId="LiveId" clId="{B272414D-B18A-4D81-997D-E20EBAE48599}" dt="2024-12-22T12:25:10.981" v="6858" actId="165"/>
          <ac:spMkLst>
            <pc:docMk/>
            <pc:sldMk cId="3990924998" sldId="351"/>
            <ac:spMk id="33" creationId="{C3FB562A-7724-451D-AC73-0F812D0E7B94}"/>
          </ac:spMkLst>
        </pc:spChg>
        <pc:spChg chg="mod">
          <ac:chgData name="Lim Kelvin" userId="624f6ae12bb7b72b" providerId="LiveId" clId="{B272414D-B18A-4D81-997D-E20EBAE48599}" dt="2024-12-22T12:25:10.981" v="6858" actId="165"/>
          <ac:spMkLst>
            <pc:docMk/>
            <pc:sldMk cId="3990924998" sldId="351"/>
            <ac:spMk id="36" creationId="{33AB0242-ABC8-4FFB-9B97-83598CFBD974}"/>
          </ac:spMkLst>
        </pc:spChg>
        <pc:spChg chg="mod">
          <ac:chgData name="Lim Kelvin" userId="624f6ae12bb7b72b" providerId="LiveId" clId="{B272414D-B18A-4D81-997D-E20EBAE48599}" dt="2024-12-22T12:25:10.981" v="6858" actId="165"/>
          <ac:spMkLst>
            <pc:docMk/>
            <pc:sldMk cId="3990924998" sldId="351"/>
            <ac:spMk id="38" creationId="{9AC1EABA-2C5B-4036-9403-F13AD0B2E624}"/>
          </ac:spMkLst>
        </pc:spChg>
        <pc:spChg chg="mod">
          <ac:chgData name="Lim Kelvin" userId="624f6ae12bb7b72b" providerId="LiveId" clId="{B272414D-B18A-4D81-997D-E20EBAE48599}" dt="2024-12-22T12:25:10.981" v="6858" actId="165"/>
          <ac:spMkLst>
            <pc:docMk/>
            <pc:sldMk cId="3990924998" sldId="351"/>
            <ac:spMk id="41" creationId="{7F067C54-8F8B-460A-A5AD-55A871203E65}"/>
          </ac:spMkLst>
        </pc:spChg>
        <pc:spChg chg="mod">
          <ac:chgData name="Lim Kelvin" userId="624f6ae12bb7b72b" providerId="LiveId" clId="{B272414D-B18A-4D81-997D-E20EBAE48599}" dt="2024-12-22T12:25:10.981" v="6858" actId="165"/>
          <ac:spMkLst>
            <pc:docMk/>
            <pc:sldMk cId="3990924998" sldId="351"/>
            <ac:spMk id="43" creationId="{A759C903-2E34-4D71-9855-C0966D7034C5}"/>
          </ac:spMkLst>
        </pc:spChg>
        <pc:spChg chg="mod">
          <ac:chgData name="Lim Kelvin" userId="624f6ae12bb7b72b" providerId="LiveId" clId="{B272414D-B18A-4D81-997D-E20EBAE48599}" dt="2024-12-22T12:25:10.981" v="6858" actId="165"/>
          <ac:spMkLst>
            <pc:docMk/>
            <pc:sldMk cId="3990924998" sldId="351"/>
            <ac:spMk id="46" creationId="{DED06EE0-48F7-4982-9B49-D86038AF6130}"/>
          </ac:spMkLst>
        </pc:spChg>
        <pc:spChg chg="mod">
          <ac:chgData name="Lim Kelvin" userId="624f6ae12bb7b72b" providerId="LiveId" clId="{B272414D-B18A-4D81-997D-E20EBAE48599}" dt="2024-12-22T12:25:10.981" v="6858" actId="165"/>
          <ac:spMkLst>
            <pc:docMk/>
            <pc:sldMk cId="3990924998" sldId="351"/>
            <ac:spMk id="48" creationId="{F3156E75-EFB5-4906-AE0C-DCA114BE3FF9}"/>
          </ac:spMkLst>
        </pc:spChg>
        <pc:spChg chg="mod">
          <ac:chgData name="Lim Kelvin" userId="624f6ae12bb7b72b" providerId="LiveId" clId="{B272414D-B18A-4D81-997D-E20EBAE48599}" dt="2024-12-22T12:25:10.981" v="6858" actId="165"/>
          <ac:spMkLst>
            <pc:docMk/>
            <pc:sldMk cId="3990924998" sldId="351"/>
            <ac:spMk id="51" creationId="{29CEF85F-D3DA-4F35-A9C9-A4F82C857D41}"/>
          </ac:spMkLst>
        </pc:spChg>
        <pc:spChg chg="mod">
          <ac:chgData name="Lim Kelvin" userId="624f6ae12bb7b72b" providerId="LiveId" clId="{B272414D-B18A-4D81-997D-E20EBAE48599}" dt="2024-12-22T12:25:10.981" v="6858" actId="165"/>
          <ac:spMkLst>
            <pc:docMk/>
            <pc:sldMk cId="3990924998" sldId="351"/>
            <ac:spMk id="53" creationId="{DB54AD78-34BA-4D6D-8B57-55A1C745F3C8}"/>
          </ac:spMkLst>
        </pc:spChg>
        <pc:spChg chg="mod">
          <ac:chgData name="Lim Kelvin" userId="624f6ae12bb7b72b" providerId="LiveId" clId="{B272414D-B18A-4D81-997D-E20EBAE48599}" dt="2024-12-22T12:25:10.981" v="6858" actId="165"/>
          <ac:spMkLst>
            <pc:docMk/>
            <pc:sldMk cId="3990924998" sldId="351"/>
            <ac:spMk id="56" creationId="{DFE21FFC-0479-4AB9-86EC-C2DA1B0D2B95}"/>
          </ac:spMkLst>
        </pc:spChg>
        <pc:spChg chg="mod">
          <ac:chgData name="Lim Kelvin" userId="624f6ae12bb7b72b" providerId="LiveId" clId="{B272414D-B18A-4D81-997D-E20EBAE48599}" dt="2024-12-22T12:25:10.981" v="6858" actId="165"/>
          <ac:spMkLst>
            <pc:docMk/>
            <pc:sldMk cId="3990924998" sldId="351"/>
            <ac:spMk id="58" creationId="{EF512E07-F960-40F0-88A9-6C765D221114}"/>
          </ac:spMkLst>
        </pc:spChg>
        <pc:spChg chg="mod">
          <ac:chgData name="Lim Kelvin" userId="624f6ae12bb7b72b" providerId="LiveId" clId="{B272414D-B18A-4D81-997D-E20EBAE48599}" dt="2024-12-22T12:25:10.981" v="6858" actId="165"/>
          <ac:spMkLst>
            <pc:docMk/>
            <pc:sldMk cId="3990924998" sldId="351"/>
            <ac:spMk id="61" creationId="{07A95F4F-BE86-4735-A110-BEB85BB12BE6}"/>
          </ac:spMkLst>
        </pc:spChg>
        <pc:spChg chg="mod">
          <ac:chgData name="Lim Kelvin" userId="624f6ae12bb7b72b" providerId="LiveId" clId="{B272414D-B18A-4D81-997D-E20EBAE48599}" dt="2024-12-22T12:25:10.981" v="6858" actId="165"/>
          <ac:spMkLst>
            <pc:docMk/>
            <pc:sldMk cId="3990924998" sldId="351"/>
            <ac:spMk id="63" creationId="{9AE1AD34-653B-40D0-B089-D615D234EB56}"/>
          </ac:spMkLst>
        </pc:spChg>
        <pc:spChg chg="mod">
          <ac:chgData name="Lim Kelvin" userId="624f6ae12bb7b72b" providerId="LiveId" clId="{B272414D-B18A-4D81-997D-E20EBAE48599}" dt="2024-12-22T12:25:10.981" v="6858" actId="165"/>
          <ac:spMkLst>
            <pc:docMk/>
            <pc:sldMk cId="3990924998" sldId="351"/>
            <ac:spMk id="66" creationId="{820CD827-80BE-429B-822B-3E07CE050AF5}"/>
          </ac:spMkLst>
        </pc:spChg>
        <pc:spChg chg="mod">
          <ac:chgData name="Lim Kelvin" userId="624f6ae12bb7b72b" providerId="LiveId" clId="{B272414D-B18A-4D81-997D-E20EBAE48599}" dt="2024-12-22T12:25:10.981" v="6858" actId="165"/>
          <ac:spMkLst>
            <pc:docMk/>
            <pc:sldMk cId="3990924998" sldId="351"/>
            <ac:spMk id="68" creationId="{51F924DF-3F37-4B39-8E13-E8B39CED4342}"/>
          </ac:spMkLst>
        </pc:spChg>
        <pc:spChg chg="mod">
          <ac:chgData name="Lim Kelvin" userId="624f6ae12bb7b72b" providerId="LiveId" clId="{B272414D-B18A-4D81-997D-E20EBAE48599}" dt="2024-12-22T12:25:10.981" v="6858" actId="165"/>
          <ac:spMkLst>
            <pc:docMk/>
            <pc:sldMk cId="3990924998" sldId="351"/>
            <ac:spMk id="71" creationId="{C3B1E62E-17DF-4EE6-B2F7-E9EC959537C9}"/>
          </ac:spMkLst>
        </pc:spChg>
        <pc:spChg chg="mod">
          <ac:chgData name="Lim Kelvin" userId="624f6ae12bb7b72b" providerId="LiveId" clId="{B272414D-B18A-4D81-997D-E20EBAE48599}" dt="2024-12-22T12:25:10.981" v="6858" actId="165"/>
          <ac:spMkLst>
            <pc:docMk/>
            <pc:sldMk cId="3990924998" sldId="351"/>
            <ac:spMk id="73" creationId="{53FBD91A-C4EB-49FB-A885-B9D7365EA237}"/>
          </ac:spMkLst>
        </pc:spChg>
        <pc:spChg chg="mod">
          <ac:chgData name="Lim Kelvin" userId="624f6ae12bb7b72b" providerId="LiveId" clId="{B272414D-B18A-4D81-997D-E20EBAE48599}" dt="2024-12-22T12:25:10.981" v="6858" actId="165"/>
          <ac:spMkLst>
            <pc:docMk/>
            <pc:sldMk cId="3990924998" sldId="351"/>
            <ac:spMk id="76" creationId="{492D6C4A-AA7F-46C9-8F0D-522D8A0A2EF7}"/>
          </ac:spMkLst>
        </pc:spChg>
        <pc:spChg chg="mod">
          <ac:chgData name="Lim Kelvin" userId="624f6ae12bb7b72b" providerId="LiveId" clId="{B272414D-B18A-4D81-997D-E20EBAE48599}" dt="2024-12-22T12:25:10.981" v="6858" actId="165"/>
          <ac:spMkLst>
            <pc:docMk/>
            <pc:sldMk cId="3990924998" sldId="351"/>
            <ac:spMk id="78" creationId="{1E7C70FD-FC7E-4A3E-B369-D8FCFE37575D}"/>
          </ac:spMkLst>
        </pc:spChg>
        <pc:spChg chg="mod">
          <ac:chgData name="Lim Kelvin" userId="624f6ae12bb7b72b" providerId="LiveId" clId="{B272414D-B18A-4D81-997D-E20EBAE48599}" dt="2024-12-22T12:25:10.981" v="6858" actId="165"/>
          <ac:spMkLst>
            <pc:docMk/>
            <pc:sldMk cId="3990924998" sldId="351"/>
            <ac:spMk id="81" creationId="{4958463E-C88B-4A4E-A569-59383EB92F14}"/>
          </ac:spMkLst>
        </pc:spChg>
        <pc:spChg chg="mod">
          <ac:chgData name="Lim Kelvin" userId="624f6ae12bb7b72b" providerId="LiveId" clId="{B272414D-B18A-4D81-997D-E20EBAE48599}" dt="2024-12-22T12:25:10.981" v="6858" actId="165"/>
          <ac:spMkLst>
            <pc:docMk/>
            <pc:sldMk cId="3990924998" sldId="351"/>
            <ac:spMk id="83" creationId="{4C7B94F5-3706-4200-97CC-AF3FA9475A8F}"/>
          </ac:spMkLst>
        </pc:spChg>
        <pc:spChg chg="mod">
          <ac:chgData name="Lim Kelvin" userId="624f6ae12bb7b72b" providerId="LiveId" clId="{B272414D-B18A-4D81-997D-E20EBAE48599}" dt="2024-12-22T12:25:10.981" v="6858" actId="165"/>
          <ac:spMkLst>
            <pc:docMk/>
            <pc:sldMk cId="3990924998" sldId="351"/>
            <ac:spMk id="86" creationId="{65ADE4EF-FD51-4F22-81DD-4F06C64ED0A0}"/>
          </ac:spMkLst>
        </pc:spChg>
        <pc:spChg chg="mod">
          <ac:chgData name="Lim Kelvin" userId="624f6ae12bb7b72b" providerId="LiveId" clId="{B272414D-B18A-4D81-997D-E20EBAE48599}" dt="2024-12-22T12:25:10.981" v="6858" actId="165"/>
          <ac:spMkLst>
            <pc:docMk/>
            <pc:sldMk cId="3990924998" sldId="351"/>
            <ac:spMk id="88" creationId="{2DCC5229-7561-4C36-9A26-B0FAE36AD0B0}"/>
          </ac:spMkLst>
        </pc:spChg>
        <pc:spChg chg="mod">
          <ac:chgData name="Lim Kelvin" userId="624f6ae12bb7b72b" providerId="LiveId" clId="{B272414D-B18A-4D81-997D-E20EBAE48599}" dt="2024-12-22T12:25:10.981" v="6858" actId="165"/>
          <ac:spMkLst>
            <pc:docMk/>
            <pc:sldMk cId="3990924998" sldId="351"/>
            <ac:spMk id="91" creationId="{E62EAF8F-DF2C-461E-9D09-73CC796883C3}"/>
          </ac:spMkLst>
        </pc:spChg>
        <pc:spChg chg="del">
          <ac:chgData name="Lim Kelvin" userId="624f6ae12bb7b72b" providerId="LiveId" clId="{B272414D-B18A-4D81-997D-E20EBAE48599}" dt="2024-12-22T12:24:31.953" v="6852" actId="478"/>
          <ac:spMkLst>
            <pc:docMk/>
            <pc:sldMk cId="3990924998" sldId="351"/>
            <ac:spMk id="92" creationId="{790025B0-A7AF-43B3-B299-9DD6BE088B38}"/>
          </ac:spMkLst>
        </pc:spChg>
        <pc:spChg chg="mod">
          <ac:chgData name="Lim Kelvin" userId="624f6ae12bb7b72b" providerId="LiveId" clId="{B272414D-B18A-4D81-997D-E20EBAE48599}" dt="2024-12-22T12:25:10.981" v="6858" actId="165"/>
          <ac:spMkLst>
            <pc:docMk/>
            <pc:sldMk cId="3990924998" sldId="351"/>
            <ac:spMk id="94" creationId="{94D1FB61-CD81-4386-A809-7E830D8AB106}"/>
          </ac:spMkLst>
        </pc:spChg>
        <pc:spChg chg="mod">
          <ac:chgData name="Lim Kelvin" userId="624f6ae12bb7b72b" providerId="LiveId" clId="{B272414D-B18A-4D81-997D-E20EBAE48599}" dt="2024-12-22T12:25:10.981" v="6858" actId="165"/>
          <ac:spMkLst>
            <pc:docMk/>
            <pc:sldMk cId="3990924998" sldId="351"/>
            <ac:spMk id="97" creationId="{AC5EA34C-1FBA-4D72-8F8C-3D3BEF8384E0}"/>
          </ac:spMkLst>
        </pc:spChg>
        <pc:spChg chg="mod">
          <ac:chgData name="Lim Kelvin" userId="624f6ae12bb7b72b" providerId="LiveId" clId="{B272414D-B18A-4D81-997D-E20EBAE48599}" dt="2024-12-22T12:25:10.981" v="6858" actId="165"/>
          <ac:spMkLst>
            <pc:docMk/>
            <pc:sldMk cId="3990924998" sldId="351"/>
            <ac:spMk id="99" creationId="{38854133-984D-4D09-B367-DD8FE5C19DF1}"/>
          </ac:spMkLst>
        </pc:spChg>
        <pc:spChg chg="mod">
          <ac:chgData name="Lim Kelvin" userId="624f6ae12bb7b72b" providerId="LiveId" clId="{B272414D-B18A-4D81-997D-E20EBAE48599}" dt="2024-12-22T12:25:10.981" v="6858" actId="165"/>
          <ac:spMkLst>
            <pc:docMk/>
            <pc:sldMk cId="3990924998" sldId="351"/>
            <ac:spMk id="102" creationId="{6526D979-A0D3-4FAA-92C3-3AAD4140A854}"/>
          </ac:spMkLst>
        </pc:spChg>
        <pc:spChg chg="mod">
          <ac:chgData name="Lim Kelvin" userId="624f6ae12bb7b72b" providerId="LiveId" clId="{B272414D-B18A-4D81-997D-E20EBAE48599}" dt="2024-12-22T12:25:10.981" v="6858" actId="165"/>
          <ac:spMkLst>
            <pc:docMk/>
            <pc:sldMk cId="3990924998" sldId="351"/>
            <ac:spMk id="105" creationId="{CCD1D67F-7C49-40CA-94E6-4045EA2F5EFE}"/>
          </ac:spMkLst>
        </pc:spChg>
        <pc:spChg chg="mod">
          <ac:chgData name="Lim Kelvin" userId="624f6ae12bb7b72b" providerId="LiveId" clId="{B272414D-B18A-4D81-997D-E20EBAE48599}" dt="2024-12-22T12:25:10.981" v="6858" actId="165"/>
          <ac:spMkLst>
            <pc:docMk/>
            <pc:sldMk cId="3990924998" sldId="351"/>
            <ac:spMk id="108" creationId="{1CA271A5-C314-4D0E-AC41-F7B113653AA8}"/>
          </ac:spMkLst>
        </pc:spChg>
        <pc:spChg chg="del">
          <ac:chgData name="Lim Kelvin" userId="624f6ae12bb7b72b" providerId="LiveId" clId="{B272414D-B18A-4D81-997D-E20EBAE48599}" dt="2024-12-22T12:24:35.199" v="6854" actId="478"/>
          <ac:spMkLst>
            <pc:docMk/>
            <pc:sldMk cId="3990924998" sldId="351"/>
            <ac:spMk id="109" creationId="{B7BA8BA4-1DC3-44AF-953A-7F1E06A7BD43}"/>
          </ac:spMkLst>
        </pc:spChg>
        <pc:spChg chg="mod">
          <ac:chgData name="Lim Kelvin" userId="624f6ae12bb7b72b" providerId="LiveId" clId="{B272414D-B18A-4D81-997D-E20EBAE48599}" dt="2024-12-22T12:25:10.981" v="6858" actId="165"/>
          <ac:spMkLst>
            <pc:docMk/>
            <pc:sldMk cId="3990924998" sldId="351"/>
            <ac:spMk id="111" creationId="{0719963C-069B-4087-A424-8AFAE6FC7CF4}"/>
          </ac:spMkLst>
        </pc:spChg>
        <pc:spChg chg="mod">
          <ac:chgData name="Lim Kelvin" userId="624f6ae12bb7b72b" providerId="LiveId" clId="{B272414D-B18A-4D81-997D-E20EBAE48599}" dt="2024-12-22T12:25:10.981" v="6858" actId="165"/>
          <ac:spMkLst>
            <pc:docMk/>
            <pc:sldMk cId="3990924998" sldId="351"/>
            <ac:spMk id="114" creationId="{E757D12A-D6C2-4D60-A063-647EE1557810}"/>
          </ac:spMkLst>
        </pc:spChg>
        <pc:spChg chg="mod">
          <ac:chgData name="Lim Kelvin" userId="624f6ae12bb7b72b" providerId="LiveId" clId="{B272414D-B18A-4D81-997D-E20EBAE48599}" dt="2024-12-22T12:25:10.981" v="6858" actId="165"/>
          <ac:spMkLst>
            <pc:docMk/>
            <pc:sldMk cId="3990924998" sldId="351"/>
            <ac:spMk id="117" creationId="{DAAF0F44-863A-4278-91B9-5DFDDA06F79C}"/>
          </ac:spMkLst>
        </pc:spChg>
        <pc:spChg chg="mod">
          <ac:chgData name="Lim Kelvin" userId="624f6ae12bb7b72b" providerId="LiveId" clId="{B272414D-B18A-4D81-997D-E20EBAE48599}" dt="2024-12-22T12:25:10.981" v="6858" actId="165"/>
          <ac:spMkLst>
            <pc:docMk/>
            <pc:sldMk cId="3990924998" sldId="351"/>
            <ac:spMk id="120" creationId="{0909D20A-A1F2-4BBD-85B7-2670C5FEF759}"/>
          </ac:spMkLst>
        </pc:spChg>
        <pc:spChg chg="mod">
          <ac:chgData name="Lim Kelvin" userId="624f6ae12bb7b72b" providerId="LiveId" clId="{B272414D-B18A-4D81-997D-E20EBAE48599}" dt="2024-12-22T12:25:10.981" v="6858" actId="165"/>
          <ac:spMkLst>
            <pc:docMk/>
            <pc:sldMk cId="3990924998" sldId="351"/>
            <ac:spMk id="122" creationId="{922E1437-7E19-416A-88F1-76C9BDC5688C}"/>
          </ac:spMkLst>
        </pc:spChg>
        <pc:spChg chg="mod">
          <ac:chgData name="Lim Kelvin" userId="624f6ae12bb7b72b" providerId="LiveId" clId="{B272414D-B18A-4D81-997D-E20EBAE48599}" dt="2024-12-22T12:25:10.981" v="6858" actId="165"/>
          <ac:spMkLst>
            <pc:docMk/>
            <pc:sldMk cId="3990924998" sldId="351"/>
            <ac:spMk id="125" creationId="{481D7826-3D2E-4231-B072-F731F07DD7F7}"/>
          </ac:spMkLst>
        </pc:spChg>
        <pc:spChg chg="mod">
          <ac:chgData name="Lim Kelvin" userId="624f6ae12bb7b72b" providerId="LiveId" clId="{B272414D-B18A-4D81-997D-E20EBAE48599}" dt="2024-12-22T12:25:10.981" v="6858" actId="165"/>
          <ac:spMkLst>
            <pc:docMk/>
            <pc:sldMk cId="3990924998" sldId="351"/>
            <ac:spMk id="127" creationId="{E9EC1FE4-5372-4A77-B940-45252F86CE6A}"/>
          </ac:spMkLst>
        </pc:spChg>
        <pc:spChg chg="mod">
          <ac:chgData name="Lim Kelvin" userId="624f6ae12bb7b72b" providerId="LiveId" clId="{B272414D-B18A-4D81-997D-E20EBAE48599}" dt="2024-12-22T12:25:10.981" v="6858" actId="165"/>
          <ac:spMkLst>
            <pc:docMk/>
            <pc:sldMk cId="3990924998" sldId="351"/>
            <ac:spMk id="130" creationId="{70AD79F3-F664-4845-937C-5EF8908568FE}"/>
          </ac:spMkLst>
        </pc:spChg>
        <pc:spChg chg="mod">
          <ac:chgData name="Lim Kelvin" userId="624f6ae12bb7b72b" providerId="LiveId" clId="{B272414D-B18A-4D81-997D-E20EBAE48599}" dt="2024-12-22T12:25:10.981" v="6858" actId="165"/>
          <ac:spMkLst>
            <pc:docMk/>
            <pc:sldMk cId="3990924998" sldId="351"/>
            <ac:spMk id="131" creationId="{5FA82447-0F80-4EE9-877A-116D9FC847A1}"/>
          </ac:spMkLst>
        </pc:spChg>
        <pc:spChg chg="mod">
          <ac:chgData name="Lim Kelvin" userId="624f6ae12bb7b72b" providerId="LiveId" clId="{B272414D-B18A-4D81-997D-E20EBAE48599}" dt="2024-12-22T12:25:10.981" v="6858" actId="165"/>
          <ac:spMkLst>
            <pc:docMk/>
            <pc:sldMk cId="3990924998" sldId="351"/>
            <ac:spMk id="134" creationId="{1E5D4181-A04B-4B4F-B714-2559B3443628}"/>
          </ac:spMkLst>
        </pc:spChg>
        <pc:spChg chg="mod">
          <ac:chgData name="Lim Kelvin" userId="624f6ae12bb7b72b" providerId="LiveId" clId="{B272414D-B18A-4D81-997D-E20EBAE48599}" dt="2024-12-22T12:25:10.981" v="6858" actId="165"/>
          <ac:spMkLst>
            <pc:docMk/>
            <pc:sldMk cId="3990924998" sldId="351"/>
            <ac:spMk id="136" creationId="{A2F236F5-F4CF-44BF-A629-6C394C36830B}"/>
          </ac:spMkLst>
        </pc:spChg>
        <pc:spChg chg="mod">
          <ac:chgData name="Lim Kelvin" userId="624f6ae12bb7b72b" providerId="LiveId" clId="{B272414D-B18A-4D81-997D-E20EBAE48599}" dt="2024-12-22T12:25:10.981" v="6858" actId="165"/>
          <ac:spMkLst>
            <pc:docMk/>
            <pc:sldMk cId="3990924998" sldId="351"/>
            <ac:spMk id="139" creationId="{A2DC6594-ADD0-41A0-B669-6BEEC6E12199}"/>
          </ac:spMkLst>
        </pc:spChg>
        <pc:spChg chg="mod">
          <ac:chgData name="Lim Kelvin" userId="624f6ae12bb7b72b" providerId="LiveId" clId="{B272414D-B18A-4D81-997D-E20EBAE48599}" dt="2024-12-22T12:25:10.981" v="6858" actId="165"/>
          <ac:spMkLst>
            <pc:docMk/>
            <pc:sldMk cId="3990924998" sldId="351"/>
            <ac:spMk id="141" creationId="{DC789241-2009-451A-8604-15EC109DFBD5}"/>
          </ac:spMkLst>
        </pc:spChg>
        <pc:spChg chg="mod">
          <ac:chgData name="Lim Kelvin" userId="624f6ae12bb7b72b" providerId="LiveId" clId="{B272414D-B18A-4D81-997D-E20EBAE48599}" dt="2024-12-22T12:25:10.981" v="6858" actId="165"/>
          <ac:spMkLst>
            <pc:docMk/>
            <pc:sldMk cId="3990924998" sldId="351"/>
            <ac:spMk id="144" creationId="{9CE51038-F256-4C7A-BD79-BF614FB3ABA5}"/>
          </ac:spMkLst>
        </pc:spChg>
        <pc:spChg chg="mod">
          <ac:chgData name="Lim Kelvin" userId="624f6ae12bb7b72b" providerId="LiveId" clId="{B272414D-B18A-4D81-997D-E20EBAE48599}" dt="2024-12-22T12:25:10.981" v="6858" actId="165"/>
          <ac:spMkLst>
            <pc:docMk/>
            <pc:sldMk cId="3990924998" sldId="351"/>
            <ac:spMk id="164" creationId="{B11888C9-18C4-4C3A-8A72-44B7CFABC24E}"/>
          </ac:spMkLst>
        </pc:spChg>
        <pc:spChg chg="mod">
          <ac:chgData name="Lim Kelvin" userId="624f6ae12bb7b72b" providerId="LiveId" clId="{B272414D-B18A-4D81-997D-E20EBAE48599}" dt="2024-12-22T12:25:10.981" v="6858" actId="165"/>
          <ac:spMkLst>
            <pc:docMk/>
            <pc:sldMk cId="3990924998" sldId="351"/>
            <ac:spMk id="167" creationId="{6527618F-6512-436E-BDDB-A5742050FD6F}"/>
          </ac:spMkLst>
        </pc:spChg>
        <pc:spChg chg="mod">
          <ac:chgData name="Lim Kelvin" userId="624f6ae12bb7b72b" providerId="LiveId" clId="{B272414D-B18A-4D81-997D-E20EBAE48599}" dt="2024-12-22T12:25:10.981" v="6858" actId="165"/>
          <ac:spMkLst>
            <pc:docMk/>
            <pc:sldMk cId="3990924998" sldId="351"/>
            <ac:spMk id="168" creationId="{11843D23-D775-4317-8E9C-D35160492C05}"/>
          </ac:spMkLst>
        </pc:spChg>
        <pc:spChg chg="mod">
          <ac:chgData name="Lim Kelvin" userId="624f6ae12bb7b72b" providerId="LiveId" clId="{B272414D-B18A-4D81-997D-E20EBAE48599}" dt="2024-12-22T12:25:10.981" v="6858" actId="165"/>
          <ac:spMkLst>
            <pc:docMk/>
            <pc:sldMk cId="3990924998" sldId="351"/>
            <ac:spMk id="171" creationId="{BC87B503-6A76-475C-B25A-CCA010321DB9}"/>
          </ac:spMkLst>
        </pc:spChg>
        <pc:spChg chg="mod">
          <ac:chgData name="Lim Kelvin" userId="624f6ae12bb7b72b" providerId="LiveId" clId="{B272414D-B18A-4D81-997D-E20EBAE48599}" dt="2024-12-22T12:25:10.981" v="6858" actId="165"/>
          <ac:spMkLst>
            <pc:docMk/>
            <pc:sldMk cId="3990924998" sldId="351"/>
            <ac:spMk id="172" creationId="{68AB5F2B-82EB-40C2-A953-C79CC87036D4}"/>
          </ac:spMkLst>
        </pc:spChg>
        <pc:spChg chg="mod">
          <ac:chgData name="Lim Kelvin" userId="624f6ae12bb7b72b" providerId="LiveId" clId="{B272414D-B18A-4D81-997D-E20EBAE48599}" dt="2024-12-22T12:25:10.981" v="6858" actId="165"/>
          <ac:spMkLst>
            <pc:docMk/>
            <pc:sldMk cId="3990924998" sldId="351"/>
            <ac:spMk id="175" creationId="{4ECB64CD-8FB9-47E6-80A6-C96550388E8C}"/>
          </ac:spMkLst>
        </pc:spChg>
        <pc:spChg chg="mod">
          <ac:chgData name="Lim Kelvin" userId="624f6ae12bb7b72b" providerId="LiveId" clId="{B272414D-B18A-4D81-997D-E20EBAE48599}" dt="2024-12-22T12:25:10.981" v="6858" actId="165"/>
          <ac:spMkLst>
            <pc:docMk/>
            <pc:sldMk cId="3990924998" sldId="351"/>
            <ac:spMk id="176" creationId="{24A64990-6E9C-4807-8937-30DCB9CEF801}"/>
          </ac:spMkLst>
        </pc:spChg>
        <pc:spChg chg="mod">
          <ac:chgData name="Lim Kelvin" userId="624f6ae12bb7b72b" providerId="LiveId" clId="{B272414D-B18A-4D81-997D-E20EBAE48599}" dt="2024-12-22T12:25:10.981" v="6858" actId="165"/>
          <ac:spMkLst>
            <pc:docMk/>
            <pc:sldMk cId="3990924998" sldId="351"/>
            <ac:spMk id="179" creationId="{75972623-264C-4D09-9C7B-D53A3700F0C0}"/>
          </ac:spMkLst>
        </pc:spChg>
        <pc:spChg chg="mod">
          <ac:chgData name="Lim Kelvin" userId="624f6ae12bb7b72b" providerId="LiveId" clId="{B272414D-B18A-4D81-997D-E20EBAE48599}" dt="2024-12-22T12:25:10.981" v="6858" actId="165"/>
          <ac:spMkLst>
            <pc:docMk/>
            <pc:sldMk cId="3990924998" sldId="351"/>
            <ac:spMk id="180" creationId="{2C55C880-45C4-4A0C-B304-8BCDE71639D7}"/>
          </ac:spMkLst>
        </pc:spChg>
        <pc:spChg chg="mod">
          <ac:chgData name="Lim Kelvin" userId="624f6ae12bb7b72b" providerId="LiveId" clId="{B272414D-B18A-4D81-997D-E20EBAE48599}" dt="2024-12-22T12:25:10.981" v="6858" actId="165"/>
          <ac:spMkLst>
            <pc:docMk/>
            <pc:sldMk cId="3990924998" sldId="351"/>
            <ac:spMk id="183" creationId="{9257F57E-B455-4F24-BCEC-754DB681A28D}"/>
          </ac:spMkLst>
        </pc:spChg>
        <pc:spChg chg="mod">
          <ac:chgData name="Lim Kelvin" userId="624f6ae12bb7b72b" providerId="LiveId" clId="{B272414D-B18A-4D81-997D-E20EBAE48599}" dt="2024-12-22T12:25:10.981" v="6858" actId="165"/>
          <ac:spMkLst>
            <pc:docMk/>
            <pc:sldMk cId="3990924998" sldId="351"/>
            <ac:spMk id="184" creationId="{7BBDFB02-A115-42D7-A609-26AE1D862F91}"/>
          </ac:spMkLst>
        </pc:spChg>
        <pc:spChg chg="mod">
          <ac:chgData name="Lim Kelvin" userId="624f6ae12bb7b72b" providerId="LiveId" clId="{B272414D-B18A-4D81-997D-E20EBAE48599}" dt="2024-12-22T12:25:10.981" v="6858" actId="165"/>
          <ac:spMkLst>
            <pc:docMk/>
            <pc:sldMk cId="3990924998" sldId="351"/>
            <ac:spMk id="187" creationId="{0A3C3519-D1B2-4D21-B2BF-B82581B668CE}"/>
          </ac:spMkLst>
        </pc:spChg>
        <pc:spChg chg="mod">
          <ac:chgData name="Lim Kelvin" userId="624f6ae12bb7b72b" providerId="LiveId" clId="{B272414D-B18A-4D81-997D-E20EBAE48599}" dt="2024-12-22T12:25:10.981" v="6858" actId="165"/>
          <ac:spMkLst>
            <pc:docMk/>
            <pc:sldMk cId="3990924998" sldId="351"/>
            <ac:spMk id="188" creationId="{A06D4882-6B6C-4EB2-A4E3-0F665449ED1F}"/>
          </ac:spMkLst>
        </pc:spChg>
        <pc:spChg chg="mod">
          <ac:chgData name="Lim Kelvin" userId="624f6ae12bb7b72b" providerId="LiveId" clId="{B272414D-B18A-4D81-997D-E20EBAE48599}" dt="2024-12-22T12:25:10.981" v="6858" actId="165"/>
          <ac:spMkLst>
            <pc:docMk/>
            <pc:sldMk cId="3990924998" sldId="351"/>
            <ac:spMk id="191" creationId="{4ACD2338-C74E-4F71-9323-CE5FAA47032C}"/>
          </ac:spMkLst>
        </pc:spChg>
        <pc:spChg chg="mod">
          <ac:chgData name="Lim Kelvin" userId="624f6ae12bb7b72b" providerId="LiveId" clId="{B272414D-B18A-4D81-997D-E20EBAE48599}" dt="2024-12-22T12:25:10.981" v="6858" actId="165"/>
          <ac:spMkLst>
            <pc:docMk/>
            <pc:sldMk cId="3990924998" sldId="351"/>
            <ac:spMk id="192" creationId="{39FF6B75-A2AA-467D-A013-8EEC283263BC}"/>
          </ac:spMkLst>
        </pc:spChg>
        <pc:spChg chg="mod">
          <ac:chgData name="Lim Kelvin" userId="624f6ae12bb7b72b" providerId="LiveId" clId="{B272414D-B18A-4D81-997D-E20EBAE48599}" dt="2024-12-22T12:25:10.981" v="6858" actId="165"/>
          <ac:spMkLst>
            <pc:docMk/>
            <pc:sldMk cId="3990924998" sldId="351"/>
            <ac:spMk id="195" creationId="{B70FA512-58E1-4DD4-BCD5-2E2B44548934}"/>
          </ac:spMkLst>
        </pc:spChg>
        <pc:spChg chg="mod">
          <ac:chgData name="Lim Kelvin" userId="624f6ae12bb7b72b" providerId="LiveId" clId="{B272414D-B18A-4D81-997D-E20EBAE48599}" dt="2024-12-22T12:25:10.981" v="6858" actId="165"/>
          <ac:spMkLst>
            <pc:docMk/>
            <pc:sldMk cId="3990924998" sldId="351"/>
            <ac:spMk id="196" creationId="{0E1E64D2-97BD-4778-8B53-DE04592696FF}"/>
          </ac:spMkLst>
        </pc:spChg>
        <pc:spChg chg="mod">
          <ac:chgData name="Lim Kelvin" userId="624f6ae12bb7b72b" providerId="LiveId" clId="{B272414D-B18A-4D81-997D-E20EBAE48599}" dt="2024-12-22T12:25:10.981" v="6858" actId="165"/>
          <ac:spMkLst>
            <pc:docMk/>
            <pc:sldMk cId="3990924998" sldId="351"/>
            <ac:spMk id="199" creationId="{626E62D8-6A3F-421F-B972-A14B5FEC1112}"/>
          </ac:spMkLst>
        </pc:spChg>
        <pc:spChg chg="mod">
          <ac:chgData name="Lim Kelvin" userId="624f6ae12bb7b72b" providerId="LiveId" clId="{B272414D-B18A-4D81-997D-E20EBAE48599}" dt="2024-12-22T12:25:10.981" v="6858" actId="165"/>
          <ac:spMkLst>
            <pc:docMk/>
            <pc:sldMk cId="3990924998" sldId="351"/>
            <ac:spMk id="200" creationId="{BDE7E283-6447-46C3-942F-919BD13FA957}"/>
          </ac:spMkLst>
        </pc:spChg>
        <pc:spChg chg="mod">
          <ac:chgData name="Lim Kelvin" userId="624f6ae12bb7b72b" providerId="LiveId" clId="{B272414D-B18A-4D81-997D-E20EBAE48599}" dt="2024-12-22T12:25:10.981" v="6858" actId="165"/>
          <ac:spMkLst>
            <pc:docMk/>
            <pc:sldMk cId="3990924998" sldId="351"/>
            <ac:spMk id="203" creationId="{F19F7FF9-1544-46DF-85B4-CB05AF625C89}"/>
          </ac:spMkLst>
        </pc:spChg>
        <pc:spChg chg="mod">
          <ac:chgData name="Lim Kelvin" userId="624f6ae12bb7b72b" providerId="LiveId" clId="{B272414D-B18A-4D81-997D-E20EBAE48599}" dt="2024-12-22T12:25:10.981" v="6858" actId="165"/>
          <ac:spMkLst>
            <pc:docMk/>
            <pc:sldMk cId="3990924998" sldId="351"/>
            <ac:spMk id="204" creationId="{C66AE3DD-EB37-4617-95F0-5F90183D203B}"/>
          </ac:spMkLst>
        </pc:spChg>
        <pc:spChg chg="mod">
          <ac:chgData name="Lim Kelvin" userId="624f6ae12bb7b72b" providerId="LiveId" clId="{B272414D-B18A-4D81-997D-E20EBAE48599}" dt="2024-12-22T12:25:10.981" v="6858" actId="165"/>
          <ac:spMkLst>
            <pc:docMk/>
            <pc:sldMk cId="3990924998" sldId="351"/>
            <ac:spMk id="207" creationId="{30973BEA-5A23-4EF3-8C22-8228B50DEFA1}"/>
          </ac:spMkLst>
        </pc:spChg>
        <pc:spChg chg="mod">
          <ac:chgData name="Lim Kelvin" userId="624f6ae12bb7b72b" providerId="LiveId" clId="{B272414D-B18A-4D81-997D-E20EBAE48599}" dt="2024-12-22T12:25:10.981" v="6858" actId="165"/>
          <ac:spMkLst>
            <pc:docMk/>
            <pc:sldMk cId="3990924998" sldId="351"/>
            <ac:spMk id="208" creationId="{360B3948-045A-400E-A5DD-448D0855CD73}"/>
          </ac:spMkLst>
        </pc:spChg>
        <pc:spChg chg="mod">
          <ac:chgData name="Lim Kelvin" userId="624f6ae12bb7b72b" providerId="LiveId" clId="{B272414D-B18A-4D81-997D-E20EBAE48599}" dt="2024-12-22T12:25:10.981" v="6858" actId="165"/>
          <ac:spMkLst>
            <pc:docMk/>
            <pc:sldMk cId="3990924998" sldId="351"/>
            <ac:spMk id="211" creationId="{8F290D1E-8F8D-4440-A92B-8E971796C0CA}"/>
          </ac:spMkLst>
        </pc:spChg>
        <pc:spChg chg="mod">
          <ac:chgData name="Lim Kelvin" userId="624f6ae12bb7b72b" providerId="LiveId" clId="{B272414D-B18A-4D81-997D-E20EBAE48599}" dt="2024-12-22T12:25:10.981" v="6858" actId="165"/>
          <ac:spMkLst>
            <pc:docMk/>
            <pc:sldMk cId="3990924998" sldId="351"/>
            <ac:spMk id="212" creationId="{204D53B0-5A18-4A74-8C27-A78D3D9A94FA}"/>
          </ac:spMkLst>
        </pc:spChg>
        <pc:spChg chg="mod">
          <ac:chgData name="Lim Kelvin" userId="624f6ae12bb7b72b" providerId="LiveId" clId="{B272414D-B18A-4D81-997D-E20EBAE48599}" dt="2024-12-22T12:25:10.981" v="6858" actId="165"/>
          <ac:spMkLst>
            <pc:docMk/>
            <pc:sldMk cId="3990924998" sldId="351"/>
            <ac:spMk id="215" creationId="{7953E99D-4994-4CB8-A637-184690E260FF}"/>
          </ac:spMkLst>
        </pc:spChg>
        <pc:spChg chg="mod">
          <ac:chgData name="Lim Kelvin" userId="624f6ae12bb7b72b" providerId="LiveId" clId="{B272414D-B18A-4D81-997D-E20EBAE48599}" dt="2024-12-22T12:25:10.981" v="6858" actId="165"/>
          <ac:spMkLst>
            <pc:docMk/>
            <pc:sldMk cId="3990924998" sldId="351"/>
            <ac:spMk id="216" creationId="{3BBBF97C-321E-4A26-BF51-4D3B577BC276}"/>
          </ac:spMkLst>
        </pc:spChg>
        <pc:spChg chg="mod">
          <ac:chgData name="Lim Kelvin" userId="624f6ae12bb7b72b" providerId="LiveId" clId="{B272414D-B18A-4D81-997D-E20EBAE48599}" dt="2024-12-22T12:25:10.981" v="6858" actId="165"/>
          <ac:spMkLst>
            <pc:docMk/>
            <pc:sldMk cId="3990924998" sldId="351"/>
            <ac:spMk id="219" creationId="{8C285CD5-2B00-4F91-A6D7-97E1F42968FD}"/>
          </ac:spMkLst>
        </pc:spChg>
        <pc:spChg chg="mod">
          <ac:chgData name="Lim Kelvin" userId="624f6ae12bb7b72b" providerId="LiveId" clId="{B272414D-B18A-4D81-997D-E20EBAE48599}" dt="2024-12-22T12:25:10.981" v="6858" actId="165"/>
          <ac:spMkLst>
            <pc:docMk/>
            <pc:sldMk cId="3990924998" sldId="351"/>
            <ac:spMk id="220" creationId="{95DCDEB3-53BA-4549-B496-9D1581626831}"/>
          </ac:spMkLst>
        </pc:spChg>
        <pc:spChg chg="mod">
          <ac:chgData name="Lim Kelvin" userId="624f6ae12bb7b72b" providerId="LiveId" clId="{B272414D-B18A-4D81-997D-E20EBAE48599}" dt="2024-12-22T12:25:10.981" v="6858" actId="165"/>
          <ac:spMkLst>
            <pc:docMk/>
            <pc:sldMk cId="3990924998" sldId="351"/>
            <ac:spMk id="223" creationId="{2F240955-EACA-472F-954A-92B6AE2A19EE}"/>
          </ac:spMkLst>
        </pc:spChg>
        <pc:spChg chg="mod">
          <ac:chgData name="Lim Kelvin" userId="624f6ae12bb7b72b" providerId="LiveId" clId="{B272414D-B18A-4D81-997D-E20EBAE48599}" dt="2024-12-22T12:25:10.981" v="6858" actId="165"/>
          <ac:spMkLst>
            <pc:docMk/>
            <pc:sldMk cId="3990924998" sldId="351"/>
            <ac:spMk id="224" creationId="{6EF47DE2-0D31-4B97-AE92-0B355EECEF6A}"/>
          </ac:spMkLst>
        </pc:spChg>
        <pc:spChg chg="mod">
          <ac:chgData name="Lim Kelvin" userId="624f6ae12bb7b72b" providerId="LiveId" clId="{B272414D-B18A-4D81-997D-E20EBAE48599}" dt="2024-12-22T12:25:10.981" v="6858" actId="165"/>
          <ac:spMkLst>
            <pc:docMk/>
            <pc:sldMk cId="3990924998" sldId="351"/>
            <ac:spMk id="227" creationId="{EBC08E2C-FC95-41DF-82C7-574306230579}"/>
          </ac:spMkLst>
        </pc:spChg>
        <pc:spChg chg="mod">
          <ac:chgData name="Lim Kelvin" userId="624f6ae12bb7b72b" providerId="LiveId" clId="{B272414D-B18A-4D81-997D-E20EBAE48599}" dt="2024-12-22T12:25:10.981" v="6858" actId="165"/>
          <ac:spMkLst>
            <pc:docMk/>
            <pc:sldMk cId="3990924998" sldId="351"/>
            <ac:spMk id="228" creationId="{50EA1360-623A-40CD-ACC1-3E20D9668FA2}"/>
          </ac:spMkLst>
        </pc:spChg>
        <pc:spChg chg="mod">
          <ac:chgData name="Lim Kelvin" userId="624f6ae12bb7b72b" providerId="LiveId" clId="{B272414D-B18A-4D81-997D-E20EBAE48599}" dt="2024-12-22T12:25:10.981" v="6858" actId="165"/>
          <ac:spMkLst>
            <pc:docMk/>
            <pc:sldMk cId="3990924998" sldId="351"/>
            <ac:spMk id="231" creationId="{938680C4-092A-445D-BA08-4233FB94E2B0}"/>
          </ac:spMkLst>
        </pc:spChg>
        <pc:spChg chg="mod">
          <ac:chgData name="Lim Kelvin" userId="624f6ae12bb7b72b" providerId="LiveId" clId="{B272414D-B18A-4D81-997D-E20EBAE48599}" dt="2024-12-22T12:25:10.981" v="6858" actId="165"/>
          <ac:spMkLst>
            <pc:docMk/>
            <pc:sldMk cId="3990924998" sldId="351"/>
            <ac:spMk id="232" creationId="{82630721-89FE-42C4-9516-755F59702DDB}"/>
          </ac:spMkLst>
        </pc:spChg>
        <pc:spChg chg="mod">
          <ac:chgData name="Lim Kelvin" userId="624f6ae12bb7b72b" providerId="LiveId" clId="{B272414D-B18A-4D81-997D-E20EBAE48599}" dt="2024-12-22T12:25:10.981" v="6858" actId="165"/>
          <ac:spMkLst>
            <pc:docMk/>
            <pc:sldMk cId="3990924998" sldId="351"/>
            <ac:spMk id="235" creationId="{65655C91-88A0-4F33-A5F3-A3CDA2AACDE0}"/>
          </ac:spMkLst>
        </pc:spChg>
        <pc:spChg chg="mod">
          <ac:chgData name="Lim Kelvin" userId="624f6ae12bb7b72b" providerId="LiveId" clId="{B272414D-B18A-4D81-997D-E20EBAE48599}" dt="2024-12-22T12:25:10.981" v="6858" actId="165"/>
          <ac:spMkLst>
            <pc:docMk/>
            <pc:sldMk cId="3990924998" sldId="351"/>
            <ac:spMk id="328" creationId="{0E19E8E2-4A46-41BA-ABF3-317FF2C4A5DE}"/>
          </ac:spMkLst>
        </pc:spChg>
        <pc:spChg chg="del">
          <ac:chgData name="Lim Kelvin" userId="624f6ae12bb7b72b" providerId="LiveId" clId="{B272414D-B18A-4D81-997D-E20EBAE48599}" dt="2024-12-22T12:23:12.169" v="6837" actId="478"/>
          <ac:spMkLst>
            <pc:docMk/>
            <pc:sldMk cId="3990924998" sldId="351"/>
            <ac:spMk id="329" creationId="{052A9BD8-686F-4D7B-9A42-83A61A90CC4A}"/>
          </ac:spMkLst>
        </pc:spChg>
        <pc:spChg chg="mod">
          <ac:chgData name="Lim Kelvin" userId="624f6ae12bb7b72b" providerId="LiveId" clId="{B272414D-B18A-4D81-997D-E20EBAE48599}" dt="2024-12-22T12:25:10.981" v="6858" actId="165"/>
          <ac:spMkLst>
            <pc:docMk/>
            <pc:sldMk cId="3990924998" sldId="351"/>
            <ac:spMk id="332" creationId="{9A3CED91-42F5-4A3B-97AA-DCAF342975E1}"/>
          </ac:spMkLst>
        </pc:spChg>
        <pc:spChg chg="mod">
          <ac:chgData name="Lim Kelvin" userId="624f6ae12bb7b72b" providerId="LiveId" clId="{B272414D-B18A-4D81-997D-E20EBAE48599}" dt="2024-12-22T12:25:10.981" v="6858" actId="165"/>
          <ac:spMkLst>
            <pc:docMk/>
            <pc:sldMk cId="3990924998" sldId="351"/>
            <ac:spMk id="343" creationId="{C8549864-068C-4B52-9DA5-8FB28CD0AAE2}"/>
          </ac:spMkLst>
        </pc:spChg>
        <pc:spChg chg="mod">
          <ac:chgData name="Lim Kelvin" userId="624f6ae12bb7b72b" providerId="LiveId" clId="{B272414D-B18A-4D81-997D-E20EBAE48599}" dt="2024-12-22T12:25:10.981" v="6858" actId="165"/>
          <ac:spMkLst>
            <pc:docMk/>
            <pc:sldMk cId="3990924998" sldId="351"/>
            <ac:spMk id="348" creationId="{DA2FC96D-0C4A-4ECC-84C7-858ACE26F7F5}"/>
          </ac:spMkLst>
        </pc:spChg>
        <pc:spChg chg="mod">
          <ac:chgData name="Lim Kelvin" userId="624f6ae12bb7b72b" providerId="LiveId" clId="{B272414D-B18A-4D81-997D-E20EBAE48599}" dt="2024-12-22T12:25:10.981" v="6858" actId="165"/>
          <ac:spMkLst>
            <pc:docMk/>
            <pc:sldMk cId="3990924998" sldId="351"/>
            <ac:spMk id="352" creationId="{51E88272-32D3-4B50-B177-71A5B3055DA5}"/>
          </ac:spMkLst>
        </pc:spChg>
        <pc:spChg chg="mod">
          <ac:chgData name="Lim Kelvin" userId="624f6ae12bb7b72b" providerId="LiveId" clId="{B272414D-B18A-4D81-997D-E20EBAE48599}" dt="2024-12-22T12:25:10.981" v="6858" actId="165"/>
          <ac:spMkLst>
            <pc:docMk/>
            <pc:sldMk cId="3990924998" sldId="351"/>
            <ac:spMk id="360" creationId="{C06D3EFE-FC11-425A-B104-051CCFD61408}"/>
          </ac:spMkLst>
        </pc:spChg>
        <pc:spChg chg="mod">
          <ac:chgData name="Lim Kelvin" userId="624f6ae12bb7b72b" providerId="LiveId" clId="{B272414D-B18A-4D81-997D-E20EBAE48599}" dt="2024-12-22T12:25:10.981" v="6858" actId="165"/>
          <ac:spMkLst>
            <pc:docMk/>
            <pc:sldMk cId="3990924998" sldId="351"/>
            <ac:spMk id="363" creationId="{04F14BD4-47EA-4AC5-A107-CE3B243D86A8}"/>
          </ac:spMkLst>
        </pc:spChg>
        <pc:spChg chg="mod">
          <ac:chgData name="Lim Kelvin" userId="624f6ae12bb7b72b" providerId="LiveId" clId="{B272414D-B18A-4D81-997D-E20EBAE48599}" dt="2024-12-22T12:25:10.981" v="6858" actId="165"/>
          <ac:spMkLst>
            <pc:docMk/>
            <pc:sldMk cId="3990924998" sldId="351"/>
            <ac:spMk id="364" creationId="{2A4D147A-389B-4FE4-B79C-17596FCF2B9F}"/>
          </ac:spMkLst>
        </pc:spChg>
        <pc:spChg chg="mod">
          <ac:chgData name="Lim Kelvin" userId="624f6ae12bb7b72b" providerId="LiveId" clId="{B272414D-B18A-4D81-997D-E20EBAE48599}" dt="2024-12-22T12:25:10.981" v="6858" actId="165"/>
          <ac:spMkLst>
            <pc:docMk/>
            <pc:sldMk cId="3990924998" sldId="351"/>
            <ac:spMk id="367" creationId="{698C6574-93E4-42F3-8158-850CFBD28851}"/>
          </ac:spMkLst>
        </pc:spChg>
        <pc:spChg chg="mod">
          <ac:chgData name="Lim Kelvin" userId="624f6ae12bb7b72b" providerId="LiveId" clId="{B272414D-B18A-4D81-997D-E20EBAE48599}" dt="2024-12-22T12:25:10.981" v="6858" actId="165"/>
          <ac:spMkLst>
            <pc:docMk/>
            <pc:sldMk cId="3990924998" sldId="351"/>
            <ac:spMk id="368" creationId="{3A15FD5C-7535-499E-84B6-198F3C4B4137}"/>
          </ac:spMkLst>
        </pc:spChg>
        <pc:spChg chg="mod">
          <ac:chgData name="Lim Kelvin" userId="624f6ae12bb7b72b" providerId="LiveId" clId="{B272414D-B18A-4D81-997D-E20EBAE48599}" dt="2024-12-22T12:25:10.981" v="6858" actId="165"/>
          <ac:spMkLst>
            <pc:docMk/>
            <pc:sldMk cId="3990924998" sldId="351"/>
            <ac:spMk id="371" creationId="{1248EC64-6982-4054-A4FE-FFC4D81E6AE7}"/>
          </ac:spMkLst>
        </pc:spChg>
        <pc:spChg chg="mod">
          <ac:chgData name="Lim Kelvin" userId="624f6ae12bb7b72b" providerId="LiveId" clId="{B272414D-B18A-4D81-997D-E20EBAE48599}" dt="2024-12-22T12:25:10.981" v="6858" actId="165"/>
          <ac:spMkLst>
            <pc:docMk/>
            <pc:sldMk cId="3990924998" sldId="351"/>
            <ac:spMk id="372" creationId="{6D6CA6D0-76BB-4C17-8555-1039C1D2B0F0}"/>
          </ac:spMkLst>
        </pc:spChg>
        <pc:spChg chg="mod">
          <ac:chgData name="Lim Kelvin" userId="624f6ae12bb7b72b" providerId="LiveId" clId="{B272414D-B18A-4D81-997D-E20EBAE48599}" dt="2024-12-22T12:25:10.981" v="6858" actId="165"/>
          <ac:spMkLst>
            <pc:docMk/>
            <pc:sldMk cId="3990924998" sldId="351"/>
            <ac:spMk id="375" creationId="{3AE3257E-F921-4509-B71F-61BB36141B09}"/>
          </ac:spMkLst>
        </pc:spChg>
        <pc:spChg chg="mod">
          <ac:chgData name="Lim Kelvin" userId="624f6ae12bb7b72b" providerId="LiveId" clId="{B272414D-B18A-4D81-997D-E20EBAE48599}" dt="2024-12-22T12:25:10.981" v="6858" actId="165"/>
          <ac:spMkLst>
            <pc:docMk/>
            <pc:sldMk cId="3990924998" sldId="351"/>
            <ac:spMk id="376" creationId="{B4CAE47D-ED63-4C4C-A242-0D6DB78B1D11}"/>
          </ac:spMkLst>
        </pc:spChg>
        <pc:spChg chg="mod">
          <ac:chgData name="Lim Kelvin" userId="624f6ae12bb7b72b" providerId="LiveId" clId="{B272414D-B18A-4D81-997D-E20EBAE48599}" dt="2024-12-22T12:25:10.981" v="6858" actId="165"/>
          <ac:spMkLst>
            <pc:docMk/>
            <pc:sldMk cId="3990924998" sldId="351"/>
            <ac:spMk id="379" creationId="{889E28AA-2568-496A-BF6F-9F2CB95442C9}"/>
          </ac:spMkLst>
        </pc:spChg>
        <pc:spChg chg="mod">
          <ac:chgData name="Lim Kelvin" userId="624f6ae12bb7b72b" providerId="LiveId" clId="{B272414D-B18A-4D81-997D-E20EBAE48599}" dt="2024-12-22T12:25:10.981" v="6858" actId="165"/>
          <ac:spMkLst>
            <pc:docMk/>
            <pc:sldMk cId="3990924998" sldId="351"/>
            <ac:spMk id="380" creationId="{56F7E040-81A7-4AA3-BCE5-4D7429EB0791}"/>
          </ac:spMkLst>
        </pc:spChg>
        <pc:spChg chg="mod">
          <ac:chgData name="Lim Kelvin" userId="624f6ae12bb7b72b" providerId="LiveId" clId="{B272414D-B18A-4D81-997D-E20EBAE48599}" dt="2024-12-22T12:25:10.981" v="6858" actId="165"/>
          <ac:spMkLst>
            <pc:docMk/>
            <pc:sldMk cId="3990924998" sldId="351"/>
            <ac:spMk id="383" creationId="{B7B3FFC7-BA52-4F06-8439-D968C85FCAE1}"/>
          </ac:spMkLst>
        </pc:spChg>
        <pc:spChg chg="mod">
          <ac:chgData name="Lim Kelvin" userId="624f6ae12bb7b72b" providerId="LiveId" clId="{B272414D-B18A-4D81-997D-E20EBAE48599}" dt="2024-12-22T12:25:10.981" v="6858" actId="165"/>
          <ac:spMkLst>
            <pc:docMk/>
            <pc:sldMk cId="3990924998" sldId="351"/>
            <ac:spMk id="384" creationId="{BF23A895-2B43-42F4-B6DC-5203B5029A6A}"/>
          </ac:spMkLst>
        </pc:spChg>
        <pc:spChg chg="mod">
          <ac:chgData name="Lim Kelvin" userId="624f6ae12bb7b72b" providerId="LiveId" clId="{B272414D-B18A-4D81-997D-E20EBAE48599}" dt="2024-12-22T12:25:10.981" v="6858" actId="165"/>
          <ac:spMkLst>
            <pc:docMk/>
            <pc:sldMk cId="3990924998" sldId="351"/>
            <ac:spMk id="387" creationId="{F067D2C3-6901-4F4E-9B5A-35907889BED1}"/>
          </ac:spMkLst>
        </pc:spChg>
        <pc:spChg chg="mod">
          <ac:chgData name="Lim Kelvin" userId="624f6ae12bb7b72b" providerId="LiveId" clId="{B272414D-B18A-4D81-997D-E20EBAE48599}" dt="2024-12-22T12:25:10.981" v="6858" actId="165"/>
          <ac:spMkLst>
            <pc:docMk/>
            <pc:sldMk cId="3990924998" sldId="351"/>
            <ac:spMk id="388" creationId="{215B1737-08F2-4DAA-AE45-67377257FD85}"/>
          </ac:spMkLst>
        </pc:spChg>
        <pc:spChg chg="mod">
          <ac:chgData name="Lim Kelvin" userId="624f6ae12bb7b72b" providerId="LiveId" clId="{B272414D-B18A-4D81-997D-E20EBAE48599}" dt="2024-12-22T12:25:10.981" v="6858" actId="165"/>
          <ac:spMkLst>
            <pc:docMk/>
            <pc:sldMk cId="3990924998" sldId="351"/>
            <ac:spMk id="391" creationId="{A959876F-0A5C-4942-8EDB-76696818A0B1}"/>
          </ac:spMkLst>
        </pc:spChg>
        <pc:spChg chg="mod">
          <ac:chgData name="Lim Kelvin" userId="624f6ae12bb7b72b" providerId="LiveId" clId="{B272414D-B18A-4D81-997D-E20EBAE48599}" dt="2024-12-22T12:25:10.981" v="6858" actId="165"/>
          <ac:spMkLst>
            <pc:docMk/>
            <pc:sldMk cId="3990924998" sldId="351"/>
            <ac:spMk id="392" creationId="{897308E3-F49E-4C33-943E-24B153D0EA13}"/>
          </ac:spMkLst>
        </pc:spChg>
        <pc:spChg chg="mod">
          <ac:chgData name="Lim Kelvin" userId="624f6ae12bb7b72b" providerId="LiveId" clId="{B272414D-B18A-4D81-997D-E20EBAE48599}" dt="2024-12-22T12:25:10.981" v="6858" actId="165"/>
          <ac:spMkLst>
            <pc:docMk/>
            <pc:sldMk cId="3990924998" sldId="351"/>
            <ac:spMk id="395" creationId="{E2FDB939-D16A-47AC-BFC9-4F6CC02EACFF}"/>
          </ac:spMkLst>
        </pc:spChg>
        <pc:spChg chg="mod">
          <ac:chgData name="Lim Kelvin" userId="624f6ae12bb7b72b" providerId="LiveId" clId="{B272414D-B18A-4D81-997D-E20EBAE48599}" dt="2024-12-22T12:25:10.981" v="6858" actId="165"/>
          <ac:spMkLst>
            <pc:docMk/>
            <pc:sldMk cId="3990924998" sldId="351"/>
            <ac:spMk id="396" creationId="{77DF058C-7E7A-4015-A4F2-FD1F1329DB94}"/>
          </ac:spMkLst>
        </pc:spChg>
        <pc:spChg chg="mod">
          <ac:chgData name="Lim Kelvin" userId="624f6ae12bb7b72b" providerId="LiveId" clId="{B272414D-B18A-4D81-997D-E20EBAE48599}" dt="2024-12-22T12:25:10.981" v="6858" actId="165"/>
          <ac:spMkLst>
            <pc:docMk/>
            <pc:sldMk cId="3990924998" sldId="351"/>
            <ac:spMk id="399" creationId="{564F9E0E-AC6F-40A3-A160-B04930C78C68}"/>
          </ac:spMkLst>
        </pc:spChg>
        <pc:spChg chg="mod">
          <ac:chgData name="Lim Kelvin" userId="624f6ae12bb7b72b" providerId="LiveId" clId="{B272414D-B18A-4D81-997D-E20EBAE48599}" dt="2024-12-22T12:25:10.981" v="6858" actId="165"/>
          <ac:spMkLst>
            <pc:docMk/>
            <pc:sldMk cId="3990924998" sldId="351"/>
            <ac:spMk id="400" creationId="{11608954-17F6-46F3-B21F-E0B1FBCBF5FA}"/>
          </ac:spMkLst>
        </pc:spChg>
        <pc:spChg chg="mod">
          <ac:chgData name="Lim Kelvin" userId="624f6ae12bb7b72b" providerId="LiveId" clId="{B272414D-B18A-4D81-997D-E20EBAE48599}" dt="2024-12-22T12:25:10.981" v="6858" actId="165"/>
          <ac:spMkLst>
            <pc:docMk/>
            <pc:sldMk cId="3990924998" sldId="351"/>
            <ac:spMk id="403" creationId="{EAA2802B-9BC2-4521-A28B-EC5985E23E53}"/>
          </ac:spMkLst>
        </pc:spChg>
        <pc:spChg chg="mod">
          <ac:chgData name="Lim Kelvin" userId="624f6ae12bb7b72b" providerId="LiveId" clId="{B272414D-B18A-4D81-997D-E20EBAE48599}" dt="2024-12-22T12:25:10.981" v="6858" actId="165"/>
          <ac:spMkLst>
            <pc:docMk/>
            <pc:sldMk cId="3990924998" sldId="351"/>
            <ac:spMk id="404" creationId="{9F122DD6-742E-4058-9913-2A85CBB86B3C}"/>
          </ac:spMkLst>
        </pc:spChg>
        <pc:spChg chg="mod">
          <ac:chgData name="Lim Kelvin" userId="624f6ae12bb7b72b" providerId="LiveId" clId="{B272414D-B18A-4D81-997D-E20EBAE48599}" dt="2024-12-22T12:25:10.981" v="6858" actId="165"/>
          <ac:spMkLst>
            <pc:docMk/>
            <pc:sldMk cId="3990924998" sldId="351"/>
            <ac:spMk id="407" creationId="{79F4D3F5-3875-484B-9051-2C47CE63EAA0}"/>
          </ac:spMkLst>
        </pc:spChg>
        <pc:spChg chg="mod">
          <ac:chgData name="Lim Kelvin" userId="624f6ae12bb7b72b" providerId="LiveId" clId="{B272414D-B18A-4D81-997D-E20EBAE48599}" dt="2024-12-22T12:25:10.981" v="6858" actId="165"/>
          <ac:spMkLst>
            <pc:docMk/>
            <pc:sldMk cId="3990924998" sldId="351"/>
            <ac:spMk id="408" creationId="{E8077896-ED04-4340-9A3B-C42B83AAA954}"/>
          </ac:spMkLst>
        </pc:spChg>
        <pc:spChg chg="mod">
          <ac:chgData name="Lim Kelvin" userId="624f6ae12bb7b72b" providerId="LiveId" clId="{B272414D-B18A-4D81-997D-E20EBAE48599}" dt="2024-12-22T12:25:10.981" v="6858" actId="165"/>
          <ac:spMkLst>
            <pc:docMk/>
            <pc:sldMk cId="3990924998" sldId="351"/>
            <ac:spMk id="411" creationId="{F05B65D4-B2BE-49CC-BB18-05D50A4579CD}"/>
          </ac:spMkLst>
        </pc:spChg>
        <pc:spChg chg="mod">
          <ac:chgData name="Lim Kelvin" userId="624f6ae12bb7b72b" providerId="LiveId" clId="{B272414D-B18A-4D81-997D-E20EBAE48599}" dt="2024-12-22T12:25:10.981" v="6858" actId="165"/>
          <ac:spMkLst>
            <pc:docMk/>
            <pc:sldMk cId="3990924998" sldId="351"/>
            <ac:spMk id="412" creationId="{7810BECB-4588-4CF8-A19C-A8F9850F963A}"/>
          </ac:spMkLst>
        </pc:spChg>
        <pc:spChg chg="mod">
          <ac:chgData name="Lim Kelvin" userId="624f6ae12bb7b72b" providerId="LiveId" clId="{B272414D-B18A-4D81-997D-E20EBAE48599}" dt="2024-12-22T12:25:10.981" v="6858" actId="165"/>
          <ac:spMkLst>
            <pc:docMk/>
            <pc:sldMk cId="3990924998" sldId="351"/>
            <ac:spMk id="415" creationId="{CC8C2659-C7EA-4B22-BBEC-1F932C3D38FD}"/>
          </ac:spMkLst>
        </pc:spChg>
        <pc:spChg chg="mod">
          <ac:chgData name="Lim Kelvin" userId="624f6ae12bb7b72b" providerId="LiveId" clId="{B272414D-B18A-4D81-997D-E20EBAE48599}" dt="2024-12-22T12:25:10.981" v="6858" actId="165"/>
          <ac:spMkLst>
            <pc:docMk/>
            <pc:sldMk cId="3990924998" sldId="351"/>
            <ac:spMk id="416" creationId="{12995D90-43DD-4FF0-A217-1DA80877EAF6}"/>
          </ac:spMkLst>
        </pc:spChg>
        <pc:spChg chg="mod">
          <ac:chgData name="Lim Kelvin" userId="624f6ae12bb7b72b" providerId="LiveId" clId="{B272414D-B18A-4D81-997D-E20EBAE48599}" dt="2024-12-22T12:25:10.981" v="6858" actId="165"/>
          <ac:spMkLst>
            <pc:docMk/>
            <pc:sldMk cId="3990924998" sldId="351"/>
            <ac:spMk id="419" creationId="{74CB94A7-11EE-41F0-9D2A-25B9B254093B}"/>
          </ac:spMkLst>
        </pc:spChg>
        <pc:spChg chg="mod">
          <ac:chgData name="Lim Kelvin" userId="624f6ae12bb7b72b" providerId="LiveId" clId="{B272414D-B18A-4D81-997D-E20EBAE48599}" dt="2024-12-22T12:25:10.981" v="6858" actId="165"/>
          <ac:spMkLst>
            <pc:docMk/>
            <pc:sldMk cId="3990924998" sldId="351"/>
            <ac:spMk id="420" creationId="{EF582F67-4D20-4F8E-A456-C9927601A937}"/>
          </ac:spMkLst>
        </pc:spChg>
        <pc:spChg chg="mod">
          <ac:chgData name="Lim Kelvin" userId="624f6ae12bb7b72b" providerId="LiveId" clId="{B272414D-B18A-4D81-997D-E20EBAE48599}" dt="2024-12-22T12:25:10.981" v="6858" actId="165"/>
          <ac:spMkLst>
            <pc:docMk/>
            <pc:sldMk cId="3990924998" sldId="351"/>
            <ac:spMk id="423" creationId="{86147C3D-ED25-4322-AE42-AA422DAC2066}"/>
          </ac:spMkLst>
        </pc:spChg>
        <pc:spChg chg="mod">
          <ac:chgData name="Lim Kelvin" userId="624f6ae12bb7b72b" providerId="LiveId" clId="{B272414D-B18A-4D81-997D-E20EBAE48599}" dt="2024-12-22T12:25:10.981" v="6858" actId="165"/>
          <ac:spMkLst>
            <pc:docMk/>
            <pc:sldMk cId="3990924998" sldId="351"/>
            <ac:spMk id="424" creationId="{64FC437C-929A-43E4-AF47-50F98B0881AE}"/>
          </ac:spMkLst>
        </pc:spChg>
        <pc:spChg chg="mod">
          <ac:chgData name="Lim Kelvin" userId="624f6ae12bb7b72b" providerId="LiveId" clId="{B272414D-B18A-4D81-997D-E20EBAE48599}" dt="2024-12-22T12:25:10.981" v="6858" actId="165"/>
          <ac:spMkLst>
            <pc:docMk/>
            <pc:sldMk cId="3990924998" sldId="351"/>
            <ac:spMk id="427" creationId="{0A5C7605-9E1A-4573-8927-CDE7AF91F1E6}"/>
          </ac:spMkLst>
        </pc:spChg>
        <pc:spChg chg="mod">
          <ac:chgData name="Lim Kelvin" userId="624f6ae12bb7b72b" providerId="LiveId" clId="{B272414D-B18A-4D81-997D-E20EBAE48599}" dt="2024-12-22T12:25:10.981" v="6858" actId="165"/>
          <ac:spMkLst>
            <pc:docMk/>
            <pc:sldMk cId="3990924998" sldId="351"/>
            <ac:spMk id="428" creationId="{206CBAFC-1655-403E-A16B-03914E25C9B6}"/>
          </ac:spMkLst>
        </pc:spChg>
        <pc:spChg chg="mod">
          <ac:chgData name="Lim Kelvin" userId="624f6ae12bb7b72b" providerId="LiveId" clId="{B272414D-B18A-4D81-997D-E20EBAE48599}" dt="2024-12-22T12:25:10.981" v="6858" actId="165"/>
          <ac:spMkLst>
            <pc:docMk/>
            <pc:sldMk cId="3990924998" sldId="351"/>
            <ac:spMk id="431" creationId="{5D62DA87-CD13-40F2-BD7C-A43B225A3EE2}"/>
          </ac:spMkLst>
        </pc:spChg>
        <pc:spChg chg="mod">
          <ac:chgData name="Lim Kelvin" userId="624f6ae12bb7b72b" providerId="LiveId" clId="{B272414D-B18A-4D81-997D-E20EBAE48599}" dt="2024-12-22T12:25:10.981" v="6858" actId="165"/>
          <ac:spMkLst>
            <pc:docMk/>
            <pc:sldMk cId="3990924998" sldId="351"/>
            <ac:spMk id="432" creationId="{6B5FCF08-C28D-48E2-B346-3399E2FF4964}"/>
          </ac:spMkLst>
        </pc:spChg>
        <pc:spChg chg="mod">
          <ac:chgData name="Lim Kelvin" userId="624f6ae12bb7b72b" providerId="LiveId" clId="{B272414D-B18A-4D81-997D-E20EBAE48599}" dt="2024-12-22T12:25:10.981" v="6858" actId="165"/>
          <ac:spMkLst>
            <pc:docMk/>
            <pc:sldMk cId="3990924998" sldId="351"/>
            <ac:spMk id="435" creationId="{D2D8694E-6E0F-4B18-95CB-CCB2762AAF6E}"/>
          </ac:spMkLst>
        </pc:spChg>
        <pc:spChg chg="mod">
          <ac:chgData name="Lim Kelvin" userId="624f6ae12bb7b72b" providerId="LiveId" clId="{B272414D-B18A-4D81-997D-E20EBAE48599}" dt="2024-12-22T12:25:10.981" v="6858" actId="165"/>
          <ac:spMkLst>
            <pc:docMk/>
            <pc:sldMk cId="3990924998" sldId="351"/>
            <ac:spMk id="436" creationId="{39BDB283-E884-4FC3-9CDF-9763E81B0048}"/>
          </ac:spMkLst>
        </pc:spChg>
        <pc:spChg chg="mod">
          <ac:chgData name="Lim Kelvin" userId="624f6ae12bb7b72b" providerId="LiveId" clId="{B272414D-B18A-4D81-997D-E20EBAE48599}" dt="2024-12-22T12:25:10.981" v="6858" actId="165"/>
          <ac:spMkLst>
            <pc:docMk/>
            <pc:sldMk cId="3990924998" sldId="351"/>
            <ac:spMk id="439" creationId="{DA340408-A7A7-4ECF-AA5A-841CB7848B31}"/>
          </ac:spMkLst>
        </pc:spChg>
        <pc:spChg chg="mod">
          <ac:chgData name="Lim Kelvin" userId="624f6ae12bb7b72b" providerId="LiveId" clId="{B272414D-B18A-4D81-997D-E20EBAE48599}" dt="2024-12-22T12:25:10.981" v="6858" actId="165"/>
          <ac:spMkLst>
            <pc:docMk/>
            <pc:sldMk cId="3990924998" sldId="351"/>
            <ac:spMk id="440" creationId="{A4429134-0009-487E-A7F0-0D91BB15BFCC}"/>
          </ac:spMkLst>
        </pc:spChg>
        <pc:spChg chg="mod">
          <ac:chgData name="Lim Kelvin" userId="624f6ae12bb7b72b" providerId="LiveId" clId="{B272414D-B18A-4D81-997D-E20EBAE48599}" dt="2024-12-22T12:25:10.981" v="6858" actId="165"/>
          <ac:spMkLst>
            <pc:docMk/>
            <pc:sldMk cId="3990924998" sldId="351"/>
            <ac:spMk id="443" creationId="{02142C57-14B4-45AC-AD0A-1C7C760E13E8}"/>
          </ac:spMkLst>
        </pc:spChg>
        <pc:spChg chg="mod">
          <ac:chgData name="Lim Kelvin" userId="624f6ae12bb7b72b" providerId="LiveId" clId="{B272414D-B18A-4D81-997D-E20EBAE48599}" dt="2024-12-22T12:25:10.981" v="6858" actId="165"/>
          <ac:spMkLst>
            <pc:docMk/>
            <pc:sldMk cId="3990924998" sldId="351"/>
            <ac:spMk id="444" creationId="{AEDDC38B-6221-4216-9666-956D51B56E8C}"/>
          </ac:spMkLst>
        </pc:spChg>
        <pc:spChg chg="mod">
          <ac:chgData name="Lim Kelvin" userId="624f6ae12bb7b72b" providerId="LiveId" clId="{B272414D-B18A-4D81-997D-E20EBAE48599}" dt="2024-12-22T12:25:10.981" v="6858" actId="165"/>
          <ac:spMkLst>
            <pc:docMk/>
            <pc:sldMk cId="3990924998" sldId="351"/>
            <ac:spMk id="447" creationId="{35E977CB-53CD-4CE3-8A39-0C3200E19BEE}"/>
          </ac:spMkLst>
        </pc:spChg>
        <pc:spChg chg="mod">
          <ac:chgData name="Lim Kelvin" userId="624f6ae12bb7b72b" providerId="LiveId" clId="{B272414D-B18A-4D81-997D-E20EBAE48599}" dt="2024-12-22T12:25:10.981" v="6858" actId="165"/>
          <ac:spMkLst>
            <pc:docMk/>
            <pc:sldMk cId="3990924998" sldId="351"/>
            <ac:spMk id="448" creationId="{E78C02E8-4C8D-4FA8-86B5-6232EC22C17C}"/>
          </ac:spMkLst>
        </pc:spChg>
        <pc:spChg chg="mod">
          <ac:chgData name="Lim Kelvin" userId="624f6ae12bb7b72b" providerId="LiveId" clId="{B272414D-B18A-4D81-997D-E20EBAE48599}" dt="2024-12-22T12:25:10.981" v="6858" actId="165"/>
          <ac:spMkLst>
            <pc:docMk/>
            <pc:sldMk cId="3990924998" sldId="351"/>
            <ac:spMk id="451" creationId="{ABC98E50-E32C-4BB5-A8CC-51D414A415EE}"/>
          </ac:spMkLst>
        </pc:spChg>
        <pc:spChg chg="mod">
          <ac:chgData name="Lim Kelvin" userId="624f6ae12bb7b72b" providerId="LiveId" clId="{B272414D-B18A-4D81-997D-E20EBAE48599}" dt="2024-12-22T12:25:10.981" v="6858" actId="165"/>
          <ac:spMkLst>
            <pc:docMk/>
            <pc:sldMk cId="3990924998" sldId="351"/>
            <ac:spMk id="453" creationId="{45137B54-B3B7-45BB-B195-6599DB8C2698}"/>
          </ac:spMkLst>
        </pc:spChg>
        <pc:spChg chg="del">
          <ac:chgData name="Lim Kelvin" userId="624f6ae12bb7b72b" providerId="LiveId" clId="{B272414D-B18A-4D81-997D-E20EBAE48599}" dt="2024-12-22T12:23:15.782" v="6839" actId="478"/>
          <ac:spMkLst>
            <pc:docMk/>
            <pc:sldMk cId="3990924998" sldId="351"/>
            <ac:spMk id="454" creationId="{2C84358D-176D-44D1-85F7-AC1035A3CB83}"/>
          </ac:spMkLst>
        </pc:spChg>
        <pc:spChg chg="del">
          <ac:chgData name="Lim Kelvin" userId="624f6ae12bb7b72b" providerId="LiveId" clId="{B272414D-B18A-4D81-997D-E20EBAE48599}" dt="2024-12-22T12:23:22.531" v="6840" actId="478"/>
          <ac:spMkLst>
            <pc:docMk/>
            <pc:sldMk cId="3990924998" sldId="351"/>
            <ac:spMk id="455" creationId="{52F1C450-67A9-46EF-AB90-AC6A6299CA9D}"/>
          </ac:spMkLst>
        </pc:spChg>
        <pc:spChg chg="mod">
          <ac:chgData name="Lim Kelvin" userId="624f6ae12bb7b72b" providerId="LiveId" clId="{B272414D-B18A-4D81-997D-E20EBAE48599}" dt="2024-12-22T12:25:10.981" v="6858" actId="165"/>
          <ac:spMkLst>
            <pc:docMk/>
            <pc:sldMk cId="3990924998" sldId="351"/>
            <ac:spMk id="475" creationId="{720C83A6-7AAE-441E-984B-282DF6B9BE23}"/>
          </ac:spMkLst>
        </pc:spChg>
        <pc:spChg chg="mod">
          <ac:chgData name="Lim Kelvin" userId="624f6ae12bb7b72b" providerId="LiveId" clId="{B272414D-B18A-4D81-997D-E20EBAE48599}" dt="2024-12-22T12:25:10.981" v="6858" actId="165"/>
          <ac:spMkLst>
            <pc:docMk/>
            <pc:sldMk cId="3990924998" sldId="351"/>
            <ac:spMk id="478" creationId="{CDA32BFD-7AB8-4E5B-970A-04449553D55D}"/>
          </ac:spMkLst>
        </pc:spChg>
        <pc:spChg chg="mod">
          <ac:chgData name="Lim Kelvin" userId="624f6ae12bb7b72b" providerId="LiveId" clId="{B272414D-B18A-4D81-997D-E20EBAE48599}" dt="2024-12-22T12:25:10.981" v="6858" actId="165"/>
          <ac:spMkLst>
            <pc:docMk/>
            <pc:sldMk cId="3990924998" sldId="351"/>
            <ac:spMk id="479" creationId="{2740B57D-4C7F-4A17-A625-FBB1773047E7}"/>
          </ac:spMkLst>
        </pc:spChg>
        <pc:spChg chg="mod">
          <ac:chgData name="Lim Kelvin" userId="624f6ae12bb7b72b" providerId="LiveId" clId="{B272414D-B18A-4D81-997D-E20EBAE48599}" dt="2024-12-22T12:25:10.981" v="6858" actId="165"/>
          <ac:spMkLst>
            <pc:docMk/>
            <pc:sldMk cId="3990924998" sldId="351"/>
            <ac:spMk id="482" creationId="{61257766-7F10-458F-A9B9-E920332D720A}"/>
          </ac:spMkLst>
        </pc:spChg>
        <pc:spChg chg="mod">
          <ac:chgData name="Lim Kelvin" userId="624f6ae12bb7b72b" providerId="LiveId" clId="{B272414D-B18A-4D81-997D-E20EBAE48599}" dt="2024-12-22T12:25:10.981" v="6858" actId="165"/>
          <ac:spMkLst>
            <pc:docMk/>
            <pc:sldMk cId="3990924998" sldId="351"/>
            <ac:spMk id="483" creationId="{81978B7A-BB4D-4C95-8A2C-46F998DBD2F1}"/>
          </ac:spMkLst>
        </pc:spChg>
        <pc:spChg chg="mod">
          <ac:chgData name="Lim Kelvin" userId="624f6ae12bb7b72b" providerId="LiveId" clId="{B272414D-B18A-4D81-997D-E20EBAE48599}" dt="2024-12-22T12:25:10.981" v="6858" actId="165"/>
          <ac:spMkLst>
            <pc:docMk/>
            <pc:sldMk cId="3990924998" sldId="351"/>
            <ac:spMk id="486" creationId="{288019CB-ED03-4DFF-B33B-A2EA5492C22B}"/>
          </ac:spMkLst>
        </pc:spChg>
        <pc:spChg chg="mod">
          <ac:chgData name="Lim Kelvin" userId="624f6ae12bb7b72b" providerId="LiveId" clId="{B272414D-B18A-4D81-997D-E20EBAE48599}" dt="2024-12-22T12:25:10.981" v="6858" actId="165"/>
          <ac:spMkLst>
            <pc:docMk/>
            <pc:sldMk cId="3990924998" sldId="351"/>
            <ac:spMk id="487" creationId="{E1C16FD0-C3D8-4BB9-B2AF-C5E1A793DE59}"/>
          </ac:spMkLst>
        </pc:spChg>
        <pc:spChg chg="mod">
          <ac:chgData name="Lim Kelvin" userId="624f6ae12bb7b72b" providerId="LiveId" clId="{B272414D-B18A-4D81-997D-E20EBAE48599}" dt="2024-12-22T12:25:10.981" v="6858" actId="165"/>
          <ac:spMkLst>
            <pc:docMk/>
            <pc:sldMk cId="3990924998" sldId="351"/>
            <ac:spMk id="490" creationId="{61249D9B-B154-4DD6-9166-CBB1EED126FB}"/>
          </ac:spMkLst>
        </pc:spChg>
        <pc:spChg chg="mod">
          <ac:chgData name="Lim Kelvin" userId="624f6ae12bb7b72b" providerId="LiveId" clId="{B272414D-B18A-4D81-997D-E20EBAE48599}" dt="2024-12-22T12:25:10.981" v="6858" actId="165"/>
          <ac:spMkLst>
            <pc:docMk/>
            <pc:sldMk cId="3990924998" sldId="351"/>
            <ac:spMk id="491" creationId="{487605DB-A5F5-4373-A5AB-05C951B3BC78}"/>
          </ac:spMkLst>
        </pc:spChg>
        <pc:spChg chg="mod">
          <ac:chgData name="Lim Kelvin" userId="624f6ae12bb7b72b" providerId="LiveId" clId="{B272414D-B18A-4D81-997D-E20EBAE48599}" dt="2024-12-22T12:25:10.981" v="6858" actId="165"/>
          <ac:spMkLst>
            <pc:docMk/>
            <pc:sldMk cId="3990924998" sldId="351"/>
            <ac:spMk id="494" creationId="{F212404D-3605-4834-AD9E-4CBDF94F711B}"/>
          </ac:spMkLst>
        </pc:spChg>
        <pc:spChg chg="mod">
          <ac:chgData name="Lim Kelvin" userId="624f6ae12bb7b72b" providerId="LiveId" clId="{B272414D-B18A-4D81-997D-E20EBAE48599}" dt="2024-12-22T12:25:10.981" v="6858" actId="165"/>
          <ac:spMkLst>
            <pc:docMk/>
            <pc:sldMk cId="3990924998" sldId="351"/>
            <ac:spMk id="495" creationId="{808F484E-4459-4F6A-9475-751B945FC123}"/>
          </ac:spMkLst>
        </pc:spChg>
        <pc:spChg chg="mod">
          <ac:chgData name="Lim Kelvin" userId="624f6ae12bb7b72b" providerId="LiveId" clId="{B272414D-B18A-4D81-997D-E20EBAE48599}" dt="2024-12-22T12:25:10.981" v="6858" actId="165"/>
          <ac:spMkLst>
            <pc:docMk/>
            <pc:sldMk cId="3990924998" sldId="351"/>
            <ac:spMk id="498" creationId="{55F4C302-5C82-4791-8DA1-9D484B0AEE19}"/>
          </ac:spMkLst>
        </pc:spChg>
        <pc:spChg chg="mod">
          <ac:chgData name="Lim Kelvin" userId="624f6ae12bb7b72b" providerId="LiveId" clId="{B272414D-B18A-4D81-997D-E20EBAE48599}" dt="2024-12-22T12:25:10.981" v="6858" actId="165"/>
          <ac:spMkLst>
            <pc:docMk/>
            <pc:sldMk cId="3990924998" sldId="351"/>
            <ac:spMk id="499" creationId="{93B89715-CBDC-49EB-B5E4-05CDCC704BE4}"/>
          </ac:spMkLst>
        </pc:spChg>
        <pc:spChg chg="mod">
          <ac:chgData name="Lim Kelvin" userId="624f6ae12bb7b72b" providerId="LiveId" clId="{B272414D-B18A-4D81-997D-E20EBAE48599}" dt="2024-12-22T12:25:10.981" v="6858" actId="165"/>
          <ac:spMkLst>
            <pc:docMk/>
            <pc:sldMk cId="3990924998" sldId="351"/>
            <ac:spMk id="502" creationId="{907E7F20-742D-4DBA-8C1F-9A1006FCEA5C}"/>
          </ac:spMkLst>
        </pc:spChg>
        <pc:spChg chg="mod">
          <ac:chgData name="Lim Kelvin" userId="624f6ae12bb7b72b" providerId="LiveId" clId="{B272414D-B18A-4D81-997D-E20EBAE48599}" dt="2024-12-22T12:25:10.981" v="6858" actId="165"/>
          <ac:spMkLst>
            <pc:docMk/>
            <pc:sldMk cId="3990924998" sldId="351"/>
            <ac:spMk id="503" creationId="{D76BE1B8-8F40-4282-A497-E651C2FFBF1B}"/>
          </ac:spMkLst>
        </pc:spChg>
        <pc:spChg chg="mod">
          <ac:chgData name="Lim Kelvin" userId="624f6ae12bb7b72b" providerId="LiveId" clId="{B272414D-B18A-4D81-997D-E20EBAE48599}" dt="2024-12-22T12:25:10.981" v="6858" actId="165"/>
          <ac:spMkLst>
            <pc:docMk/>
            <pc:sldMk cId="3990924998" sldId="351"/>
            <ac:spMk id="506" creationId="{8BD88252-5545-4C62-8BD7-C9CCD8441412}"/>
          </ac:spMkLst>
        </pc:spChg>
        <pc:spChg chg="mod">
          <ac:chgData name="Lim Kelvin" userId="624f6ae12bb7b72b" providerId="LiveId" clId="{B272414D-B18A-4D81-997D-E20EBAE48599}" dt="2024-12-22T12:25:10.981" v="6858" actId="165"/>
          <ac:spMkLst>
            <pc:docMk/>
            <pc:sldMk cId="3990924998" sldId="351"/>
            <ac:spMk id="507" creationId="{68E23E67-CB43-43C1-830F-3AF5C09DA042}"/>
          </ac:spMkLst>
        </pc:spChg>
        <pc:spChg chg="mod">
          <ac:chgData name="Lim Kelvin" userId="624f6ae12bb7b72b" providerId="LiveId" clId="{B272414D-B18A-4D81-997D-E20EBAE48599}" dt="2024-12-22T12:25:10.981" v="6858" actId="165"/>
          <ac:spMkLst>
            <pc:docMk/>
            <pc:sldMk cId="3990924998" sldId="351"/>
            <ac:spMk id="510" creationId="{2ABDB08E-FED3-409C-86D4-9CCB128086D5}"/>
          </ac:spMkLst>
        </pc:spChg>
        <pc:spChg chg="mod">
          <ac:chgData name="Lim Kelvin" userId="624f6ae12bb7b72b" providerId="LiveId" clId="{B272414D-B18A-4D81-997D-E20EBAE48599}" dt="2024-12-22T12:25:10.981" v="6858" actId="165"/>
          <ac:spMkLst>
            <pc:docMk/>
            <pc:sldMk cId="3990924998" sldId="351"/>
            <ac:spMk id="511" creationId="{1A2E13B5-34CF-40D7-8A1D-95AB95279ED2}"/>
          </ac:spMkLst>
        </pc:spChg>
        <pc:spChg chg="mod">
          <ac:chgData name="Lim Kelvin" userId="624f6ae12bb7b72b" providerId="LiveId" clId="{B272414D-B18A-4D81-997D-E20EBAE48599}" dt="2024-12-22T12:25:10.981" v="6858" actId="165"/>
          <ac:spMkLst>
            <pc:docMk/>
            <pc:sldMk cId="3990924998" sldId="351"/>
            <ac:spMk id="514" creationId="{670C0D73-210D-431E-BF78-DDBCC9CF3062}"/>
          </ac:spMkLst>
        </pc:spChg>
        <pc:spChg chg="mod">
          <ac:chgData name="Lim Kelvin" userId="624f6ae12bb7b72b" providerId="LiveId" clId="{B272414D-B18A-4D81-997D-E20EBAE48599}" dt="2024-12-22T12:25:10.981" v="6858" actId="165"/>
          <ac:spMkLst>
            <pc:docMk/>
            <pc:sldMk cId="3990924998" sldId="351"/>
            <ac:spMk id="515" creationId="{8910D2E7-9187-4724-9B66-3025A5B1F3E5}"/>
          </ac:spMkLst>
        </pc:spChg>
        <pc:spChg chg="mod">
          <ac:chgData name="Lim Kelvin" userId="624f6ae12bb7b72b" providerId="LiveId" clId="{B272414D-B18A-4D81-997D-E20EBAE48599}" dt="2024-12-22T12:25:10.981" v="6858" actId="165"/>
          <ac:spMkLst>
            <pc:docMk/>
            <pc:sldMk cId="3990924998" sldId="351"/>
            <ac:spMk id="518" creationId="{B6DB3266-071A-40D9-B88C-5314E17EED94}"/>
          </ac:spMkLst>
        </pc:spChg>
        <pc:spChg chg="mod">
          <ac:chgData name="Lim Kelvin" userId="624f6ae12bb7b72b" providerId="LiveId" clId="{B272414D-B18A-4D81-997D-E20EBAE48599}" dt="2024-12-22T12:25:10.981" v="6858" actId="165"/>
          <ac:spMkLst>
            <pc:docMk/>
            <pc:sldMk cId="3990924998" sldId="351"/>
            <ac:spMk id="519" creationId="{5756B898-E791-4928-A263-E4079A4ABB87}"/>
          </ac:spMkLst>
        </pc:spChg>
        <pc:spChg chg="mod">
          <ac:chgData name="Lim Kelvin" userId="624f6ae12bb7b72b" providerId="LiveId" clId="{B272414D-B18A-4D81-997D-E20EBAE48599}" dt="2024-12-22T12:25:10.981" v="6858" actId="165"/>
          <ac:spMkLst>
            <pc:docMk/>
            <pc:sldMk cId="3990924998" sldId="351"/>
            <ac:spMk id="522" creationId="{32A5301E-866B-4175-9297-F5455D7B7B2C}"/>
          </ac:spMkLst>
        </pc:spChg>
        <pc:spChg chg="mod">
          <ac:chgData name="Lim Kelvin" userId="624f6ae12bb7b72b" providerId="LiveId" clId="{B272414D-B18A-4D81-997D-E20EBAE48599}" dt="2024-12-22T12:25:10.981" v="6858" actId="165"/>
          <ac:spMkLst>
            <pc:docMk/>
            <pc:sldMk cId="3990924998" sldId="351"/>
            <ac:spMk id="523" creationId="{187A2DB4-3138-4E5B-B2F8-02A41D1405EF}"/>
          </ac:spMkLst>
        </pc:spChg>
        <pc:spChg chg="mod">
          <ac:chgData name="Lim Kelvin" userId="624f6ae12bb7b72b" providerId="LiveId" clId="{B272414D-B18A-4D81-997D-E20EBAE48599}" dt="2024-12-22T12:25:10.981" v="6858" actId="165"/>
          <ac:spMkLst>
            <pc:docMk/>
            <pc:sldMk cId="3990924998" sldId="351"/>
            <ac:spMk id="526" creationId="{08D9E26E-958F-4383-B862-0D933828579C}"/>
          </ac:spMkLst>
        </pc:spChg>
        <pc:spChg chg="mod">
          <ac:chgData name="Lim Kelvin" userId="624f6ae12bb7b72b" providerId="LiveId" clId="{B272414D-B18A-4D81-997D-E20EBAE48599}" dt="2024-12-22T12:25:10.981" v="6858" actId="165"/>
          <ac:spMkLst>
            <pc:docMk/>
            <pc:sldMk cId="3990924998" sldId="351"/>
            <ac:spMk id="527" creationId="{5003E6E7-7347-42AD-99E4-B279B1E66CDF}"/>
          </ac:spMkLst>
        </pc:spChg>
        <pc:spChg chg="mod">
          <ac:chgData name="Lim Kelvin" userId="624f6ae12bb7b72b" providerId="LiveId" clId="{B272414D-B18A-4D81-997D-E20EBAE48599}" dt="2024-12-22T12:25:10.981" v="6858" actId="165"/>
          <ac:spMkLst>
            <pc:docMk/>
            <pc:sldMk cId="3990924998" sldId="351"/>
            <ac:spMk id="530" creationId="{51072B1E-0752-4FC2-B19B-98873DDCC087}"/>
          </ac:spMkLst>
        </pc:spChg>
        <pc:spChg chg="mod">
          <ac:chgData name="Lim Kelvin" userId="624f6ae12bb7b72b" providerId="LiveId" clId="{B272414D-B18A-4D81-997D-E20EBAE48599}" dt="2024-12-22T12:25:10.981" v="6858" actId="165"/>
          <ac:spMkLst>
            <pc:docMk/>
            <pc:sldMk cId="3990924998" sldId="351"/>
            <ac:spMk id="531" creationId="{7AE1D04D-55E1-48C1-A35B-395C111DD802}"/>
          </ac:spMkLst>
        </pc:spChg>
        <pc:spChg chg="mod">
          <ac:chgData name="Lim Kelvin" userId="624f6ae12bb7b72b" providerId="LiveId" clId="{B272414D-B18A-4D81-997D-E20EBAE48599}" dt="2024-12-22T12:25:10.981" v="6858" actId="165"/>
          <ac:spMkLst>
            <pc:docMk/>
            <pc:sldMk cId="3990924998" sldId="351"/>
            <ac:spMk id="534" creationId="{C87C78D1-CE0A-41BA-8B1E-45BBF4A3D198}"/>
          </ac:spMkLst>
        </pc:spChg>
        <pc:spChg chg="mod">
          <ac:chgData name="Lim Kelvin" userId="624f6ae12bb7b72b" providerId="LiveId" clId="{B272414D-B18A-4D81-997D-E20EBAE48599}" dt="2024-12-22T12:25:10.981" v="6858" actId="165"/>
          <ac:spMkLst>
            <pc:docMk/>
            <pc:sldMk cId="3990924998" sldId="351"/>
            <ac:spMk id="535" creationId="{C08CDA6D-46C4-4FC3-9BE5-316E11F90E9D}"/>
          </ac:spMkLst>
        </pc:spChg>
        <pc:spChg chg="mod">
          <ac:chgData name="Lim Kelvin" userId="624f6ae12bb7b72b" providerId="LiveId" clId="{B272414D-B18A-4D81-997D-E20EBAE48599}" dt="2024-12-22T12:25:10.981" v="6858" actId="165"/>
          <ac:spMkLst>
            <pc:docMk/>
            <pc:sldMk cId="3990924998" sldId="351"/>
            <ac:spMk id="538" creationId="{468BCA75-828A-4F45-8E48-B8116BE6AF7B}"/>
          </ac:spMkLst>
        </pc:spChg>
        <pc:spChg chg="mod">
          <ac:chgData name="Lim Kelvin" userId="624f6ae12bb7b72b" providerId="LiveId" clId="{B272414D-B18A-4D81-997D-E20EBAE48599}" dt="2024-12-22T12:25:10.981" v="6858" actId="165"/>
          <ac:spMkLst>
            <pc:docMk/>
            <pc:sldMk cId="3990924998" sldId="351"/>
            <ac:spMk id="539" creationId="{04E3AC93-BEE5-4805-965E-45BABE68D478}"/>
          </ac:spMkLst>
        </pc:spChg>
        <pc:spChg chg="mod">
          <ac:chgData name="Lim Kelvin" userId="624f6ae12bb7b72b" providerId="LiveId" clId="{B272414D-B18A-4D81-997D-E20EBAE48599}" dt="2024-12-22T12:25:10.981" v="6858" actId="165"/>
          <ac:spMkLst>
            <pc:docMk/>
            <pc:sldMk cId="3990924998" sldId="351"/>
            <ac:spMk id="542" creationId="{77B9FB1F-1014-41F5-8973-969BED49BC31}"/>
          </ac:spMkLst>
        </pc:spChg>
        <pc:spChg chg="mod">
          <ac:chgData name="Lim Kelvin" userId="624f6ae12bb7b72b" providerId="LiveId" clId="{B272414D-B18A-4D81-997D-E20EBAE48599}" dt="2024-12-22T12:25:10.981" v="6858" actId="165"/>
          <ac:spMkLst>
            <pc:docMk/>
            <pc:sldMk cId="3990924998" sldId="351"/>
            <ac:spMk id="543" creationId="{AC58F1B6-753F-4DCB-9FAD-467FB7ABE466}"/>
          </ac:spMkLst>
        </pc:spChg>
        <pc:spChg chg="mod">
          <ac:chgData name="Lim Kelvin" userId="624f6ae12bb7b72b" providerId="LiveId" clId="{B272414D-B18A-4D81-997D-E20EBAE48599}" dt="2024-12-22T12:25:10.981" v="6858" actId="165"/>
          <ac:spMkLst>
            <pc:docMk/>
            <pc:sldMk cId="3990924998" sldId="351"/>
            <ac:spMk id="546" creationId="{62530C48-467F-4CE6-BD7F-1034FF38D289}"/>
          </ac:spMkLst>
        </pc:spChg>
        <pc:spChg chg="mod">
          <ac:chgData name="Lim Kelvin" userId="624f6ae12bb7b72b" providerId="LiveId" clId="{B272414D-B18A-4D81-997D-E20EBAE48599}" dt="2024-12-22T12:25:10.981" v="6858" actId="165"/>
          <ac:spMkLst>
            <pc:docMk/>
            <pc:sldMk cId="3990924998" sldId="351"/>
            <ac:spMk id="548" creationId="{2E571B67-7632-4F16-AB3D-F61C0A5CDF09}"/>
          </ac:spMkLst>
        </pc:spChg>
        <pc:spChg chg="del">
          <ac:chgData name="Lim Kelvin" userId="624f6ae12bb7b72b" providerId="LiveId" clId="{B272414D-B18A-4D81-997D-E20EBAE48599}" dt="2024-12-22T12:24:21.030" v="6847" actId="478"/>
          <ac:spMkLst>
            <pc:docMk/>
            <pc:sldMk cId="3990924998" sldId="351"/>
            <ac:spMk id="549" creationId="{B5AFE43D-FC93-406B-8939-92B14CD7742F}"/>
          </ac:spMkLst>
        </pc:spChg>
        <pc:spChg chg="mod">
          <ac:chgData name="Lim Kelvin" userId="624f6ae12bb7b72b" providerId="LiveId" clId="{B272414D-B18A-4D81-997D-E20EBAE48599}" dt="2024-12-22T12:25:10.981" v="6858" actId="165"/>
          <ac:spMkLst>
            <pc:docMk/>
            <pc:sldMk cId="3990924998" sldId="351"/>
            <ac:spMk id="552" creationId="{61A7ABB6-A7FC-484B-90CC-59D95BA5CF28}"/>
          </ac:spMkLst>
        </pc:spChg>
        <pc:spChg chg="del">
          <ac:chgData name="Lim Kelvin" userId="624f6ae12bb7b72b" providerId="LiveId" clId="{B272414D-B18A-4D81-997D-E20EBAE48599}" dt="2024-12-22T12:24:29.527" v="6851" actId="478"/>
          <ac:spMkLst>
            <pc:docMk/>
            <pc:sldMk cId="3990924998" sldId="351"/>
            <ac:spMk id="563" creationId="{01972166-75BF-4224-A326-18B95086A591}"/>
          </ac:spMkLst>
        </pc:spChg>
        <pc:spChg chg="del">
          <ac:chgData name="Lim Kelvin" userId="624f6ae12bb7b72b" providerId="LiveId" clId="{B272414D-B18A-4D81-997D-E20EBAE48599}" dt="2024-12-22T12:24:33.328" v="6853" actId="478"/>
          <ac:spMkLst>
            <pc:docMk/>
            <pc:sldMk cId="3990924998" sldId="351"/>
            <ac:spMk id="568" creationId="{2B8A5A6E-E4BD-4C79-80DF-E92462875CE8}"/>
          </ac:spMkLst>
        </pc:spChg>
        <pc:spChg chg="del">
          <ac:chgData name="Lim Kelvin" userId="624f6ae12bb7b72b" providerId="LiveId" clId="{B272414D-B18A-4D81-997D-E20EBAE48599}" dt="2024-12-22T12:24:36.634" v="6855" actId="478"/>
          <ac:spMkLst>
            <pc:docMk/>
            <pc:sldMk cId="3990924998" sldId="351"/>
            <ac:spMk id="572" creationId="{CCCB7B6E-ABAC-4EA2-91AC-B7F9C1929A35}"/>
          </ac:spMkLst>
        </pc:spChg>
        <pc:spChg chg="mod">
          <ac:chgData name="Lim Kelvin" userId="624f6ae12bb7b72b" providerId="LiveId" clId="{B272414D-B18A-4D81-997D-E20EBAE48599}" dt="2024-12-22T12:25:10.981" v="6858" actId="165"/>
          <ac:spMkLst>
            <pc:docMk/>
            <pc:sldMk cId="3990924998" sldId="351"/>
            <ac:spMk id="580" creationId="{24E8D04D-686F-432A-BC1B-AA3B4F77FA5E}"/>
          </ac:spMkLst>
        </pc:spChg>
        <pc:spChg chg="mod">
          <ac:chgData name="Lim Kelvin" userId="624f6ae12bb7b72b" providerId="LiveId" clId="{B272414D-B18A-4D81-997D-E20EBAE48599}" dt="2024-12-22T12:25:10.981" v="6858" actId="165"/>
          <ac:spMkLst>
            <pc:docMk/>
            <pc:sldMk cId="3990924998" sldId="351"/>
            <ac:spMk id="583" creationId="{0E209ABC-4C1C-4B36-ACA2-BA0FB0871F19}"/>
          </ac:spMkLst>
        </pc:spChg>
        <pc:spChg chg="mod">
          <ac:chgData name="Lim Kelvin" userId="624f6ae12bb7b72b" providerId="LiveId" clId="{B272414D-B18A-4D81-997D-E20EBAE48599}" dt="2024-12-22T12:25:10.981" v="6858" actId="165"/>
          <ac:spMkLst>
            <pc:docMk/>
            <pc:sldMk cId="3990924998" sldId="351"/>
            <ac:spMk id="584" creationId="{9FE86BD1-8711-4833-9E19-B8685D969979}"/>
          </ac:spMkLst>
        </pc:spChg>
        <pc:spChg chg="mod">
          <ac:chgData name="Lim Kelvin" userId="624f6ae12bb7b72b" providerId="LiveId" clId="{B272414D-B18A-4D81-997D-E20EBAE48599}" dt="2024-12-22T12:25:10.981" v="6858" actId="165"/>
          <ac:spMkLst>
            <pc:docMk/>
            <pc:sldMk cId="3990924998" sldId="351"/>
            <ac:spMk id="587" creationId="{DC97CC8C-8EBC-40BC-BC64-BDBBC29871F2}"/>
          </ac:spMkLst>
        </pc:spChg>
        <pc:spChg chg="mod">
          <ac:chgData name="Lim Kelvin" userId="624f6ae12bb7b72b" providerId="LiveId" clId="{B272414D-B18A-4D81-997D-E20EBAE48599}" dt="2024-12-22T12:25:10.981" v="6858" actId="165"/>
          <ac:spMkLst>
            <pc:docMk/>
            <pc:sldMk cId="3990924998" sldId="351"/>
            <ac:spMk id="588" creationId="{0BB39476-769A-4B46-81BE-D270DBEE2A66}"/>
          </ac:spMkLst>
        </pc:spChg>
        <pc:spChg chg="mod">
          <ac:chgData name="Lim Kelvin" userId="624f6ae12bb7b72b" providerId="LiveId" clId="{B272414D-B18A-4D81-997D-E20EBAE48599}" dt="2024-12-22T12:25:10.981" v="6858" actId="165"/>
          <ac:spMkLst>
            <pc:docMk/>
            <pc:sldMk cId="3990924998" sldId="351"/>
            <ac:spMk id="591" creationId="{797F7C53-6320-48BF-9DDE-563E26591025}"/>
          </ac:spMkLst>
        </pc:spChg>
        <pc:spChg chg="mod">
          <ac:chgData name="Lim Kelvin" userId="624f6ae12bb7b72b" providerId="LiveId" clId="{B272414D-B18A-4D81-997D-E20EBAE48599}" dt="2024-12-22T12:25:10.981" v="6858" actId="165"/>
          <ac:spMkLst>
            <pc:docMk/>
            <pc:sldMk cId="3990924998" sldId="351"/>
            <ac:spMk id="592" creationId="{1627DA17-B19A-4CED-8FF9-6882EE82EECA}"/>
          </ac:spMkLst>
        </pc:spChg>
        <pc:spChg chg="mod">
          <ac:chgData name="Lim Kelvin" userId="624f6ae12bb7b72b" providerId="LiveId" clId="{B272414D-B18A-4D81-997D-E20EBAE48599}" dt="2024-12-22T12:25:10.981" v="6858" actId="165"/>
          <ac:spMkLst>
            <pc:docMk/>
            <pc:sldMk cId="3990924998" sldId="351"/>
            <ac:spMk id="595" creationId="{4BB3065F-5366-46BE-B7B4-2D6FEDDDA48E}"/>
          </ac:spMkLst>
        </pc:spChg>
        <pc:spChg chg="mod">
          <ac:chgData name="Lim Kelvin" userId="624f6ae12bb7b72b" providerId="LiveId" clId="{B272414D-B18A-4D81-997D-E20EBAE48599}" dt="2024-12-22T12:25:10.981" v="6858" actId="165"/>
          <ac:spMkLst>
            <pc:docMk/>
            <pc:sldMk cId="3990924998" sldId="351"/>
            <ac:spMk id="596" creationId="{46821055-5A89-4770-B2EE-F79F85589920}"/>
          </ac:spMkLst>
        </pc:spChg>
        <pc:spChg chg="mod">
          <ac:chgData name="Lim Kelvin" userId="624f6ae12bb7b72b" providerId="LiveId" clId="{B272414D-B18A-4D81-997D-E20EBAE48599}" dt="2024-12-22T12:25:10.981" v="6858" actId="165"/>
          <ac:spMkLst>
            <pc:docMk/>
            <pc:sldMk cId="3990924998" sldId="351"/>
            <ac:spMk id="599" creationId="{C9390FE0-63CD-49D7-AB1D-B3D5D49D119C}"/>
          </ac:spMkLst>
        </pc:spChg>
        <pc:spChg chg="mod">
          <ac:chgData name="Lim Kelvin" userId="624f6ae12bb7b72b" providerId="LiveId" clId="{B272414D-B18A-4D81-997D-E20EBAE48599}" dt="2024-12-22T12:25:10.981" v="6858" actId="165"/>
          <ac:spMkLst>
            <pc:docMk/>
            <pc:sldMk cId="3990924998" sldId="351"/>
            <ac:spMk id="600" creationId="{0C9209F8-B33D-40E1-976A-DDAA368964F5}"/>
          </ac:spMkLst>
        </pc:spChg>
        <pc:spChg chg="mod">
          <ac:chgData name="Lim Kelvin" userId="624f6ae12bb7b72b" providerId="LiveId" clId="{B272414D-B18A-4D81-997D-E20EBAE48599}" dt="2024-12-22T12:25:10.981" v="6858" actId="165"/>
          <ac:spMkLst>
            <pc:docMk/>
            <pc:sldMk cId="3990924998" sldId="351"/>
            <ac:spMk id="603" creationId="{7C02EA20-8B10-4191-9C80-DC88C6DA39FA}"/>
          </ac:spMkLst>
        </pc:spChg>
        <pc:spChg chg="mod">
          <ac:chgData name="Lim Kelvin" userId="624f6ae12bb7b72b" providerId="LiveId" clId="{B272414D-B18A-4D81-997D-E20EBAE48599}" dt="2024-12-22T12:25:10.981" v="6858" actId="165"/>
          <ac:spMkLst>
            <pc:docMk/>
            <pc:sldMk cId="3990924998" sldId="351"/>
            <ac:spMk id="604" creationId="{AFEB516D-1A7E-4CC9-9A8F-17CBF710E7BE}"/>
          </ac:spMkLst>
        </pc:spChg>
        <pc:spChg chg="mod">
          <ac:chgData name="Lim Kelvin" userId="624f6ae12bb7b72b" providerId="LiveId" clId="{B272414D-B18A-4D81-997D-E20EBAE48599}" dt="2024-12-22T12:25:10.981" v="6858" actId="165"/>
          <ac:spMkLst>
            <pc:docMk/>
            <pc:sldMk cId="3990924998" sldId="351"/>
            <ac:spMk id="607" creationId="{0FBA22A9-D70C-444C-B2F9-DB763BD017BF}"/>
          </ac:spMkLst>
        </pc:spChg>
        <pc:spChg chg="mod">
          <ac:chgData name="Lim Kelvin" userId="624f6ae12bb7b72b" providerId="LiveId" clId="{B272414D-B18A-4D81-997D-E20EBAE48599}" dt="2024-12-22T12:25:10.981" v="6858" actId="165"/>
          <ac:spMkLst>
            <pc:docMk/>
            <pc:sldMk cId="3990924998" sldId="351"/>
            <ac:spMk id="608" creationId="{12D81DF7-9904-415A-8667-F8446B085987}"/>
          </ac:spMkLst>
        </pc:spChg>
        <pc:spChg chg="mod">
          <ac:chgData name="Lim Kelvin" userId="624f6ae12bb7b72b" providerId="LiveId" clId="{B272414D-B18A-4D81-997D-E20EBAE48599}" dt="2024-12-22T12:25:10.981" v="6858" actId="165"/>
          <ac:spMkLst>
            <pc:docMk/>
            <pc:sldMk cId="3990924998" sldId="351"/>
            <ac:spMk id="611" creationId="{E89E4D68-ADB8-4FFF-8484-156C0598C9CE}"/>
          </ac:spMkLst>
        </pc:spChg>
        <pc:spChg chg="mod">
          <ac:chgData name="Lim Kelvin" userId="624f6ae12bb7b72b" providerId="LiveId" clId="{B272414D-B18A-4D81-997D-E20EBAE48599}" dt="2024-12-22T12:25:10.981" v="6858" actId="165"/>
          <ac:spMkLst>
            <pc:docMk/>
            <pc:sldMk cId="3990924998" sldId="351"/>
            <ac:spMk id="612" creationId="{390D10E3-2F69-451C-8C66-F2AF4E308705}"/>
          </ac:spMkLst>
        </pc:spChg>
        <pc:spChg chg="mod">
          <ac:chgData name="Lim Kelvin" userId="624f6ae12bb7b72b" providerId="LiveId" clId="{B272414D-B18A-4D81-997D-E20EBAE48599}" dt="2024-12-22T12:25:10.981" v="6858" actId="165"/>
          <ac:spMkLst>
            <pc:docMk/>
            <pc:sldMk cId="3990924998" sldId="351"/>
            <ac:spMk id="615" creationId="{8F964120-CA7B-4B79-B2E8-470E1ED5B9EC}"/>
          </ac:spMkLst>
        </pc:spChg>
        <pc:spChg chg="mod">
          <ac:chgData name="Lim Kelvin" userId="624f6ae12bb7b72b" providerId="LiveId" clId="{B272414D-B18A-4D81-997D-E20EBAE48599}" dt="2024-12-22T12:25:10.981" v="6858" actId="165"/>
          <ac:spMkLst>
            <pc:docMk/>
            <pc:sldMk cId="3990924998" sldId="351"/>
            <ac:spMk id="616" creationId="{628604C2-CB3C-4715-B24B-B97F205338ED}"/>
          </ac:spMkLst>
        </pc:spChg>
        <pc:spChg chg="mod">
          <ac:chgData name="Lim Kelvin" userId="624f6ae12bb7b72b" providerId="LiveId" clId="{B272414D-B18A-4D81-997D-E20EBAE48599}" dt="2024-12-22T12:25:10.981" v="6858" actId="165"/>
          <ac:spMkLst>
            <pc:docMk/>
            <pc:sldMk cId="3990924998" sldId="351"/>
            <ac:spMk id="619" creationId="{5E406589-7541-47AD-8228-10CCA3317EAF}"/>
          </ac:spMkLst>
        </pc:spChg>
        <pc:spChg chg="mod">
          <ac:chgData name="Lim Kelvin" userId="624f6ae12bb7b72b" providerId="LiveId" clId="{B272414D-B18A-4D81-997D-E20EBAE48599}" dt="2024-12-22T12:25:10.981" v="6858" actId="165"/>
          <ac:spMkLst>
            <pc:docMk/>
            <pc:sldMk cId="3990924998" sldId="351"/>
            <ac:spMk id="620" creationId="{F9D8A110-4DFB-480D-9588-E4BD8FC3269B}"/>
          </ac:spMkLst>
        </pc:spChg>
        <pc:spChg chg="mod">
          <ac:chgData name="Lim Kelvin" userId="624f6ae12bb7b72b" providerId="LiveId" clId="{B272414D-B18A-4D81-997D-E20EBAE48599}" dt="2024-12-22T12:25:10.981" v="6858" actId="165"/>
          <ac:spMkLst>
            <pc:docMk/>
            <pc:sldMk cId="3990924998" sldId="351"/>
            <ac:spMk id="623" creationId="{246AC4AA-65F1-421C-8770-2F22E4286C95}"/>
          </ac:spMkLst>
        </pc:spChg>
        <pc:spChg chg="mod">
          <ac:chgData name="Lim Kelvin" userId="624f6ae12bb7b72b" providerId="LiveId" clId="{B272414D-B18A-4D81-997D-E20EBAE48599}" dt="2024-12-22T12:25:10.981" v="6858" actId="165"/>
          <ac:spMkLst>
            <pc:docMk/>
            <pc:sldMk cId="3990924998" sldId="351"/>
            <ac:spMk id="624" creationId="{1FC1E49D-0884-401F-AFCF-2E60AE4266B5}"/>
          </ac:spMkLst>
        </pc:spChg>
        <pc:spChg chg="mod">
          <ac:chgData name="Lim Kelvin" userId="624f6ae12bb7b72b" providerId="LiveId" clId="{B272414D-B18A-4D81-997D-E20EBAE48599}" dt="2024-12-22T12:25:10.981" v="6858" actId="165"/>
          <ac:spMkLst>
            <pc:docMk/>
            <pc:sldMk cId="3990924998" sldId="351"/>
            <ac:spMk id="627" creationId="{D0C1F161-4780-4CCD-ACEE-CB6CB09B81F8}"/>
          </ac:spMkLst>
        </pc:spChg>
        <pc:spChg chg="mod">
          <ac:chgData name="Lim Kelvin" userId="624f6ae12bb7b72b" providerId="LiveId" clId="{B272414D-B18A-4D81-997D-E20EBAE48599}" dt="2024-12-22T12:25:10.981" v="6858" actId="165"/>
          <ac:spMkLst>
            <pc:docMk/>
            <pc:sldMk cId="3990924998" sldId="351"/>
            <ac:spMk id="628" creationId="{9F579C63-EA61-486C-B717-3DA3099157EC}"/>
          </ac:spMkLst>
        </pc:spChg>
        <pc:spChg chg="mod">
          <ac:chgData name="Lim Kelvin" userId="624f6ae12bb7b72b" providerId="LiveId" clId="{B272414D-B18A-4D81-997D-E20EBAE48599}" dt="2024-12-22T12:25:10.981" v="6858" actId="165"/>
          <ac:spMkLst>
            <pc:docMk/>
            <pc:sldMk cId="3990924998" sldId="351"/>
            <ac:spMk id="631" creationId="{5A2517AC-D197-46D0-948B-02EC4D967D87}"/>
          </ac:spMkLst>
        </pc:spChg>
        <pc:spChg chg="mod">
          <ac:chgData name="Lim Kelvin" userId="624f6ae12bb7b72b" providerId="LiveId" clId="{B272414D-B18A-4D81-997D-E20EBAE48599}" dt="2024-12-22T12:25:10.981" v="6858" actId="165"/>
          <ac:spMkLst>
            <pc:docMk/>
            <pc:sldMk cId="3990924998" sldId="351"/>
            <ac:spMk id="632" creationId="{61B34553-635B-49DA-A6F1-11E5513054E6}"/>
          </ac:spMkLst>
        </pc:spChg>
        <pc:spChg chg="mod">
          <ac:chgData name="Lim Kelvin" userId="624f6ae12bb7b72b" providerId="LiveId" clId="{B272414D-B18A-4D81-997D-E20EBAE48599}" dt="2024-12-22T12:25:10.981" v="6858" actId="165"/>
          <ac:spMkLst>
            <pc:docMk/>
            <pc:sldMk cId="3990924998" sldId="351"/>
            <ac:spMk id="635" creationId="{65389D96-0058-465D-9F5B-D00987FD1ECA}"/>
          </ac:spMkLst>
        </pc:spChg>
        <pc:spChg chg="mod">
          <ac:chgData name="Lim Kelvin" userId="624f6ae12bb7b72b" providerId="LiveId" clId="{B272414D-B18A-4D81-997D-E20EBAE48599}" dt="2024-12-22T12:25:10.981" v="6858" actId="165"/>
          <ac:spMkLst>
            <pc:docMk/>
            <pc:sldMk cId="3990924998" sldId="351"/>
            <ac:spMk id="636" creationId="{0A7A1972-91D8-42CF-8A2C-46688E18E8BF}"/>
          </ac:spMkLst>
        </pc:spChg>
        <pc:spChg chg="mod">
          <ac:chgData name="Lim Kelvin" userId="624f6ae12bb7b72b" providerId="LiveId" clId="{B272414D-B18A-4D81-997D-E20EBAE48599}" dt="2024-12-22T12:25:10.981" v="6858" actId="165"/>
          <ac:spMkLst>
            <pc:docMk/>
            <pc:sldMk cId="3990924998" sldId="351"/>
            <ac:spMk id="639" creationId="{F2BF869B-811F-4A0A-BF71-880A675ED275}"/>
          </ac:spMkLst>
        </pc:spChg>
        <pc:spChg chg="mod">
          <ac:chgData name="Lim Kelvin" userId="624f6ae12bb7b72b" providerId="LiveId" clId="{B272414D-B18A-4D81-997D-E20EBAE48599}" dt="2024-12-22T12:25:10.981" v="6858" actId="165"/>
          <ac:spMkLst>
            <pc:docMk/>
            <pc:sldMk cId="3990924998" sldId="351"/>
            <ac:spMk id="640" creationId="{B2A0B194-AC90-41D3-8517-AFEDE00E78D3}"/>
          </ac:spMkLst>
        </pc:spChg>
        <pc:spChg chg="mod">
          <ac:chgData name="Lim Kelvin" userId="624f6ae12bb7b72b" providerId="LiveId" clId="{B272414D-B18A-4D81-997D-E20EBAE48599}" dt="2024-12-22T12:25:10.981" v="6858" actId="165"/>
          <ac:spMkLst>
            <pc:docMk/>
            <pc:sldMk cId="3990924998" sldId="351"/>
            <ac:spMk id="643" creationId="{1022CB58-6E24-408C-86A8-209A0B52F5CE}"/>
          </ac:spMkLst>
        </pc:spChg>
        <pc:spChg chg="mod">
          <ac:chgData name="Lim Kelvin" userId="624f6ae12bb7b72b" providerId="LiveId" clId="{B272414D-B18A-4D81-997D-E20EBAE48599}" dt="2024-12-22T12:25:10.981" v="6858" actId="165"/>
          <ac:spMkLst>
            <pc:docMk/>
            <pc:sldMk cId="3990924998" sldId="351"/>
            <ac:spMk id="644" creationId="{60BF59FA-6BD0-4C83-A768-481B04D86756}"/>
          </ac:spMkLst>
        </pc:spChg>
        <pc:spChg chg="mod">
          <ac:chgData name="Lim Kelvin" userId="624f6ae12bb7b72b" providerId="LiveId" clId="{B272414D-B18A-4D81-997D-E20EBAE48599}" dt="2024-12-22T12:25:10.981" v="6858" actId="165"/>
          <ac:spMkLst>
            <pc:docMk/>
            <pc:sldMk cId="3990924998" sldId="351"/>
            <ac:spMk id="647" creationId="{B5586ED1-2599-4AB6-894B-755A9C175862}"/>
          </ac:spMkLst>
        </pc:spChg>
        <pc:spChg chg="mod">
          <ac:chgData name="Lim Kelvin" userId="624f6ae12bb7b72b" providerId="LiveId" clId="{B272414D-B18A-4D81-997D-E20EBAE48599}" dt="2024-12-22T12:25:10.981" v="6858" actId="165"/>
          <ac:spMkLst>
            <pc:docMk/>
            <pc:sldMk cId="3990924998" sldId="351"/>
            <ac:spMk id="648" creationId="{3180AF70-3536-4494-9585-DD7F1BC602B9}"/>
          </ac:spMkLst>
        </pc:spChg>
        <pc:spChg chg="mod">
          <ac:chgData name="Lim Kelvin" userId="624f6ae12bb7b72b" providerId="LiveId" clId="{B272414D-B18A-4D81-997D-E20EBAE48599}" dt="2024-12-22T12:25:10.981" v="6858" actId="165"/>
          <ac:spMkLst>
            <pc:docMk/>
            <pc:sldMk cId="3990924998" sldId="351"/>
            <ac:spMk id="651" creationId="{69206205-9965-40BF-9253-78A41FA67399}"/>
          </ac:spMkLst>
        </pc:spChg>
        <pc:spChg chg="mod">
          <ac:chgData name="Lim Kelvin" userId="624f6ae12bb7b72b" providerId="LiveId" clId="{B272414D-B18A-4D81-997D-E20EBAE48599}" dt="2024-12-22T12:25:10.981" v="6858" actId="165"/>
          <ac:spMkLst>
            <pc:docMk/>
            <pc:sldMk cId="3990924998" sldId="351"/>
            <ac:spMk id="652" creationId="{C2DA7C5F-37BD-4995-B2CD-F4AB4D1B935F}"/>
          </ac:spMkLst>
        </pc:spChg>
        <pc:spChg chg="mod">
          <ac:chgData name="Lim Kelvin" userId="624f6ae12bb7b72b" providerId="LiveId" clId="{B272414D-B18A-4D81-997D-E20EBAE48599}" dt="2024-12-22T12:25:10.981" v="6858" actId="165"/>
          <ac:spMkLst>
            <pc:docMk/>
            <pc:sldMk cId="3990924998" sldId="351"/>
            <ac:spMk id="655" creationId="{FC9E1CBC-8656-4681-9FCF-082D12695F3C}"/>
          </ac:spMkLst>
        </pc:spChg>
        <pc:spChg chg="mod">
          <ac:chgData name="Lim Kelvin" userId="624f6ae12bb7b72b" providerId="LiveId" clId="{B272414D-B18A-4D81-997D-E20EBAE48599}" dt="2024-12-22T12:25:10.981" v="6858" actId="165"/>
          <ac:spMkLst>
            <pc:docMk/>
            <pc:sldMk cId="3990924998" sldId="351"/>
            <ac:spMk id="656" creationId="{3A87F4EF-285F-47D0-84AA-5286ACF35325}"/>
          </ac:spMkLst>
        </pc:spChg>
        <pc:spChg chg="mod">
          <ac:chgData name="Lim Kelvin" userId="624f6ae12bb7b72b" providerId="LiveId" clId="{B272414D-B18A-4D81-997D-E20EBAE48599}" dt="2024-12-22T12:25:10.981" v="6858" actId="165"/>
          <ac:spMkLst>
            <pc:docMk/>
            <pc:sldMk cId="3990924998" sldId="351"/>
            <ac:spMk id="659" creationId="{64C48A4D-3395-4C26-8683-58A021690510}"/>
          </ac:spMkLst>
        </pc:spChg>
        <pc:spChg chg="mod">
          <ac:chgData name="Lim Kelvin" userId="624f6ae12bb7b72b" providerId="LiveId" clId="{B272414D-B18A-4D81-997D-E20EBAE48599}" dt="2024-12-22T12:25:10.981" v="6858" actId="165"/>
          <ac:spMkLst>
            <pc:docMk/>
            <pc:sldMk cId="3990924998" sldId="351"/>
            <ac:spMk id="660" creationId="{8310C186-B46C-4E0E-891F-6156A24C25C9}"/>
          </ac:spMkLst>
        </pc:spChg>
        <pc:spChg chg="mod">
          <ac:chgData name="Lim Kelvin" userId="624f6ae12bb7b72b" providerId="LiveId" clId="{B272414D-B18A-4D81-997D-E20EBAE48599}" dt="2024-12-22T12:25:10.981" v="6858" actId="165"/>
          <ac:spMkLst>
            <pc:docMk/>
            <pc:sldMk cId="3990924998" sldId="351"/>
            <ac:spMk id="663" creationId="{7FD27557-4D75-4EEB-B666-B2E0A7DDB8FD}"/>
          </ac:spMkLst>
        </pc:spChg>
        <pc:spChg chg="mod">
          <ac:chgData name="Lim Kelvin" userId="624f6ae12bb7b72b" providerId="LiveId" clId="{B272414D-B18A-4D81-997D-E20EBAE48599}" dt="2024-12-22T12:25:10.981" v="6858" actId="165"/>
          <ac:spMkLst>
            <pc:docMk/>
            <pc:sldMk cId="3990924998" sldId="351"/>
            <ac:spMk id="664" creationId="{7BE45589-4869-4682-B611-445DBF980CB3}"/>
          </ac:spMkLst>
        </pc:spChg>
        <pc:spChg chg="mod">
          <ac:chgData name="Lim Kelvin" userId="624f6ae12bb7b72b" providerId="LiveId" clId="{B272414D-B18A-4D81-997D-E20EBAE48599}" dt="2024-12-22T12:25:10.981" v="6858" actId="165"/>
          <ac:spMkLst>
            <pc:docMk/>
            <pc:sldMk cId="3990924998" sldId="351"/>
            <ac:spMk id="667" creationId="{A57E4B5C-4233-4F72-B032-5BE481950EFB}"/>
          </ac:spMkLst>
        </pc:spChg>
        <pc:spChg chg="mod">
          <ac:chgData name="Lim Kelvin" userId="624f6ae12bb7b72b" providerId="LiveId" clId="{B272414D-B18A-4D81-997D-E20EBAE48599}" dt="2024-12-22T12:25:10.981" v="6858" actId="165"/>
          <ac:spMkLst>
            <pc:docMk/>
            <pc:sldMk cId="3990924998" sldId="351"/>
            <ac:spMk id="668" creationId="{BA6706DB-898D-4E0F-A642-BEC8ACFA5118}"/>
          </ac:spMkLst>
        </pc:spChg>
        <pc:spChg chg="mod">
          <ac:chgData name="Lim Kelvin" userId="624f6ae12bb7b72b" providerId="LiveId" clId="{B272414D-B18A-4D81-997D-E20EBAE48599}" dt="2024-12-22T12:25:10.981" v="6858" actId="165"/>
          <ac:spMkLst>
            <pc:docMk/>
            <pc:sldMk cId="3990924998" sldId="351"/>
            <ac:spMk id="671" creationId="{72CD2894-C8CE-43D7-B53F-332BE1B0E18E}"/>
          </ac:spMkLst>
        </pc:spChg>
        <pc:spChg chg="mod">
          <ac:chgData name="Lim Kelvin" userId="624f6ae12bb7b72b" providerId="LiveId" clId="{B272414D-B18A-4D81-997D-E20EBAE48599}" dt="2024-12-22T12:25:10.981" v="6858" actId="165"/>
          <ac:spMkLst>
            <pc:docMk/>
            <pc:sldMk cId="3990924998" sldId="351"/>
            <ac:spMk id="673" creationId="{42A57E41-247A-4F54-9688-399B1903C963}"/>
          </ac:spMkLst>
        </pc:spChg>
        <pc:spChg chg="del">
          <ac:chgData name="Lim Kelvin" userId="624f6ae12bb7b72b" providerId="LiveId" clId="{B272414D-B18A-4D81-997D-E20EBAE48599}" dt="2024-12-22T12:24:22.522" v="6848" actId="478"/>
          <ac:spMkLst>
            <pc:docMk/>
            <pc:sldMk cId="3990924998" sldId="351"/>
            <ac:spMk id="674" creationId="{E5E537C8-5C4E-4FA5-8FBD-2172B69C9AA3}"/>
          </ac:spMkLst>
        </pc:spChg>
        <pc:spChg chg="del">
          <ac:chgData name="Lim Kelvin" userId="624f6ae12bb7b72b" providerId="LiveId" clId="{B272414D-B18A-4D81-997D-E20EBAE48599}" dt="2024-12-22T12:24:23.685" v="6849" actId="478"/>
          <ac:spMkLst>
            <pc:docMk/>
            <pc:sldMk cId="3990924998" sldId="351"/>
            <ac:spMk id="675" creationId="{2A651B3B-E85C-4C55-8BA8-464B25A2805F}"/>
          </ac:spMkLst>
        </pc:spChg>
        <pc:spChg chg="mod">
          <ac:chgData name="Lim Kelvin" userId="624f6ae12bb7b72b" providerId="LiveId" clId="{B272414D-B18A-4D81-997D-E20EBAE48599}" dt="2024-12-22T12:25:10.981" v="6858" actId="165"/>
          <ac:spMkLst>
            <pc:docMk/>
            <pc:sldMk cId="3990924998" sldId="351"/>
            <ac:spMk id="695" creationId="{856394BE-8A27-4BA2-AA1E-CCC0B79DC0AB}"/>
          </ac:spMkLst>
        </pc:spChg>
        <pc:spChg chg="mod">
          <ac:chgData name="Lim Kelvin" userId="624f6ae12bb7b72b" providerId="LiveId" clId="{B272414D-B18A-4D81-997D-E20EBAE48599}" dt="2024-12-22T12:25:10.981" v="6858" actId="165"/>
          <ac:spMkLst>
            <pc:docMk/>
            <pc:sldMk cId="3990924998" sldId="351"/>
            <ac:spMk id="698" creationId="{AD1919B8-B542-4201-A5C8-5D6EBDB3BBB0}"/>
          </ac:spMkLst>
        </pc:spChg>
        <pc:spChg chg="mod">
          <ac:chgData name="Lim Kelvin" userId="624f6ae12bb7b72b" providerId="LiveId" clId="{B272414D-B18A-4D81-997D-E20EBAE48599}" dt="2024-12-22T12:25:10.981" v="6858" actId="165"/>
          <ac:spMkLst>
            <pc:docMk/>
            <pc:sldMk cId="3990924998" sldId="351"/>
            <ac:spMk id="699" creationId="{CBB24B10-5A66-4478-9D8B-CBA1BE14E050}"/>
          </ac:spMkLst>
        </pc:spChg>
        <pc:spChg chg="mod">
          <ac:chgData name="Lim Kelvin" userId="624f6ae12bb7b72b" providerId="LiveId" clId="{B272414D-B18A-4D81-997D-E20EBAE48599}" dt="2024-12-22T12:25:10.981" v="6858" actId="165"/>
          <ac:spMkLst>
            <pc:docMk/>
            <pc:sldMk cId="3990924998" sldId="351"/>
            <ac:spMk id="702" creationId="{861EF0C1-E640-4FB9-9868-32F768077A08}"/>
          </ac:spMkLst>
        </pc:spChg>
        <pc:spChg chg="mod">
          <ac:chgData name="Lim Kelvin" userId="624f6ae12bb7b72b" providerId="LiveId" clId="{B272414D-B18A-4D81-997D-E20EBAE48599}" dt="2024-12-22T12:25:10.981" v="6858" actId="165"/>
          <ac:spMkLst>
            <pc:docMk/>
            <pc:sldMk cId="3990924998" sldId="351"/>
            <ac:spMk id="703" creationId="{7B13CAFE-5840-4043-910F-69FD3817323F}"/>
          </ac:spMkLst>
        </pc:spChg>
        <pc:spChg chg="mod">
          <ac:chgData name="Lim Kelvin" userId="624f6ae12bb7b72b" providerId="LiveId" clId="{B272414D-B18A-4D81-997D-E20EBAE48599}" dt="2024-12-22T12:25:10.981" v="6858" actId="165"/>
          <ac:spMkLst>
            <pc:docMk/>
            <pc:sldMk cId="3990924998" sldId="351"/>
            <ac:spMk id="706" creationId="{D1CBC27D-1557-4731-84B8-ED82ED820A5B}"/>
          </ac:spMkLst>
        </pc:spChg>
        <pc:spChg chg="mod">
          <ac:chgData name="Lim Kelvin" userId="624f6ae12bb7b72b" providerId="LiveId" clId="{B272414D-B18A-4D81-997D-E20EBAE48599}" dt="2024-12-22T12:25:10.981" v="6858" actId="165"/>
          <ac:spMkLst>
            <pc:docMk/>
            <pc:sldMk cId="3990924998" sldId="351"/>
            <ac:spMk id="707" creationId="{DD3C0F30-70A8-44F0-BF2D-F70CD7AFF808}"/>
          </ac:spMkLst>
        </pc:spChg>
        <pc:spChg chg="mod">
          <ac:chgData name="Lim Kelvin" userId="624f6ae12bb7b72b" providerId="LiveId" clId="{B272414D-B18A-4D81-997D-E20EBAE48599}" dt="2024-12-22T12:25:10.981" v="6858" actId="165"/>
          <ac:spMkLst>
            <pc:docMk/>
            <pc:sldMk cId="3990924998" sldId="351"/>
            <ac:spMk id="710" creationId="{FF982D07-9015-4DA7-9631-7E86DAEA2AFE}"/>
          </ac:spMkLst>
        </pc:spChg>
        <pc:spChg chg="mod">
          <ac:chgData name="Lim Kelvin" userId="624f6ae12bb7b72b" providerId="LiveId" clId="{B272414D-B18A-4D81-997D-E20EBAE48599}" dt="2024-12-22T12:25:10.981" v="6858" actId="165"/>
          <ac:spMkLst>
            <pc:docMk/>
            <pc:sldMk cId="3990924998" sldId="351"/>
            <ac:spMk id="711" creationId="{1C615FAA-07C3-4E4E-AD99-AB359E87CA8B}"/>
          </ac:spMkLst>
        </pc:spChg>
        <pc:spChg chg="mod">
          <ac:chgData name="Lim Kelvin" userId="624f6ae12bb7b72b" providerId="LiveId" clId="{B272414D-B18A-4D81-997D-E20EBAE48599}" dt="2024-12-22T12:25:10.981" v="6858" actId="165"/>
          <ac:spMkLst>
            <pc:docMk/>
            <pc:sldMk cId="3990924998" sldId="351"/>
            <ac:spMk id="714" creationId="{8567CC8D-3338-4871-858A-97FE9926B172}"/>
          </ac:spMkLst>
        </pc:spChg>
        <pc:spChg chg="mod">
          <ac:chgData name="Lim Kelvin" userId="624f6ae12bb7b72b" providerId="LiveId" clId="{B272414D-B18A-4D81-997D-E20EBAE48599}" dt="2024-12-22T12:25:10.981" v="6858" actId="165"/>
          <ac:spMkLst>
            <pc:docMk/>
            <pc:sldMk cId="3990924998" sldId="351"/>
            <ac:spMk id="715" creationId="{82A00C87-CCEF-469E-A9AA-23A9384D5E64}"/>
          </ac:spMkLst>
        </pc:spChg>
        <pc:spChg chg="mod">
          <ac:chgData name="Lim Kelvin" userId="624f6ae12bb7b72b" providerId="LiveId" clId="{B272414D-B18A-4D81-997D-E20EBAE48599}" dt="2024-12-22T12:25:10.981" v="6858" actId="165"/>
          <ac:spMkLst>
            <pc:docMk/>
            <pc:sldMk cId="3990924998" sldId="351"/>
            <ac:spMk id="718" creationId="{BBF02F03-2545-4D64-8800-66CBEF024A77}"/>
          </ac:spMkLst>
        </pc:spChg>
        <pc:spChg chg="mod">
          <ac:chgData name="Lim Kelvin" userId="624f6ae12bb7b72b" providerId="LiveId" clId="{B272414D-B18A-4D81-997D-E20EBAE48599}" dt="2024-12-22T12:25:10.981" v="6858" actId="165"/>
          <ac:spMkLst>
            <pc:docMk/>
            <pc:sldMk cId="3990924998" sldId="351"/>
            <ac:spMk id="719" creationId="{ED886CA1-385B-409F-A47E-ED1838CA5187}"/>
          </ac:spMkLst>
        </pc:spChg>
        <pc:spChg chg="mod">
          <ac:chgData name="Lim Kelvin" userId="624f6ae12bb7b72b" providerId="LiveId" clId="{B272414D-B18A-4D81-997D-E20EBAE48599}" dt="2024-12-22T12:25:10.981" v="6858" actId="165"/>
          <ac:spMkLst>
            <pc:docMk/>
            <pc:sldMk cId="3990924998" sldId="351"/>
            <ac:spMk id="722" creationId="{A07AA942-2F98-46A3-9DCE-E55BD1E842EF}"/>
          </ac:spMkLst>
        </pc:spChg>
        <pc:spChg chg="mod">
          <ac:chgData name="Lim Kelvin" userId="624f6ae12bb7b72b" providerId="LiveId" clId="{B272414D-B18A-4D81-997D-E20EBAE48599}" dt="2024-12-22T12:25:10.981" v="6858" actId="165"/>
          <ac:spMkLst>
            <pc:docMk/>
            <pc:sldMk cId="3990924998" sldId="351"/>
            <ac:spMk id="723" creationId="{7B1C9819-E73D-4A9C-BB16-0839EB130892}"/>
          </ac:spMkLst>
        </pc:spChg>
        <pc:spChg chg="mod">
          <ac:chgData name="Lim Kelvin" userId="624f6ae12bb7b72b" providerId="LiveId" clId="{B272414D-B18A-4D81-997D-E20EBAE48599}" dt="2024-12-22T12:25:10.981" v="6858" actId="165"/>
          <ac:spMkLst>
            <pc:docMk/>
            <pc:sldMk cId="3990924998" sldId="351"/>
            <ac:spMk id="726" creationId="{DD0CD8BB-BEF2-4A4A-835F-D9721EB4CF78}"/>
          </ac:spMkLst>
        </pc:spChg>
        <pc:spChg chg="mod">
          <ac:chgData name="Lim Kelvin" userId="624f6ae12bb7b72b" providerId="LiveId" clId="{B272414D-B18A-4D81-997D-E20EBAE48599}" dt="2024-12-22T12:25:10.981" v="6858" actId="165"/>
          <ac:spMkLst>
            <pc:docMk/>
            <pc:sldMk cId="3990924998" sldId="351"/>
            <ac:spMk id="727" creationId="{37E4990B-7C4B-4EEC-9E42-1ADEC366CE7C}"/>
          </ac:spMkLst>
        </pc:spChg>
        <pc:spChg chg="mod">
          <ac:chgData name="Lim Kelvin" userId="624f6ae12bb7b72b" providerId="LiveId" clId="{B272414D-B18A-4D81-997D-E20EBAE48599}" dt="2024-12-22T12:25:10.981" v="6858" actId="165"/>
          <ac:spMkLst>
            <pc:docMk/>
            <pc:sldMk cId="3990924998" sldId="351"/>
            <ac:spMk id="730" creationId="{4ED0446D-7620-4036-BEB1-CE0DA8E87D22}"/>
          </ac:spMkLst>
        </pc:spChg>
        <pc:spChg chg="mod">
          <ac:chgData name="Lim Kelvin" userId="624f6ae12bb7b72b" providerId="LiveId" clId="{B272414D-B18A-4D81-997D-E20EBAE48599}" dt="2024-12-22T12:25:10.981" v="6858" actId="165"/>
          <ac:spMkLst>
            <pc:docMk/>
            <pc:sldMk cId="3990924998" sldId="351"/>
            <ac:spMk id="731" creationId="{9A686CE3-2D6F-4273-BB92-65B0A5297B6B}"/>
          </ac:spMkLst>
        </pc:spChg>
        <pc:spChg chg="mod">
          <ac:chgData name="Lim Kelvin" userId="624f6ae12bb7b72b" providerId="LiveId" clId="{B272414D-B18A-4D81-997D-E20EBAE48599}" dt="2024-12-22T12:25:10.981" v="6858" actId="165"/>
          <ac:spMkLst>
            <pc:docMk/>
            <pc:sldMk cId="3990924998" sldId="351"/>
            <ac:spMk id="734" creationId="{064E3D9F-58F1-4147-8C29-31C4EA19A7B0}"/>
          </ac:spMkLst>
        </pc:spChg>
        <pc:spChg chg="mod">
          <ac:chgData name="Lim Kelvin" userId="624f6ae12bb7b72b" providerId="LiveId" clId="{B272414D-B18A-4D81-997D-E20EBAE48599}" dt="2024-12-22T12:25:10.981" v="6858" actId="165"/>
          <ac:spMkLst>
            <pc:docMk/>
            <pc:sldMk cId="3990924998" sldId="351"/>
            <ac:spMk id="735" creationId="{ED02C162-45AF-4DA1-9C11-39B08B193120}"/>
          </ac:spMkLst>
        </pc:spChg>
        <pc:spChg chg="mod">
          <ac:chgData name="Lim Kelvin" userId="624f6ae12bb7b72b" providerId="LiveId" clId="{B272414D-B18A-4D81-997D-E20EBAE48599}" dt="2024-12-22T12:25:10.981" v="6858" actId="165"/>
          <ac:spMkLst>
            <pc:docMk/>
            <pc:sldMk cId="3990924998" sldId="351"/>
            <ac:spMk id="738" creationId="{F9A2134D-FCE9-47A2-94CC-C974C2B88B91}"/>
          </ac:spMkLst>
        </pc:spChg>
        <pc:spChg chg="mod">
          <ac:chgData name="Lim Kelvin" userId="624f6ae12bb7b72b" providerId="LiveId" clId="{B272414D-B18A-4D81-997D-E20EBAE48599}" dt="2024-12-22T12:25:10.981" v="6858" actId="165"/>
          <ac:spMkLst>
            <pc:docMk/>
            <pc:sldMk cId="3990924998" sldId="351"/>
            <ac:spMk id="739" creationId="{2A8297E3-D4F0-46FE-9871-14C7ECC606C1}"/>
          </ac:spMkLst>
        </pc:spChg>
        <pc:spChg chg="mod">
          <ac:chgData name="Lim Kelvin" userId="624f6ae12bb7b72b" providerId="LiveId" clId="{B272414D-B18A-4D81-997D-E20EBAE48599}" dt="2024-12-22T12:25:10.981" v="6858" actId="165"/>
          <ac:spMkLst>
            <pc:docMk/>
            <pc:sldMk cId="3990924998" sldId="351"/>
            <ac:spMk id="742" creationId="{1BF63DC2-2C2C-4AF8-BBDA-7D29CAB7C6A8}"/>
          </ac:spMkLst>
        </pc:spChg>
        <pc:spChg chg="mod">
          <ac:chgData name="Lim Kelvin" userId="624f6ae12bb7b72b" providerId="LiveId" clId="{B272414D-B18A-4D81-997D-E20EBAE48599}" dt="2024-12-22T12:25:10.981" v="6858" actId="165"/>
          <ac:spMkLst>
            <pc:docMk/>
            <pc:sldMk cId="3990924998" sldId="351"/>
            <ac:spMk id="743" creationId="{FCBCC31D-BC0B-4F58-9D8E-7D621D9EDA22}"/>
          </ac:spMkLst>
        </pc:spChg>
        <pc:spChg chg="mod">
          <ac:chgData name="Lim Kelvin" userId="624f6ae12bb7b72b" providerId="LiveId" clId="{B272414D-B18A-4D81-997D-E20EBAE48599}" dt="2024-12-22T12:25:10.981" v="6858" actId="165"/>
          <ac:spMkLst>
            <pc:docMk/>
            <pc:sldMk cId="3990924998" sldId="351"/>
            <ac:spMk id="746" creationId="{4D269738-7DD2-49E7-BD4D-E5BECF98E3D5}"/>
          </ac:spMkLst>
        </pc:spChg>
        <pc:spChg chg="mod">
          <ac:chgData name="Lim Kelvin" userId="624f6ae12bb7b72b" providerId="LiveId" clId="{B272414D-B18A-4D81-997D-E20EBAE48599}" dt="2024-12-22T12:25:10.981" v="6858" actId="165"/>
          <ac:spMkLst>
            <pc:docMk/>
            <pc:sldMk cId="3990924998" sldId="351"/>
            <ac:spMk id="747" creationId="{E4AC8339-2BAD-4790-9113-E61BF73D19C1}"/>
          </ac:spMkLst>
        </pc:spChg>
        <pc:spChg chg="mod">
          <ac:chgData name="Lim Kelvin" userId="624f6ae12bb7b72b" providerId="LiveId" clId="{B272414D-B18A-4D81-997D-E20EBAE48599}" dt="2024-12-22T12:25:10.981" v="6858" actId="165"/>
          <ac:spMkLst>
            <pc:docMk/>
            <pc:sldMk cId="3990924998" sldId="351"/>
            <ac:spMk id="750" creationId="{DAF7FCED-DAD8-41EC-AB59-9FA8815B46EB}"/>
          </ac:spMkLst>
        </pc:spChg>
        <pc:spChg chg="mod">
          <ac:chgData name="Lim Kelvin" userId="624f6ae12bb7b72b" providerId="LiveId" clId="{B272414D-B18A-4D81-997D-E20EBAE48599}" dt="2024-12-22T12:25:10.981" v="6858" actId="165"/>
          <ac:spMkLst>
            <pc:docMk/>
            <pc:sldMk cId="3990924998" sldId="351"/>
            <ac:spMk id="751" creationId="{2BB4852E-C507-40F2-8BD2-601FD1DC2D60}"/>
          </ac:spMkLst>
        </pc:spChg>
        <pc:spChg chg="mod">
          <ac:chgData name="Lim Kelvin" userId="624f6ae12bb7b72b" providerId="LiveId" clId="{B272414D-B18A-4D81-997D-E20EBAE48599}" dt="2024-12-22T12:25:10.981" v="6858" actId="165"/>
          <ac:spMkLst>
            <pc:docMk/>
            <pc:sldMk cId="3990924998" sldId="351"/>
            <ac:spMk id="754" creationId="{665D7639-6ACF-4BA0-9C01-0C14B4E7809B}"/>
          </ac:spMkLst>
        </pc:spChg>
        <pc:spChg chg="mod">
          <ac:chgData name="Lim Kelvin" userId="624f6ae12bb7b72b" providerId="LiveId" clId="{B272414D-B18A-4D81-997D-E20EBAE48599}" dt="2024-12-22T12:25:10.981" v="6858" actId="165"/>
          <ac:spMkLst>
            <pc:docMk/>
            <pc:sldMk cId="3990924998" sldId="351"/>
            <ac:spMk id="755" creationId="{639B62F3-3421-4E7B-86A0-7D4B47AF1309}"/>
          </ac:spMkLst>
        </pc:spChg>
        <pc:spChg chg="mod">
          <ac:chgData name="Lim Kelvin" userId="624f6ae12bb7b72b" providerId="LiveId" clId="{B272414D-B18A-4D81-997D-E20EBAE48599}" dt="2024-12-22T12:25:10.981" v="6858" actId="165"/>
          <ac:spMkLst>
            <pc:docMk/>
            <pc:sldMk cId="3990924998" sldId="351"/>
            <ac:spMk id="758" creationId="{C94F69FA-142B-4B9C-9ADD-C11C363D4097}"/>
          </ac:spMkLst>
        </pc:spChg>
        <pc:spChg chg="mod">
          <ac:chgData name="Lim Kelvin" userId="624f6ae12bb7b72b" providerId="LiveId" clId="{B272414D-B18A-4D81-997D-E20EBAE48599}" dt="2024-12-22T12:25:10.981" v="6858" actId="165"/>
          <ac:spMkLst>
            <pc:docMk/>
            <pc:sldMk cId="3990924998" sldId="351"/>
            <ac:spMk id="759" creationId="{DCCC4653-4392-42B3-9467-45C42142F703}"/>
          </ac:spMkLst>
        </pc:spChg>
        <pc:spChg chg="mod">
          <ac:chgData name="Lim Kelvin" userId="624f6ae12bb7b72b" providerId="LiveId" clId="{B272414D-B18A-4D81-997D-E20EBAE48599}" dt="2024-12-22T12:25:10.981" v="6858" actId="165"/>
          <ac:spMkLst>
            <pc:docMk/>
            <pc:sldMk cId="3990924998" sldId="351"/>
            <ac:spMk id="762" creationId="{272ADB15-2E72-4763-876D-439BBA1EA1DF}"/>
          </ac:spMkLst>
        </pc:spChg>
        <pc:spChg chg="mod">
          <ac:chgData name="Lim Kelvin" userId="624f6ae12bb7b72b" providerId="LiveId" clId="{B272414D-B18A-4D81-997D-E20EBAE48599}" dt="2024-12-22T12:25:10.981" v="6858" actId="165"/>
          <ac:spMkLst>
            <pc:docMk/>
            <pc:sldMk cId="3990924998" sldId="351"/>
            <ac:spMk id="763" creationId="{F3F9B76C-2ECC-4B1C-A207-125A823378EB}"/>
          </ac:spMkLst>
        </pc:spChg>
        <pc:spChg chg="mod">
          <ac:chgData name="Lim Kelvin" userId="624f6ae12bb7b72b" providerId="LiveId" clId="{B272414D-B18A-4D81-997D-E20EBAE48599}" dt="2024-12-22T12:25:10.981" v="6858" actId="165"/>
          <ac:spMkLst>
            <pc:docMk/>
            <pc:sldMk cId="3990924998" sldId="351"/>
            <ac:spMk id="766" creationId="{2F2D7454-EA8A-4FEA-8B1B-93DFF7451D00}"/>
          </ac:spMkLst>
        </pc:spChg>
        <pc:spChg chg="mod">
          <ac:chgData name="Lim Kelvin" userId="624f6ae12bb7b72b" providerId="LiveId" clId="{B272414D-B18A-4D81-997D-E20EBAE48599}" dt="2024-12-22T12:25:41.944" v="6860"/>
          <ac:spMkLst>
            <pc:docMk/>
            <pc:sldMk cId="3990924998" sldId="351"/>
            <ac:spMk id="768" creationId="{5672873E-7604-4973-A2DC-262C44ED5DF1}"/>
          </ac:spMkLst>
        </pc:spChg>
        <pc:spChg chg="mod">
          <ac:chgData name="Lim Kelvin" userId="624f6ae12bb7b72b" providerId="LiveId" clId="{B272414D-B18A-4D81-997D-E20EBAE48599}" dt="2024-12-22T12:25:41.944" v="6860"/>
          <ac:spMkLst>
            <pc:docMk/>
            <pc:sldMk cId="3990924998" sldId="351"/>
            <ac:spMk id="769" creationId="{76245381-F43B-4193-A249-74237E1233DC}"/>
          </ac:spMkLst>
        </pc:spChg>
        <pc:spChg chg="mod">
          <ac:chgData name="Lim Kelvin" userId="624f6ae12bb7b72b" providerId="LiveId" clId="{B272414D-B18A-4D81-997D-E20EBAE48599}" dt="2024-12-22T12:25:41.944" v="6860"/>
          <ac:spMkLst>
            <pc:docMk/>
            <pc:sldMk cId="3990924998" sldId="351"/>
            <ac:spMk id="772" creationId="{705E9A0F-0F15-405F-BFC0-499360BA57AC}"/>
          </ac:spMkLst>
        </pc:spChg>
        <pc:spChg chg="mod">
          <ac:chgData name="Lim Kelvin" userId="624f6ae12bb7b72b" providerId="LiveId" clId="{B272414D-B18A-4D81-997D-E20EBAE48599}" dt="2024-12-22T12:25:41.944" v="6860"/>
          <ac:spMkLst>
            <pc:docMk/>
            <pc:sldMk cId="3990924998" sldId="351"/>
            <ac:spMk id="783" creationId="{FBAFFE7E-2B26-4F6F-9A67-6A5384BFB55B}"/>
          </ac:spMkLst>
        </pc:spChg>
        <pc:spChg chg="mod">
          <ac:chgData name="Lim Kelvin" userId="624f6ae12bb7b72b" providerId="LiveId" clId="{B272414D-B18A-4D81-997D-E20EBAE48599}" dt="2024-12-22T12:25:41.944" v="6860"/>
          <ac:spMkLst>
            <pc:docMk/>
            <pc:sldMk cId="3990924998" sldId="351"/>
            <ac:spMk id="788" creationId="{F584C4FD-864A-4AD9-8968-6DAEBEE64C3F}"/>
          </ac:spMkLst>
        </pc:spChg>
        <pc:spChg chg="mod">
          <ac:chgData name="Lim Kelvin" userId="624f6ae12bb7b72b" providerId="LiveId" clId="{B272414D-B18A-4D81-997D-E20EBAE48599}" dt="2024-12-22T12:25:41.944" v="6860"/>
          <ac:spMkLst>
            <pc:docMk/>
            <pc:sldMk cId="3990924998" sldId="351"/>
            <ac:spMk id="792" creationId="{6056CFFA-46FA-4F3C-8A20-4B9C2BFCA126}"/>
          </ac:spMkLst>
        </pc:spChg>
        <pc:spChg chg="mod">
          <ac:chgData name="Lim Kelvin" userId="624f6ae12bb7b72b" providerId="LiveId" clId="{B272414D-B18A-4D81-997D-E20EBAE48599}" dt="2024-12-22T12:25:41.944" v="6860"/>
          <ac:spMkLst>
            <pc:docMk/>
            <pc:sldMk cId="3990924998" sldId="351"/>
            <ac:spMk id="800" creationId="{1BCC9C27-E022-4948-99B0-9C0C42D30EB9}"/>
          </ac:spMkLst>
        </pc:spChg>
        <pc:spChg chg="mod">
          <ac:chgData name="Lim Kelvin" userId="624f6ae12bb7b72b" providerId="LiveId" clId="{B272414D-B18A-4D81-997D-E20EBAE48599}" dt="2024-12-22T12:25:41.944" v="6860"/>
          <ac:spMkLst>
            <pc:docMk/>
            <pc:sldMk cId="3990924998" sldId="351"/>
            <ac:spMk id="803" creationId="{EDB47DB7-F6A2-4FC5-8B83-6FE3BD1E53E9}"/>
          </ac:spMkLst>
        </pc:spChg>
        <pc:spChg chg="mod">
          <ac:chgData name="Lim Kelvin" userId="624f6ae12bb7b72b" providerId="LiveId" clId="{B272414D-B18A-4D81-997D-E20EBAE48599}" dt="2024-12-22T12:25:41.944" v="6860"/>
          <ac:spMkLst>
            <pc:docMk/>
            <pc:sldMk cId="3990924998" sldId="351"/>
            <ac:spMk id="804" creationId="{FA63EF2B-4268-43BE-8235-658389D00594}"/>
          </ac:spMkLst>
        </pc:spChg>
        <pc:spChg chg="mod">
          <ac:chgData name="Lim Kelvin" userId="624f6ae12bb7b72b" providerId="LiveId" clId="{B272414D-B18A-4D81-997D-E20EBAE48599}" dt="2024-12-22T12:25:41.944" v="6860"/>
          <ac:spMkLst>
            <pc:docMk/>
            <pc:sldMk cId="3990924998" sldId="351"/>
            <ac:spMk id="807" creationId="{0F9802E1-F1C8-44D3-BABC-4E3ED13F3B89}"/>
          </ac:spMkLst>
        </pc:spChg>
        <pc:spChg chg="mod">
          <ac:chgData name="Lim Kelvin" userId="624f6ae12bb7b72b" providerId="LiveId" clId="{B272414D-B18A-4D81-997D-E20EBAE48599}" dt="2024-12-22T12:25:41.944" v="6860"/>
          <ac:spMkLst>
            <pc:docMk/>
            <pc:sldMk cId="3990924998" sldId="351"/>
            <ac:spMk id="808" creationId="{34190712-8853-45DF-AA5A-8415BBEA1736}"/>
          </ac:spMkLst>
        </pc:spChg>
        <pc:spChg chg="mod">
          <ac:chgData name="Lim Kelvin" userId="624f6ae12bb7b72b" providerId="LiveId" clId="{B272414D-B18A-4D81-997D-E20EBAE48599}" dt="2024-12-22T12:25:41.944" v="6860"/>
          <ac:spMkLst>
            <pc:docMk/>
            <pc:sldMk cId="3990924998" sldId="351"/>
            <ac:spMk id="811" creationId="{37F4012C-7546-4E8A-9E01-3497B0A07756}"/>
          </ac:spMkLst>
        </pc:spChg>
        <pc:spChg chg="mod">
          <ac:chgData name="Lim Kelvin" userId="624f6ae12bb7b72b" providerId="LiveId" clId="{B272414D-B18A-4D81-997D-E20EBAE48599}" dt="2024-12-22T12:25:41.944" v="6860"/>
          <ac:spMkLst>
            <pc:docMk/>
            <pc:sldMk cId="3990924998" sldId="351"/>
            <ac:spMk id="812" creationId="{70622B0A-AED3-42E0-A886-F1CE21E2B596}"/>
          </ac:spMkLst>
        </pc:spChg>
        <pc:spChg chg="mod">
          <ac:chgData name="Lim Kelvin" userId="624f6ae12bb7b72b" providerId="LiveId" clId="{B272414D-B18A-4D81-997D-E20EBAE48599}" dt="2024-12-22T12:25:41.944" v="6860"/>
          <ac:spMkLst>
            <pc:docMk/>
            <pc:sldMk cId="3990924998" sldId="351"/>
            <ac:spMk id="815" creationId="{69CE69A1-282A-4820-8FA8-EA056F250066}"/>
          </ac:spMkLst>
        </pc:spChg>
        <pc:spChg chg="mod">
          <ac:chgData name="Lim Kelvin" userId="624f6ae12bb7b72b" providerId="LiveId" clId="{B272414D-B18A-4D81-997D-E20EBAE48599}" dt="2024-12-22T12:25:41.944" v="6860"/>
          <ac:spMkLst>
            <pc:docMk/>
            <pc:sldMk cId="3990924998" sldId="351"/>
            <ac:spMk id="816" creationId="{B1E43F85-B0A8-4405-81F8-346905780310}"/>
          </ac:spMkLst>
        </pc:spChg>
        <pc:spChg chg="mod">
          <ac:chgData name="Lim Kelvin" userId="624f6ae12bb7b72b" providerId="LiveId" clId="{B272414D-B18A-4D81-997D-E20EBAE48599}" dt="2024-12-22T12:25:41.944" v="6860"/>
          <ac:spMkLst>
            <pc:docMk/>
            <pc:sldMk cId="3990924998" sldId="351"/>
            <ac:spMk id="819" creationId="{1B9CBFFF-603F-4D82-BB0A-E0CB74893CF5}"/>
          </ac:spMkLst>
        </pc:spChg>
        <pc:spChg chg="mod">
          <ac:chgData name="Lim Kelvin" userId="624f6ae12bb7b72b" providerId="LiveId" clId="{B272414D-B18A-4D81-997D-E20EBAE48599}" dt="2024-12-22T12:25:41.944" v="6860"/>
          <ac:spMkLst>
            <pc:docMk/>
            <pc:sldMk cId="3990924998" sldId="351"/>
            <ac:spMk id="820" creationId="{BBA822C6-EA6A-4A03-A44E-3169FAD1C356}"/>
          </ac:spMkLst>
        </pc:spChg>
        <pc:spChg chg="mod">
          <ac:chgData name="Lim Kelvin" userId="624f6ae12bb7b72b" providerId="LiveId" clId="{B272414D-B18A-4D81-997D-E20EBAE48599}" dt="2024-12-22T12:25:41.944" v="6860"/>
          <ac:spMkLst>
            <pc:docMk/>
            <pc:sldMk cId="3990924998" sldId="351"/>
            <ac:spMk id="823" creationId="{2590E435-412D-4B44-B771-2B8FE2AA5C97}"/>
          </ac:spMkLst>
        </pc:spChg>
        <pc:spChg chg="mod">
          <ac:chgData name="Lim Kelvin" userId="624f6ae12bb7b72b" providerId="LiveId" clId="{B272414D-B18A-4D81-997D-E20EBAE48599}" dt="2024-12-22T12:25:41.944" v="6860"/>
          <ac:spMkLst>
            <pc:docMk/>
            <pc:sldMk cId="3990924998" sldId="351"/>
            <ac:spMk id="824" creationId="{D435EBB2-3006-4ED5-9475-708CE8994D97}"/>
          </ac:spMkLst>
        </pc:spChg>
        <pc:spChg chg="mod">
          <ac:chgData name="Lim Kelvin" userId="624f6ae12bb7b72b" providerId="LiveId" clId="{B272414D-B18A-4D81-997D-E20EBAE48599}" dt="2024-12-22T12:25:41.944" v="6860"/>
          <ac:spMkLst>
            <pc:docMk/>
            <pc:sldMk cId="3990924998" sldId="351"/>
            <ac:spMk id="827" creationId="{27BDF387-4E36-461C-8C42-6EAE62620FA9}"/>
          </ac:spMkLst>
        </pc:spChg>
        <pc:spChg chg="mod">
          <ac:chgData name="Lim Kelvin" userId="624f6ae12bb7b72b" providerId="LiveId" clId="{B272414D-B18A-4D81-997D-E20EBAE48599}" dt="2024-12-22T12:25:41.944" v="6860"/>
          <ac:spMkLst>
            <pc:docMk/>
            <pc:sldMk cId="3990924998" sldId="351"/>
            <ac:spMk id="828" creationId="{2302BADE-AF15-483D-B8BE-F39BD0E17867}"/>
          </ac:spMkLst>
        </pc:spChg>
        <pc:spChg chg="mod">
          <ac:chgData name="Lim Kelvin" userId="624f6ae12bb7b72b" providerId="LiveId" clId="{B272414D-B18A-4D81-997D-E20EBAE48599}" dt="2024-12-22T12:25:41.944" v="6860"/>
          <ac:spMkLst>
            <pc:docMk/>
            <pc:sldMk cId="3990924998" sldId="351"/>
            <ac:spMk id="831" creationId="{954C2E5C-5C87-4746-89A7-97BE589F5C84}"/>
          </ac:spMkLst>
        </pc:spChg>
        <pc:spChg chg="mod">
          <ac:chgData name="Lim Kelvin" userId="624f6ae12bb7b72b" providerId="LiveId" clId="{B272414D-B18A-4D81-997D-E20EBAE48599}" dt="2024-12-22T12:25:41.944" v="6860"/>
          <ac:spMkLst>
            <pc:docMk/>
            <pc:sldMk cId="3990924998" sldId="351"/>
            <ac:spMk id="832" creationId="{46EAEB18-37D6-4434-A50C-4626DB99EC5A}"/>
          </ac:spMkLst>
        </pc:spChg>
        <pc:spChg chg="mod">
          <ac:chgData name="Lim Kelvin" userId="624f6ae12bb7b72b" providerId="LiveId" clId="{B272414D-B18A-4D81-997D-E20EBAE48599}" dt="2024-12-22T12:25:41.944" v="6860"/>
          <ac:spMkLst>
            <pc:docMk/>
            <pc:sldMk cId="3990924998" sldId="351"/>
            <ac:spMk id="835" creationId="{850FE097-D617-4E9D-838A-7D7883372A8E}"/>
          </ac:spMkLst>
        </pc:spChg>
        <pc:spChg chg="mod">
          <ac:chgData name="Lim Kelvin" userId="624f6ae12bb7b72b" providerId="LiveId" clId="{B272414D-B18A-4D81-997D-E20EBAE48599}" dt="2024-12-22T12:25:41.944" v="6860"/>
          <ac:spMkLst>
            <pc:docMk/>
            <pc:sldMk cId="3990924998" sldId="351"/>
            <ac:spMk id="836" creationId="{A8D44927-9C41-45B6-BFC8-959D9B8C6C78}"/>
          </ac:spMkLst>
        </pc:spChg>
        <pc:spChg chg="mod">
          <ac:chgData name="Lim Kelvin" userId="624f6ae12bb7b72b" providerId="LiveId" clId="{B272414D-B18A-4D81-997D-E20EBAE48599}" dt="2024-12-22T12:25:41.944" v="6860"/>
          <ac:spMkLst>
            <pc:docMk/>
            <pc:sldMk cId="3990924998" sldId="351"/>
            <ac:spMk id="839" creationId="{3D007322-48A2-4F8E-B03A-39483C4CD21C}"/>
          </ac:spMkLst>
        </pc:spChg>
        <pc:spChg chg="mod">
          <ac:chgData name="Lim Kelvin" userId="624f6ae12bb7b72b" providerId="LiveId" clId="{B272414D-B18A-4D81-997D-E20EBAE48599}" dt="2024-12-22T12:25:41.944" v="6860"/>
          <ac:spMkLst>
            <pc:docMk/>
            <pc:sldMk cId="3990924998" sldId="351"/>
            <ac:spMk id="840" creationId="{A4D4FB17-A693-476C-8B6F-795156A8FE93}"/>
          </ac:spMkLst>
        </pc:spChg>
        <pc:spChg chg="mod">
          <ac:chgData name="Lim Kelvin" userId="624f6ae12bb7b72b" providerId="LiveId" clId="{B272414D-B18A-4D81-997D-E20EBAE48599}" dt="2024-12-22T12:25:41.944" v="6860"/>
          <ac:spMkLst>
            <pc:docMk/>
            <pc:sldMk cId="3990924998" sldId="351"/>
            <ac:spMk id="843" creationId="{56774CFD-B2F6-462C-984E-0891C4324724}"/>
          </ac:spMkLst>
        </pc:spChg>
        <pc:spChg chg="mod">
          <ac:chgData name="Lim Kelvin" userId="624f6ae12bb7b72b" providerId="LiveId" clId="{B272414D-B18A-4D81-997D-E20EBAE48599}" dt="2024-12-22T12:25:41.944" v="6860"/>
          <ac:spMkLst>
            <pc:docMk/>
            <pc:sldMk cId="3990924998" sldId="351"/>
            <ac:spMk id="844" creationId="{AF784A9E-A97D-43F1-858C-D0A3197E06CC}"/>
          </ac:spMkLst>
        </pc:spChg>
        <pc:spChg chg="mod">
          <ac:chgData name="Lim Kelvin" userId="624f6ae12bb7b72b" providerId="LiveId" clId="{B272414D-B18A-4D81-997D-E20EBAE48599}" dt="2024-12-22T12:25:41.944" v="6860"/>
          <ac:spMkLst>
            <pc:docMk/>
            <pc:sldMk cId="3990924998" sldId="351"/>
            <ac:spMk id="847" creationId="{325CB315-A1B0-4B14-B5BD-26FD75EDB4F6}"/>
          </ac:spMkLst>
        </pc:spChg>
        <pc:spChg chg="mod">
          <ac:chgData name="Lim Kelvin" userId="624f6ae12bb7b72b" providerId="LiveId" clId="{B272414D-B18A-4D81-997D-E20EBAE48599}" dt="2024-12-22T12:25:41.944" v="6860"/>
          <ac:spMkLst>
            <pc:docMk/>
            <pc:sldMk cId="3990924998" sldId="351"/>
            <ac:spMk id="848" creationId="{F51269EC-1547-42A3-B18A-E6CB8D4502A0}"/>
          </ac:spMkLst>
        </pc:spChg>
        <pc:spChg chg="mod">
          <ac:chgData name="Lim Kelvin" userId="624f6ae12bb7b72b" providerId="LiveId" clId="{B272414D-B18A-4D81-997D-E20EBAE48599}" dt="2024-12-22T12:25:41.944" v="6860"/>
          <ac:spMkLst>
            <pc:docMk/>
            <pc:sldMk cId="3990924998" sldId="351"/>
            <ac:spMk id="851" creationId="{828C472F-ACBD-486B-8B91-1438BDC97320}"/>
          </ac:spMkLst>
        </pc:spChg>
        <pc:spChg chg="mod">
          <ac:chgData name="Lim Kelvin" userId="624f6ae12bb7b72b" providerId="LiveId" clId="{B272414D-B18A-4D81-997D-E20EBAE48599}" dt="2024-12-22T12:25:41.944" v="6860"/>
          <ac:spMkLst>
            <pc:docMk/>
            <pc:sldMk cId="3990924998" sldId="351"/>
            <ac:spMk id="852" creationId="{08009D92-84F3-4B11-A68D-AC54F666043E}"/>
          </ac:spMkLst>
        </pc:spChg>
        <pc:spChg chg="mod">
          <ac:chgData name="Lim Kelvin" userId="624f6ae12bb7b72b" providerId="LiveId" clId="{B272414D-B18A-4D81-997D-E20EBAE48599}" dt="2024-12-22T12:25:41.944" v="6860"/>
          <ac:spMkLst>
            <pc:docMk/>
            <pc:sldMk cId="3990924998" sldId="351"/>
            <ac:spMk id="855" creationId="{535E406A-9E75-450A-A4FF-D09D0CC37904}"/>
          </ac:spMkLst>
        </pc:spChg>
        <pc:spChg chg="mod">
          <ac:chgData name="Lim Kelvin" userId="624f6ae12bb7b72b" providerId="LiveId" clId="{B272414D-B18A-4D81-997D-E20EBAE48599}" dt="2024-12-22T12:25:41.944" v="6860"/>
          <ac:spMkLst>
            <pc:docMk/>
            <pc:sldMk cId="3990924998" sldId="351"/>
            <ac:spMk id="856" creationId="{0266ABC9-41B6-49EF-99E8-6699B11FD66E}"/>
          </ac:spMkLst>
        </pc:spChg>
        <pc:spChg chg="mod">
          <ac:chgData name="Lim Kelvin" userId="624f6ae12bb7b72b" providerId="LiveId" clId="{B272414D-B18A-4D81-997D-E20EBAE48599}" dt="2024-12-22T12:25:41.944" v="6860"/>
          <ac:spMkLst>
            <pc:docMk/>
            <pc:sldMk cId="3990924998" sldId="351"/>
            <ac:spMk id="859" creationId="{265B227D-3114-4099-9310-D28B1400516E}"/>
          </ac:spMkLst>
        </pc:spChg>
        <pc:spChg chg="mod">
          <ac:chgData name="Lim Kelvin" userId="624f6ae12bb7b72b" providerId="LiveId" clId="{B272414D-B18A-4D81-997D-E20EBAE48599}" dt="2024-12-22T12:25:41.944" v="6860"/>
          <ac:spMkLst>
            <pc:docMk/>
            <pc:sldMk cId="3990924998" sldId="351"/>
            <ac:spMk id="860" creationId="{09AFAB24-6861-41F5-B7CC-DCEEFDA4DC7E}"/>
          </ac:spMkLst>
        </pc:spChg>
        <pc:spChg chg="mod">
          <ac:chgData name="Lim Kelvin" userId="624f6ae12bb7b72b" providerId="LiveId" clId="{B272414D-B18A-4D81-997D-E20EBAE48599}" dt="2024-12-22T12:25:41.944" v="6860"/>
          <ac:spMkLst>
            <pc:docMk/>
            <pc:sldMk cId="3990924998" sldId="351"/>
            <ac:spMk id="863" creationId="{EF281C85-C4AF-4CE2-A069-55071F7CBE07}"/>
          </ac:spMkLst>
        </pc:spChg>
        <pc:spChg chg="mod">
          <ac:chgData name="Lim Kelvin" userId="624f6ae12bb7b72b" providerId="LiveId" clId="{B272414D-B18A-4D81-997D-E20EBAE48599}" dt="2024-12-22T12:25:41.944" v="6860"/>
          <ac:spMkLst>
            <pc:docMk/>
            <pc:sldMk cId="3990924998" sldId="351"/>
            <ac:spMk id="864" creationId="{45BD911A-8067-4B2C-82C2-3E52FCB8C893}"/>
          </ac:spMkLst>
        </pc:spChg>
        <pc:spChg chg="mod">
          <ac:chgData name="Lim Kelvin" userId="624f6ae12bb7b72b" providerId="LiveId" clId="{B272414D-B18A-4D81-997D-E20EBAE48599}" dt="2024-12-22T12:25:41.944" v="6860"/>
          <ac:spMkLst>
            <pc:docMk/>
            <pc:sldMk cId="3990924998" sldId="351"/>
            <ac:spMk id="867" creationId="{8AFAF08F-CE55-47CB-8374-AD130CD6B104}"/>
          </ac:spMkLst>
        </pc:spChg>
        <pc:spChg chg="mod">
          <ac:chgData name="Lim Kelvin" userId="624f6ae12bb7b72b" providerId="LiveId" clId="{B272414D-B18A-4D81-997D-E20EBAE48599}" dt="2024-12-22T12:25:41.944" v="6860"/>
          <ac:spMkLst>
            <pc:docMk/>
            <pc:sldMk cId="3990924998" sldId="351"/>
            <ac:spMk id="868" creationId="{A3855A49-265E-4976-BB01-7D8AD19E45A7}"/>
          </ac:spMkLst>
        </pc:spChg>
        <pc:spChg chg="mod">
          <ac:chgData name="Lim Kelvin" userId="624f6ae12bb7b72b" providerId="LiveId" clId="{B272414D-B18A-4D81-997D-E20EBAE48599}" dt="2024-12-22T12:25:41.944" v="6860"/>
          <ac:spMkLst>
            <pc:docMk/>
            <pc:sldMk cId="3990924998" sldId="351"/>
            <ac:spMk id="871" creationId="{15974C7F-9E29-44FB-A820-3698EAF57AAD}"/>
          </ac:spMkLst>
        </pc:spChg>
        <pc:spChg chg="mod">
          <ac:chgData name="Lim Kelvin" userId="624f6ae12bb7b72b" providerId="LiveId" clId="{B272414D-B18A-4D81-997D-E20EBAE48599}" dt="2024-12-22T12:25:41.944" v="6860"/>
          <ac:spMkLst>
            <pc:docMk/>
            <pc:sldMk cId="3990924998" sldId="351"/>
            <ac:spMk id="872" creationId="{1D5BFD26-5811-4A31-B824-F05808D255A9}"/>
          </ac:spMkLst>
        </pc:spChg>
        <pc:spChg chg="mod">
          <ac:chgData name="Lim Kelvin" userId="624f6ae12bb7b72b" providerId="LiveId" clId="{B272414D-B18A-4D81-997D-E20EBAE48599}" dt="2024-12-22T12:25:41.944" v="6860"/>
          <ac:spMkLst>
            <pc:docMk/>
            <pc:sldMk cId="3990924998" sldId="351"/>
            <ac:spMk id="875" creationId="{D30F0B91-F63F-4D50-B1A5-C72B965C274E}"/>
          </ac:spMkLst>
        </pc:spChg>
        <pc:spChg chg="mod">
          <ac:chgData name="Lim Kelvin" userId="624f6ae12bb7b72b" providerId="LiveId" clId="{B272414D-B18A-4D81-997D-E20EBAE48599}" dt="2024-12-22T12:25:41.944" v="6860"/>
          <ac:spMkLst>
            <pc:docMk/>
            <pc:sldMk cId="3990924998" sldId="351"/>
            <ac:spMk id="876" creationId="{57912FF2-A057-43C4-B081-05D72B56971D}"/>
          </ac:spMkLst>
        </pc:spChg>
        <pc:spChg chg="mod">
          <ac:chgData name="Lim Kelvin" userId="624f6ae12bb7b72b" providerId="LiveId" clId="{B272414D-B18A-4D81-997D-E20EBAE48599}" dt="2024-12-22T12:25:41.944" v="6860"/>
          <ac:spMkLst>
            <pc:docMk/>
            <pc:sldMk cId="3990924998" sldId="351"/>
            <ac:spMk id="879" creationId="{21DB4E5E-5BAF-4322-9FBF-AB83DD615322}"/>
          </ac:spMkLst>
        </pc:spChg>
        <pc:spChg chg="mod">
          <ac:chgData name="Lim Kelvin" userId="624f6ae12bb7b72b" providerId="LiveId" clId="{B272414D-B18A-4D81-997D-E20EBAE48599}" dt="2024-12-22T12:25:41.944" v="6860"/>
          <ac:spMkLst>
            <pc:docMk/>
            <pc:sldMk cId="3990924998" sldId="351"/>
            <ac:spMk id="880" creationId="{D2BA6A70-0BBA-42BA-969E-36CCA7B4C725}"/>
          </ac:spMkLst>
        </pc:spChg>
        <pc:spChg chg="mod">
          <ac:chgData name="Lim Kelvin" userId="624f6ae12bb7b72b" providerId="LiveId" clId="{B272414D-B18A-4D81-997D-E20EBAE48599}" dt="2024-12-22T12:25:41.944" v="6860"/>
          <ac:spMkLst>
            <pc:docMk/>
            <pc:sldMk cId="3990924998" sldId="351"/>
            <ac:spMk id="883" creationId="{DF56347F-E5A6-43E6-81AB-55F766B79F70}"/>
          </ac:spMkLst>
        </pc:spChg>
        <pc:spChg chg="mod">
          <ac:chgData name="Lim Kelvin" userId="624f6ae12bb7b72b" providerId="LiveId" clId="{B272414D-B18A-4D81-997D-E20EBAE48599}" dt="2024-12-22T12:25:41.944" v="6860"/>
          <ac:spMkLst>
            <pc:docMk/>
            <pc:sldMk cId="3990924998" sldId="351"/>
            <ac:spMk id="884" creationId="{7E4317CA-9755-4F01-8CE7-06A73C7A600F}"/>
          </ac:spMkLst>
        </pc:spChg>
        <pc:spChg chg="mod">
          <ac:chgData name="Lim Kelvin" userId="624f6ae12bb7b72b" providerId="LiveId" clId="{B272414D-B18A-4D81-997D-E20EBAE48599}" dt="2024-12-22T12:25:41.944" v="6860"/>
          <ac:spMkLst>
            <pc:docMk/>
            <pc:sldMk cId="3990924998" sldId="351"/>
            <ac:spMk id="887" creationId="{1BB764F0-2095-415B-8479-E12A4F484879}"/>
          </ac:spMkLst>
        </pc:spChg>
        <pc:spChg chg="mod">
          <ac:chgData name="Lim Kelvin" userId="624f6ae12bb7b72b" providerId="LiveId" clId="{B272414D-B18A-4D81-997D-E20EBAE48599}" dt="2024-12-22T12:25:41.944" v="6860"/>
          <ac:spMkLst>
            <pc:docMk/>
            <pc:sldMk cId="3990924998" sldId="351"/>
            <ac:spMk id="888" creationId="{D9996711-BDD1-400F-8941-93F39EB2D7BE}"/>
          </ac:spMkLst>
        </pc:spChg>
        <pc:spChg chg="mod">
          <ac:chgData name="Lim Kelvin" userId="624f6ae12bb7b72b" providerId="LiveId" clId="{B272414D-B18A-4D81-997D-E20EBAE48599}" dt="2024-12-22T12:25:41.944" v="6860"/>
          <ac:spMkLst>
            <pc:docMk/>
            <pc:sldMk cId="3990924998" sldId="351"/>
            <ac:spMk id="891" creationId="{B59C39A3-4785-40AE-BBDC-D57C724C2548}"/>
          </ac:spMkLst>
        </pc:spChg>
        <pc:spChg chg="mod">
          <ac:chgData name="Lim Kelvin" userId="624f6ae12bb7b72b" providerId="LiveId" clId="{B272414D-B18A-4D81-997D-E20EBAE48599}" dt="2024-12-22T12:25:41.944" v="6860"/>
          <ac:spMkLst>
            <pc:docMk/>
            <pc:sldMk cId="3990924998" sldId="351"/>
            <ac:spMk id="893" creationId="{DF891DEC-D902-41C3-B38A-EE2D3CD99EE7}"/>
          </ac:spMkLst>
        </pc:spChg>
        <pc:spChg chg="mod">
          <ac:chgData name="Lim Kelvin" userId="624f6ae12bb7b72b" providerId="LiveId" clId="{B272414D-B18A-4D81-997D-E20EBAE48599}" dt="2024-12-22T12:25:41.944" v="6860"/>
          <ac:spMkLst>
            <pc:docMk/>
            <pc:sldMk cId="3990924998" sldId="351"/>
            <ac:spMk id="894" creationId="{EA2B8DAE-A9DE-4159-A44D-A03B1EE32B39}"/>
          </ac:spMkLst>
        </pc:spChg>
        <pc:spChg chg="mod">
          <ac:chgData name="Lim Kelvin" userId="624f6ae12bb7b72b" providerId="LiveId" clId="{B272414D-B18A-4D81-997D-E20EBAE48599}" dt="2024-12-22T12:25:41.944" v="6860"/>
          <ac:spMkLst>
            <pc:docMk/>
            <pc:sldMk cId="3990924998" sldId="351"/>
            <ac:spMk id="895" creationId="{9E57CCA1-E5FA-428F-8325-DECBA82083E9}"/>
          </ac:spMkLst>
        </pc:spChg>
        <pc:grpChg chg="mod">
          <ac:chgData name="Lim Kelvin" userId="624f6ae12bb7b72b" providerId="LiveId" clId="{B272414D-B18A-4D81-997D-E20EBAE48599}" dt="2024-12-22T12:25:10.981" v="6858" actId="165"/>
          <ac:grpSpMkLst>
            <pc:docMk/>
            <pc:sldMk cId="3990924998" sldId="351"/>
            <ac:grpSpMk id="2" creationId="{4DCFD059-CDC9-4484-A021-360FEA5FBB66}"/>
          </ac:grpSpMkLst>
        </pc:grpChg>
        <pc:grpChg chg="mod">
          <ac:chgData name="Lim Kelvin" userId="624f6ae12bb7b72b" providerId="LiveId" clId="{B272414D-B18A-4D81-997D-E20EBAE48599}" dt="2024-12-22T12:25:10.981" v="6858" actId="165"/>
          <ac:grpSpMkLst>
            <pc:docMk/>
            <pc:sldMk cId="3990924998" sldId="351"/>
            <ac:grpSpMk id="5" creationId="{5C972B7F-3970-4C3B-A089-8CABC4A5B0CE}"/>
          </ac:grpSpMkLst>
        </pc:grpChg>
        <pc:grpChg chg="del mod topLvl">
          <ac:chgData name="Lim Kelvin" userId="624f6ae12bb7b72b" providerId="LiveId" clId="{B272414D-B18A-4D81-997D-E20EBAE48599}" dt="2024-12-22T12:25:41.438" v="6859" actId="478"/>
          <ac:grpSpMkLst>
            <pc:docMk/>
            <pc:sldMk cId="3990924998" sldId="351"/>
            <ac:grpSpMk id="6" creationId="{A935FE13-9B2C-47AF-B15F-C25C7620EC86}"/>
          </ac:grpSpMkLst>
        </pc:grpChg>
        <pc:grpChg chg="add del mod">
          <ac:chgData name="Lim Kelvin" userId="624f6ae12bb7b72b" providerId="LiveId" clId="{B272414D-B18A-4D81-997D-E20EBAE48599}" dt="2024-12-22T12:25:10.981" v="6858" actId="165"/>
          <ac:grpSpMkLst>
            <pc:docMk/>
            <pc:sldMk cId="3990924998" sldId="351"/>
            <ac:grpSpMk id="8" creationId="{8ED1B85A-407D-4F07-856C-D59D18B9B766}"/>
          </ac:grpSpMkLst>
        </pc:grpChg>
        <pc:grpChg chg="del">
          <ac:chgData name="Lim Kelvin" userId="624f6ae12bb7b72b" providerId="LiveId" clId="{B272414D-B18A-4D81-997D-E20EBAE48599}" dt="2024-12-22T12:24:03.401" v="6843" actId="478"/>
          <ac:grpSpMkLst>
            <pc:docMk/>
            <pc:sldMk cId="3990924998" sldId="351"/>
            <ac:grpSpMk id="12" creationId="{247C0EEB-A1D4-42A5-B868-F100F2E4DB38}"/>
          </ac:grpSpMkLst>
        </pc:grpChg>
        <pc:grpChg chg="mod">
          <ac:chgData name="Lim Kelvin" userId="624f6ae12bb7b72b" providerId="LiveId" clId="{B272414D-B18A-4D81-997D-E20EBAE48599}" dt="2024-12-22T12:25:10.981" v="6858" actId="165"/>
          <ac:grpSpMkLst>
            <pc:docMk/>
            <pc:sldMk cId="3990924998" sldId="351"/>
            <ac:grpSpMk id="22" creationId="{F05A8129-2C8F-4A1D-BB5A-B779D7BD0601}"/>
          </ac:grpSpMkLst>
        </pc:grpChg>
        <pc:grpChg chg="mod">
          <ac:chgData name="Lim Kelvin" userId="624f6ae12bb7b72b" providerId="LiveId" clId="{B272414D-B18A-4D81-997D-E20EBAE48599}" dt="2024-12-22T12:25:10.981" v="6858" actId="165"/>
          <ac:grpSpMkLst>
            <pc:docMk/>
            <pc:sldMk cId="3990924998" sldId="351"/>
            <ac:grpSpMk id="30" creationId="{CA8936DA-925F-425E-8AD3-CDE179846D6F}"/>
          </ac:grpSpMkLst>
        </pc:grpChg>
        <pc:grpChg chg="mod">
          <ac:chgData name="Lim Kelvin" userId="624f6ae12bb7b72b" providerId="LiveId" clId="{B272414D-B18A-4D81-997D-E20EBAE48599}" dt="2024-12-22T12:25:10.981" v="6858" actId="165"/>
          <ac:grpSpMkLst>
            <pc:docMk/>
            <pc:sldMk cId="3990924998" sldId="351"/>
            <ac:grpSpMk id="34" creationId="{2FD547B4-ACE2-466A-8B69-7AF0CFE6B9B6}"/>
          </ac:grpSpMkLst>
        </pc:grpChg>
        <pc:grpChg chg="mod">
          <ac:chgData name="Lim Kelvin" userId="624f6ae12bb7b72b" providerId="LiveId" clId="{B272414D-B18A-4D81-997D-E20EBAE48599}" dt="2024-12-22T12:25:10.981" v="6858" actId="165"/>
          <ac:grpSpMkLst>
            <pc:docMk/>
            <pc:sldMk cId="3990924998" sldId="351"/>
            <ac:grpSpMk id="37" creationId="{BEA2D22A-0E85-44D6-9D0B-94B05D747592}"/>
          </ac:grpSpMkLst>
        </pc:grpChg>
        <pc:grpChg chg="mod">
          <ac:chgData name="Lim Kelvin" userId="624f6ae12bb7b72b" providerId="LiveId" clId="{B272414D-B18A-4D81-997D-E20EBAE48599}" dt="2024-12-22T12:25:10.981" v="6858" actId="165"/>
          <ac:grpSpMkLst>
            <pc:docMk/>
            <pc:sldMk cId="3990924998" sldId="351"/>
            <ac:grpSpMk id="39" creationId="{BE55F599-7178-4C96-AA64-D6B879BF35CC}"/>
          </ac:grpSpMkLst>
        </pc:grpChg>
        <pc:grpChg chg="mod">
          <ac:chgData name="Lim Kelvin" userId="624f6ae12bb7b72b" providerId="LiveId" clId="{B272414D-B18A-4D81-997D-E20EBAE48599}" dt="2024-12-22T12:25:10.981" v="6858" actId="165"/>
          <ac:grpSpMkLst>
            <pc:docMk/>
            <pc:sldMk cId="3990924998" sldId="351"/>
            <ac:grpSpMk id="42" creationId="{454707F3-909C-452D-9547-BB70BC858859}"/>
          </ac:grpSpMkLst>
        </pc:grpChg>
        <pc:grpChg chg="mod">
          <ac:chgData name="Lim Kelvin" userId="624f6ae12bb7b72b" providerId="LiveId" clId="{B272414D-B18A-4D81-997D-E20EBAE48599}" dt="2024-12-22T12:25:10.981" v="6858" actId="165"/>
          <ac:grpSpMkLst>
            <pc:docMk/>
            <pc:sldMk cId="3990924998" sldId="351"/>
            <ac:grpSpMk id="44" creationId="{2D65ECCF-D338-4814-AFFA-C155B7EF5FED}"/>
          </ac:grpSpMkLst>
        </pc:grpChg>
        <pc:grpChg chg="mod">
          <ac:chgData name="Lim Kelvin" userId="624f6ae12bb7b72b" providerId="LiveId" clId="{B272414D-B18A-4D81-997D-E20EBAE48599}" dt="2024-12-22T12:25:10.981" v="6858" actId="165"/>
          <ac:grpSpMkLst>
            <pc:docMk/>
            <pc:sldMk cId="3990924998" sldId="351"/>
            <ac:grpSpMk id="47" creationId="{D800BD53-AA07-4802-BABB-8061CE7E2831}"/>
          </ac:grpSpMkLst>
        </pc:grpChg>
        <pc:grpChg chg="mod">
          <ac:chgData name="Lim Kelvin" userId="624f6ae12bb7b72b" providerId="LiveId" clId="{B272414D-B18A-4D81-997D-E20EBAE48599}" dt="2024-12-22T12:25:10.981" v="6858" actId="165"/>
          <ac:grpSpMkLst>
            <pc:docMk/>
            <pc:sldMk cId="3990924998" sldId="351"/>
            <ac:grpSpMk id="49" creationId="{9D66A262-C57E-4C8F-B5EF-C067412DF867}"/>
          </ac:grpSpMkLst>
        </pc:grpChg>
        <pc:grpChg chg="mod">
          <ac:chgData name="Lim Kelvin" userId="624f6ae12bb7b72b" providerId="LiveId" clId="{B272414D-B18A-4D81-997D-E20EBAE48599}" dt="2024-12-22T12:25:10.981" v="6858" actId="165"/>
          <ac:grpSpMkLst>
            <pc:docMk/>
            <pc:sldMk cId="3990924998" sldId="351"/>
            <ac:grpSpMk id="52" creationId="{4A0026BF-696B-4E9E-B2CE-E1E49F8736E2}"/>
          </ac:grpSpMkLst>
        </pc:grpChg>
        <pc:grpChg chg="mod">
          <ac:chgData name="Lim Kelvin" userId="624f6ae12bb7b72b" providerId="LiveId" clId="{B272414D-B18A-4D81-997D-E20EBAE48599}" dt="2024-12-22T12:25:10.981" v="6858" actId="165"/>
          <ac:grpSpMkLst>
            <pc:docMk/>
            <pc:sldMk cId="3990924998" sldId="351"/>
            <ac:grpSpMk id="54" creationId="{6337F59F-B832-4D8D-8FC5-86DC71E1688D}"/>
          </ac:grpSpMkLst>
        </pc:grpChg>
        <pc:grpChg chg="mod">
          <ac:chgData name="Lim Kelvin" userId="624f6ae12bb7b72b" providerId="LiveId" clId="{B272414D-B18A-4D81-997D-E20EBAE48599}" dt="2024-12-22T12:25:10.981" v="6858" actId="165"/>
          <ac:grpSpMkLst>
            <pc:docMk/>
            <pc:sldMk cId="3990924998" sldId="351"/>
            <ac:grpSpMk id="57" creationId="{8561F5A9-C316-4304-8EC4-647FDB9CA7B8}"/>
          </ac:grpSpMkLst>
        </pc:grpChg>
        <pc:grpChg chg="mod">
          <ac:chgData name="Lim Kelvin" userId="624f6ae12bb7b72b" providerId="LiveId" clId="{B272414D-B18A-4D81-997D-E20EBAE48599}" dt="2024-12-22T12:25:10.981" v="6858" actId="165"/>
          <ac:grpSpMkLst>
            <pc:docMk/>
            <pc:sldMk cId="3990924998" sldId="351"/>
            <ac:grpSpMk id="59" creationId="{9BD502FB-208A-4B28-94F8-4A0ED53DB591}"/>
          </ac:grpSpMkLst>
        </pc:grpChg>
        <pc:grpChg chg="mod">
          <ac:chgData name="Lim Kelvin" userId="624f6ae12bb7b72b" providerId="LiveId" clId="{B272414D-B18A-4D81-997D-E20EBAE48599}" dt="2024-12-22T12:25:10.981" v="6858" actId="165"/>
          <ac:grpSpMkLst>
            <pc:docMk/>
            <pc:sldMk cId="3990924998" sldId="351"/>
            <ac:grpSpMk id="62" creationId="{8044EBE9-381F-4DEC-8E54-A76699AEDF5A}"/>
          </ac:grpSpMkLst>
        </pc:grpChg>
        <pc:grpChg chg="mod">
          <ac:chgData name="Lim Kelvin" userId="624f6ae12bb7b72b" providerId="LiveId" clId="{B272414D-B18A-4D81-997D-E20EBAE48599}" dt="2024-12-22T12:25:10.981" v="6858" actId="165"/>
          <ac:grpSpMkLst>
            <pc:docMk/>
            <pc:sldMk cId="3990924998" sldId="351"/>
            <ac:grpSpMk id="64" creationId="{0BBA066F-8029-4D01-AB8B-0499F7A31ABF}"/>
          </ac:grpSpMkLst>
        </pc:grpChg>
        <pc:grpChg chg="mod">
          <ac:chgData name="Lim Kelvin" userId="624f6ae12bb7b72b" providerId="LiveId" clId="{B272414D-B18A-4D81-997D-E20EBAE48599}" dt="2024-12-22T12:25:10.981" v="6858" actId="165"/>
          <ac:grpSpMkLst>
            <pc:docMk/>
            <pc:sldMk cId="3990924998" sldId="351"/>
            <ac:grpSpMk id="67" creationId="{70766451-FA85-4B9C-9F0A-715017D4330D}"/>
          </ac:grpSpMkLst>
        </pc:grpChg>
        <pc:grpChg chg="mod">
          <ac:chgData name="Lim Kelvin" userId="624f6ae12bb7b72b" providerId="LiveId" clId="{B272414D-B18A-4D81-997D-E20EBAE48599}" dt="2024-12-22T12:25:10.981" v="6858" actId="165"/>
          <ac:grpSpMkLst>
            <pc:docMk/>
            <pc:sldMk cId="3990924998" sldId="351"/>
            <ac:grpSpMk id="69" creationId="{779AB890-C4D3-4C80-82D6-1D1FDCCCB7E0}"/>
          </ac:grpSpMkLst>
        </pc:grpChg>
        <pc:grpChg chg="mod">
          <ac:chgData name="Lim Kelvin" userId="624f6ae12bb7b72b" providerId="LiveId" clId="{B272414D-B18A-4D81-997D-E20EBAE48599}" dt="2024-12-22T12:25:10.981" v="6858" actId="165"/>
          <ac:grpSpMkLst>
            <pc:docMk/>
            <pc:sldMk cId="3990924998" sldId="351"/>
            <ac:grpSpMk id="72" creationId="{346396C7-1C68-4E45-8B92-8DAAA74EBE1B}"/>
          </ac:grpSpMkLst>
        </pc:grpChg>
        <pc:grpChg chg="mod">
          <ac:chgData name="Lim Kelvin" userId="624f6ae12bb7b72b" providerId="LiveId" clId="{B272414D-B18A-4D81-997D-E20EBAE48599}" dt="2024-12-22T12:25:10.981" v="6858" actId="165"/>
          <ac:grpSpMkLst>
            <pc:docMk/>
            <pc:sldMk cId="3990924998" sldId="351"/>
            <ac:grpSpMk id="74" creationId="{D4540048-3C2C-416F-876D-DD5A8D5E4396}"/>
          </ac:grpSpMkLst>
        </pc:grpChg>
        <pc:grpChg chg="mod">
          <ac:chgData name="Lim Kelvin" userId="624f6ae12bb7b72b" providerId="LiveId" clId="{B272414D-B18A-4D81-997D-E20EBAE48599}" dt="2024-12-22T12:25:10.981" v="6858" actId="165"/>
          <ac:grpSpMkLst>
            <pc:docMk/>
            <pc:sldMk cId="3990924998" sldId="351"/>
            <ac:grpSpMk id="77" creationId="{E9345E42-44DA-4BDC-BDEC-185008952CE6}"/>
          </ac:grpSpMkLst>
        </pc:grpChg>
        <pc:grpChg chg="mod">
          <ac:chgData name="Lim Kelvin" userId="624f6ae12bb7b72b" providerId="LiveId" clId="{B272414D-B18A-4D81-997D-E20EBAE48599}" dt="2024-12-22T12:25:10.981" v="6858" actId="165"/>
          <ac:grpSpMkLst>
            <pc:docMk/>
            <pc:sldMk cId="3990924998" sldId="351"/>
            <ac:grpSpMk id="79" creationId="{4D1201F3-A1E1-408C-9AEE-E5DB1009F6EB}"/>
          </ac:grpSpMkLst>
        </pc:grpChg>
        <pc:grpChg chg="mod">
          <ac:chgData name="Lim Kelvin" userId="624f6ae12bb7b72b" providerId="LiveId" clId="{B272414D-B18A-4D81-997D-E20EBAE48599}" dt="2024-12-22T12:25:10.981" v="6858" actId="165"/>
          <ac:grpSpMkLst>
            <pc:docMk/>
            <pc:sldMk cId="3990924998" sldId="351"/>
            <ac:grpSpMk id="82" creationId="{EA44BB7A-5A7D-4909-8AB6-81F539995151}"/>
          </ac:grpSpMkLst>
        </pc:grpChg>
        <pc:grpChg chg="mod">
          <ac:chgData name="Lim Kelvin" userId="624f6ae12bb7b72b" providerId="LiveId" clId="{B272414D-B18A-4D81-997D-E20EBAE48599}" dt="2024-12-22T12:25:10.981" v="6858" actId="165"/>
          <ac:grpSpMkLst>
            <pc:docMk/>
            <pc:sldMk cId="3990924998" sldId="351"/>
            <ac:grpSpMk id="84" creationId="{5CB52911-DD6D-4F92-B7D6-7EEBDC4E82EE}"/>
          </ac:grpSpMkLst>
        </pc:grpChg>
        <pc:grpChg chg="mod">
          <ac:chgData name="Lim Kelvin" userId="624f6ae12bb7b72b" providerId="LiveId" clId="{B272414D-B18A-4D81-997D-E20EBAE48599}" dt="2024-12-22T12:25:10.981" v="6858" actId="165"/>
          <ac:grpSpMkLst>
            <pc:docMk/>
            <pc:sldMk cId="3990924998" sldId="351"/>
            <ac:grpSpMk id="87" creationId="{D59CB3BB-113B-44F3-8EF3-ACFD3D823A8E}"/>
          </ac:grpSpMkLst>
        </pc:grpChg>
        <pc:grpChg chg="mod">
          <ac:chgData name="Lim Kelvin" userId="624f6ae12bb7b72b" providerId="LiveId" clId="{B272414D-B18A-4D81-997D-E20EBAE48599}" dt="2024-12-22T12:25:10.981" v="6858" actId="165"/>
          <ac:grpSpMkLst>
            <pc:docMk/>
            <pc:sldMk cId="3990924998" sldId="351"/>
            <ac:grpSpMk id="89" creationId="{860EC098-C328-4255-ACB5-A723452E2036}"/>
          </ac:grpSpMkLst>
        </pc:grpChg>
        <pc:grpChg chg="mod">
          <ac:chgData name="Lim Kelvin" userId="624f6ae12bb7b72b" providerId="LiveId" clId="{B272414D-B18A-4D81-997D-E20EBAE48599}" dt="2024-12-22T12:25:10.981" v="6858" actId="165"/>
          <ac:grpSpMkLst>
            <pc:docMk/>
            <pc:sldMk cId="3990924998" sldId="351"/>
            <ac:grpSpMk id="93" creationId="{8D04863F-1CBB-4BC7-BA30-233B918D73FD}"/>
          </ac:grpSpMkLst>
        </pc:grpChg>
        <pc:grpChg chg="mod">
          <ac:chgData name="Lim Kelvin" userId="624f6ae12bb7b72b" providerId="LiveId" clId="{B272414D-B18A-4D81-997D-E20EBAE48599}" dt="2024-12-22T12:25:10.981" v="6858" actId="165"/>
          <ac:grpSpMkLst>
            <pc:docMk/>
            <pc:sldMk cId="3990924998" sldId="351"/>
            <ac:grpSpMk id="95" creationId="{76B2108C-4A60-4B21-954A-EACFC96248D3}"/>
          </ac:grpSpMkLst>
        </pc:grpChg>
        <pc:grpChg chg="mod">
          <ac:chgData name="Lim Kelvin" userId="624f6ae12bb7b72b" providerId="LiveId" clId="{B272414D-B18A-4D81-997D-E20EBAE48599}" dt="2024-12-22T12:25:10.981" v="6858" actId="165"/>
          <ac:grpSpMkLst>
            <pc:docMk/>
            <pc:sldMk cId="3990924998" sldId="351"/>
            <ac:grpSpMk id="98" creationId="{F9528C6A-1D5B-41A7-8BAF-058F526CBF31}"/>
          </ac:grpSpMkLst>
        </pc:grpChg>
        <pc:grpChg chg="mod">
          <ac:chgData name="Lim Kelvin" userId="624f6ae12bb7b72b" providerId="LiveId" clId="{B272414D-B18A-4D81-997D-E20EBAE48599}" dt="2024-12-22T12:25:10.981" v="6858" actId="165"/>
          <ac:grpSpMkLst>
            <pc:docMk/>
            <pc:sldMk cId="3990924998" sldId="351"/>
            <ac:grpSpMk id="100" creationId="{751FC234-57C5-4349-9DBF-33F20680C15C}"/>
          </ac:grpSpMkLst>
        </pc:grpChg>
        <pc:grpChg chg="mod">
          <ac:chgData name="Lim Kelvin" userId="624f6ae12bb7b72b" providerId="LiveId" clId="{B272414D-B18A-4D81-997D-E20EBAE48599}" dt="2024-12-22T12:25:10.981" v="6858" actId="165"/>
          <ac:grpSpMkLst>
            <pc:docMk/>
            <pc:sldMk cId="3990924998" sldId="351"/>
            <ac:grpSpMk id="104" creationId="{EBA89B19-D5C7-44FE-9414-911B8898C6E7}"/>
          </ac:grpSpMkLst>
        </pc:grpChg>
        <pc:grpChg chg="mod">
          <ac:chgData name="Lim Kelvin" userId="624f6ae12bb7b72b" providerId="LiveId" clId="{B272414D-B18A-4D81-997D-E20EBAE48599}" dt="2024-12-22T12:25:10.981" v="6858" actId="165"/>
          <ac:grpSpMkLst>
            <pc:docMk/>
            <pc:sldMk cId="3990924998" sldId="351"/>
            <ac:grpSpMk id="106" creationId="{67667052-F5BA-4F9F-8BE8-2D71BC9FF3E2}"/>
          </ac:grpSpMkLst>
        </pc:grpChg>
        <pc:grpChg chg="mod">
          <ac:chgData name="Lim Kelvin" userId="624f6ae12bb7b72b" providerId="LiveId" clId="{B272414D-B18A-4D81-997D-E20EBAE48599}" dt="2024-12-22T12:25:10.981" v="6858" actId="165"/>
          <ac:grpSpMkLst>
            <pc:docMk/>
            <pc:sldMk cId="3990924998" sldId="351"/>
            <ac:grpSpMk id="110" creationId="{F0EC111A-09E0-4E3B-A1AF-66EB93E38978}"/>
          </ac:grpSpMkLst>
        </pc:grpChg>
        <pc:grpChg chg="mod">
          <ac:chgData name="Lim Kelvin" userId="624f6ae12bb7b72b" providerId="LiveId" clId="{B272414D-B18A-4D81-997D-E20EBAE48599}" dt="2024-12-22T12:25:10.981" v="6858" actId="165"/>
          <ac:grpSpMkLst>
            <pc:docMk/>
            <pc:sldMk cId="3990924998" sldId="351"/>
            <ac:grpSpMk id="112" creationId="{9AA3B830-8D9A-47C5-A396-AAD881040A91}"/>
          </ac:grpSpMkLst>
        </pc:grpChg>
        <pc:grpChg chg="mod">
          <ac:chgData name="Lim Kelvin" userId="624f6ae12bb7b72b" providerId="LiveId" clId="{B272414D-B18A-4D81-997D-E20EBAE48599}" dt="2024-12-22T12:25:10.981" v="6858" actId="165"/>
          <ac:grpSpMkLst>
            <pc:docMk/>
            <pc:sldMk cId="3990924998" sldId="351"/>
            <ac:grpSpMk id="115" creationId="{03D80A56-AA40-411A-8B98-FE9556C64C5A}"/>
          </ac:grpSpMkLst>
        </pc:grpChg>
        <pc:grpChg chg="mod">
          <ac:chgData name="Lim Kelvin" userId="624f6ae12bb7b72b" providerId="LiveId" clId="{B272414D-B18A-4D81-997D-E20EBAE48599}" dt="2024-12-22T12:25:10.981" v="6858" actId="165"/>
          <ac:grpSpMkLst>
            <pc:docMk/>
            <pc:sldMk cId="3990924998" sldId="351"/>
            <ac:grpSpMk id="116" creationId="{3A16488F-EBF5-4893-B663-4EE422E2082D}"/>
          </ac:grpSpMkLst>
        </pc:grpChg>
        <pc:grpChg chg="mod">
          <ac:chgData name="Lim Kelvin" userId="624f6ae12bb7b72b" providerId="LiveId" clId="{B272414D-B18A-4D81-997D-E20EBAE48599}" dt="2024-12-22T12:25:10.981" v="6858" actId="165"/>
          <ac:grpSpMkLst>
            <pc:docMk/>
            <pc:sldMk cId="3990924998" sldId="351"/>
            <ac:grpSpMk id="118" creationId="{A018E277-70BC-4148-A7E5-659437246D0A}"/>
          </ac:grpSpMkLst>
        </pc:grpChg>
        <pc:grpChg chg="mod">
          <ac:chgData name="Lim Kelvin" userId="624f6ae12bb7b72b" providerId="LiveId" clId="{B272414D-B18A-4D81-997D-E20EBAE48599}" dt="2024-12-22T12:25:10.981" v="6858" actId="165"/>
          <ac:grpSpMkLst>
            <pc:docMk/>
            <pc:sldMk cId="3990924998" sldId="351"/>
            <ac:grpSpMk id="121" creationId="{72C2E85E-2947-443A-BC9B-8E730C7EA6B7}"/>
          </ac:grpSpMkLst>
        </pc:grpChg>
        <pc:grpChg chg="mod">
          <ac:chgData name="Lim Kelvin" userId="624f6ae12bb7b72b" providerId="LiveId" clId="{B272414D-B18A-4D81-997D-E20EBAE48599}" dt="2024-12-22T12:25:10.981" v="6858" actId="165"/>
          <ac:grpSpMkLst>
            <pc:docMk/>
            <pc:sldMk cId="3990924998" sldId="351"/>
            <ac:grpSpMk id="123" creationId="{F6F5BEE7-4F66-4A04-B2A0-CC1EBC2D9A19}"/>
          </ac:grpSpMkLst>
        </pc:grpChg>
        <pc:grpChg chg="mod">
          <ac:chgData name="Lim Kelvin" userId="624f6ae12bb7b72b" providerId="LiveId" clId="{B272414D-B18A-4D81-997D-E20EBAE48599}" dt="2024-12-22T12:25:10.981" v="6858" actId="165"/>
          <ac:grpSpMkLst>
            <pc:docMk/>
            <pc:sldMk cId="3990924998" sldId="351"/>
            <ac:grpSpMk id="126" creationId="{8C009BC7-4F3A-4820-94DF-D18896A8E2A3}"/>
          </ac:grpSpMkLst>
        </pc:grpChg>
        <pc:grpChg chg="mod">
          <ac:chgData name="Lim Kelvin" userId="624f6ae12bb7b72b" providerId="LiveId" clId="{B272414D-B18A-4D81-997D-E20EBAE48599}" dt="2024-12-22T12:25:10.981" v="6858" actId="165"/>
          <ac:grpSpMkLst>
            <pc:docMk/>
            <pc:sldMk cId="3990924998" sldId="351"/>
            <ac:grpSpMk id="128" creationId="{D76BE6AA-C1C2-408A-8B42-20CCBA107EF2}"/>
          </ac:grpSpMkLst>
        </pc:grpChg>
        <pc:grpChg chg="mod">
          <ac:chgData name="Lim Kelvin" userId="624f6ae12bb7b72b" providerId="LiveId" clId="{B272414D-B18A-4D81-997D-E20EBAE48599}" dt="2024-12-22T12:25:10.981" v="6858" actId="165"/>
          <ac:grpSpMkLst>
            <pc:docMk/>
            <pc:sldMk cId="3990924998" sldId="351"/>
            <ac:grpSpMk id="132" creationId="{7A9CA48E-E45A-4EEE-9036-6633E9A5A408}"/>
          </ac:grpSpMkLst>
        </pc:grpChg>
        <pc:grpChg chg="mod">
          <ac:chgData name="Lim Kelvin" userId="624f6ae12bb7b72b" providerId="LiveId" clId="{B272414D-B18A-4D81-997D-E20EBAE48599}" dt="2024-12-22T12:25:10.981" v="6858" actId="165"/>
          <ac:grpSpMkLst>
            <pc:docMk/>
            <pc:sldMk cId="3990924998" sldId="351"/>
            <ac:grpSpMk id="135" creationId="{1F099D87-8847-4CB7-84A2-97014CD75C92}"/>
          </ac:grpSpMkLst>
        </pc:grpChg>
        <pc:grpChg chg="mod">
          <ac:chgData name="Lim Kelvin" userId="624f6ae12bb7b72b" providerId="LiveId" clId="{B272414D-B18A-4D81-997D-E20EBAE48599}" dt="2024-12-22T12:25:10.981" v="6858" actId="165"/>
          <ac:grpSpMkLst>
            <pc:docMk/>
            <pc:sldMk cId="3990924998" sldId="351"/>
            <ac:grpSpMk id="137" creationId="{0AFA52A9-7130-4810-9370-BD90E651F91B}"/>
          </ac:grpSpMkLst>
        </pc:grpChg>
        <pc:grpChg chg="mod">
          <ac:chgData name="Lim Kelvin" userId="624f6ae12bb7b72b" providerId="LiveId" clId="{B272414D-B18A-4D81-997D-E20EBAE48599}" dt="2024-12-22T12:25:10.981" v="6858" actId="165"/>
          <ac:grpSpMkLst>
            <pc:docMk/>
            <pc:sldMk cId="3990924998" sldId="351"/>
            <ac:grpSpMk id="140" creationId="{97FFF48B-60BE-4E26-82D0-A5FFDEFE8271}"/>
          </ac:grpSpMkLst>
        </pc:grpChg>
        <pc:grpChg chg="mod">
          <ac:chgData name="Lim Kelvin" userId="624f6ae12bb7b72b" providerId="LiveId" clId="{B272414D-B18A-4D81-997D-E20EBAE48599}" dt="2024-12-22T12:25:10.981" v="6858" actId="165"/>
          <ac:grpSpMkLst>
            <pc:docMk/>
            <pc:sldMk cId="3990924998" sldId="351"/>
            <ac:grpSpMk id="142" creationId="{62B3C29B-6934-4291-8D62-8CC650C0764F}"/>
          </ac:grpSpMkLst>
        </pc:grpChg>
        <pc:grpChg chg="mod topLvl">
          <ac:chgData name="Lim Kelvin" userId="624f6ae12bb7b72b" providerId="LiveId" clId="{B272414D-B18A-4D81-997D-E20EBAE48599}" dt="2024-12-22T12:25:10.981" v="6858" actId="165"/>
          <ac:grpSpMkLst>
            <pc:docMk/>
            <pc:sldMk cId="3990924998" sldId="351"/>
            <ac:grpSpMk id="145" creationId="{C1505391-9C12-4658-A640-3B23BAF6C595}"/>
          </ac:grpSpMkLst>
        </pc:grpChg>
        <pc:grpChg chg="mod">
          <ac:chgData name="Lim Kelvin" userId="624f6ae12bb7b72b" providerId="LiveId" clId="{B272414D-B18A-4D81-997D-E20EBAE48599}" dt="2024-12-22T12:25:10.981" v="6858" actId="165"/>
          <ac:grpSpMkLst>
            <pc:docMk/>
            <pc:sldMk cId="3990924998" sldId="351"/>
            <ac:grpSpMk id="146" creationId="{D7F72118-948E-487D-A3E6-D504F3567578}"/>
          </ac:grpSpMkLst>
        </pc:grpChg>
        <pc:grpChg chg="mod">
          <ac:chgData name="Lim Kelvin" userId="624f6ae12bb7b72b" providerId="LiveId" clId="{B272414D-B18A-4D81-997D-E20EBAE48599}" dt="2024-12-22T12:25:10.981" v="6858" actId="165"/>
          <ac:grpSpMkLst>
            <pc:docMk/>
            <pc:sldMk cId="3990924998" sldId="351"/>
            <ac:grpSpMk id="147" creationId="{A54634BD-4AF5-4FF3-A1E1-5DDA8FC73E40}"/>
          </ac:grpSpMkLst>
        </pc:grpChg>
        <pc:grpChg chg="mod">
          <ac:chgData name="Lim Kelvin" userId="624f6ae12bb7b72b" providerId="LiveId" clId="{B272414D-B18A-4D81-997D-E20EBAE48599}" dt="2024-12-22T12:25:10.981" v="6858" actId="165"/>
          <ac:grpSpMkLst>
            <pc:docMk/>
            <pc:sldMk cId="3990924998" sldId="351"/>
            <ac:grpSpMk id="148" creationId="{00F7B90B-1863-4673-93AA-8829552E50D5}"/>
          </ac:grpSpMkLst>
        </pc:grpChg>
        <pc:grpChg chg="mod">
          <ac:chgData name="Lim Kelvin" userId="624f6ae12bb7b72b" providerId="LiveId" clId="{B272414D-B18A-4D81-997D-E20EBAE48599}" dt="2024-12-22T12:25:10.981" v="6858" actId="165"/>
          <ac:grpSpMkLst>
            <pc:docMk/>
            <pc:sldMk cId="3990924998" sldId="351"/>
            <ac:grpSpMk id="149" creationId="{4BD6870D-5507-44F7-930E-F4D4E7166E94}"/>
          </ac:grpSpMkLst>
        </pc:grpChg>
        <pc:grpChg chg="mod">
          <ac:chgData name="Lim Kelvin" userId="624f6ae12bb7b72b" providerId="LiveId" clId="{B272414D-B18A-4D81-997D-E20EBAE48599}" dt="2024-12-22T12:25:10.981" v="6858" actId="165"/>
          <ac:grpSpMkLst>
            <pc:docMk/>
            <pc:sldMk cId="3990924998" sldId="351"/>
            <ac:grpSpMk id="150" creationId="{88D2302B-8E8D-4ED3-BDE0-0B6C64819A9D}"/>
          </ac:grpSpMkLst>
        </pc:grpChg>
        <pc:grpChg chg="mod">
          <ac:chgData name="Lim Kelvin" userId="624f6ae12bb7b72b" providerId="LiveId" clId="{B272414D-B18A-4D81-997D-E20EBAE48599}" dt="2024-12-22T12:25:10.981" v="6858" actId="165"/>
          <ac:grpSpMkLst>
            <pc:docMk/>
            <pc:sldMk cId="3990924998" sldId="351"/>
            <ac:grpSpMk id="151" creationId="{E25D0D93-14FC-459C-9B22-A1DD6B27C273}"/>
          </ac:grpSpMkLst>
        </pc:grpChg>
        <pc:grpChg chg="mod">
          <ac:chgData name="Lim Kelvin" userId="624f6ae12bb7b72b" providerId="LiveId" clId="{B272414D-B18A-4D81-997D-E20EBAE48599}" dt="2024-12-22T12:25:10.981" v="6858" actId="165"/>
          <ac:grpSpMkLst>
            <pc:docMk/>
            <pc:sldMk cId="3990924998" sldId="351"/>
            <ac:grpSpMk id="152" creationId="{EA5326D3-3C88-48E2-8C8D-F3AFA93345C1}"/>
          </ac:grpSpMkLst>
        </pc:grpChg>
        <pc:grpChg chg="mod">
          <ac:chgData name="Lim Kelvin" userId="624f6ae12bb7b72b" providerId="LiveId" clId="{B272414D-B18A-4D81-997D-E20EBAE48599}" dt="2024-12-22T12:25:10.981" v="6858" actId="165"/>
          <ac:grpSpMkLst>
            <pc:docMk/>
            <pc:sldMk cId="3990924998" sldId="351"/>
            <ac:grpSpMk id="153" creationId="{B66D9531-BC83-4F48-A941-810245212088}"/>
          </ac:grpSpMkLst>
        </pc:grpChg>
        <pc:grpChg chg="mod">
          <ac:chgData name="Lim Kelvin" userId="624f6ae12bb7b72b" providerId="LiveId" clId="{B272414D-B18A-4D81-997D-E20EBAE48599}" dt="2024-12-22T12:25:10.981" v="6858" actId="165"/>
          <ac:grpSpMkLst>
            <pc:docMk/>
            <pc:sldMk cId="3990924998" sldId="351"/>
            <ac:grpSpMk id="154" creationId="{3EE01934-DF18-49FE-8B8F-C003A224EADD}"/>
          </ac:grpSpMkLst>
        </pc:grpChg>
        <pc:grpChg chg="mod">
          <ac:chgData name="Lim Kelvin" userId="624f6ae12bb7b72b" providerId="LiveId" clId="{B272414D-B18A-4D81-997D-E20EBAE48599}" dt="2024-12-22T12:25:10.981" v="6858" actId="165"/>
          <ac:grpSpMkLst>
            <pc:docMk/>
            <pc:sldMk cId="3990924998" sldId="351"/>
            <ac:grpSpMk id="155" creationId="{F7FAB0EF-6E3E-4C84-A05B-DFAD374398B2}"/>
          </ac:grpSpMkLst>
        </pc:grpChg>
        <pc:grpChg chg="mod">
          <ac:chgData name="Lim Kelvin" userId="624f6ae12bb7b72b" providerId="LiveId" clId="{B272414D-B18A-4D81-997D-E20EBAE48599}" dt="2024-12-22T12:25:10.981" v="6858" actId="165"/>
          <ac:grpSpMkLst>
            <pc:docMk/>
            <pc:sldMk cId="3990924998" sldId="351"/>
            <ac:grpSpMk id="156" creationId="{8BC0F682-FDBB-48DA-A390-6E8708B1BE8C}"/>
          </ac:grpSpMkLst>
        </pc:grpChg>
        <pc:grpChg chg="mod">
          <ac:chgData name="Lim Kelvin" userId="624f6ae12bb7b72b" providerId="LiveId" clId="{B272414D-B18A-4D81-997D-E20EBAE48599}" dt="2024-12-22T12:25:10.981" v="6858" actId="165"/>
          <ac:grpSpMkLst>
            <pc:docMk/>
            <pc:sldMk cId="3990924998" sldId="351"/>
            <ac:grpSpMk id="157" creationId="{D52662BC-5576-45AD-8631-E4651A68237B}"/>
          </ac:grpSpMkLst>
        </pc:grpChg>
        <pc:grpChg chg="mod">
          <ac:chgData name="Lim Kelvin" userId="624f6ae12bb7b72b" providerId="LiveId" clId="{B272414D-B18A-4D81-997D-E20EBAE48599}" dt="2024-12-22T12:25:10.981" v="6858" actId="165"/>
          <ac:grpSpMkLst>
            <pc:docMk/>
            <pc:sldMk cId="3990924998" sldId="351"/>
            <ac:grpSpMk id="158" creationId="{FB81A210-33CE-4BCC-8007-BC4526687203}"/>
          </ac:grpSpMkLst>
        </pc:grpChg>
        <pc:grpChg chg="mod">
          <ac:chgData name="Lim Kelvin" userId="624f6ae12bb7b72b" providerId="LiveId" clId="{B272414D-B18A-4D81-997D-E20EBAE48599}" dt="2024-12-22T12:25:10.981" v="6858" actId="165"/>
          <ac:grpSpMkLst>
            <pc:docMk/>
            <pc:sldMk cId="3990924998" sldId="351"/>
            <ac:grpSpMk id="159" creationId="{DA808AB2-BEBF-44D8-B24C-E24492D89290}"/>
          </ac:grpSpMkLst>
        </pc:grpChg>
        <pc:grpChg chg="mod">
          <ac:chgData name="Lim Kelvin" userId="624f6ae12bb7b72b" providerId="LiveId" clId="{B272414D-B18A-4D81-997D-E20EBAE48599}" dt="2024-12-22T12:25:10.981" v="6858" actId="165"/>
          <ac:grpSpMkLst>
            <pc:docMk/>
            <pc:sldMk cId="3990924998" sldId="351"/>
            <ac:grpSpMk id="160" creationId="{44D32F08-3737-42B0-BE64-6D8F0840CE3E}"/>
          </ac:grpSpMkLst>
        </pc:grpChg>
        <pc:grpChg chg="mod">
          <ac:chgData name="Lim Kelvin" userId="624f6ae12bb7b72b" providerId="LiveId" clId="{B272414D-B18A-4D81-997D-E20EBAE48599}" dt="2024-12-22T12:25:10.981" v="6858" actId="165"/>
          <ac:grpSpMkLst>
            <pc:docMk/>
            <pc:sldMk cId="3990924998" sldId="351"/>
            <ac:grpSpMk id="161" creationId="{BCD8FC28-928E-4B97-BE49-0951DFBA5CA1}"/>
          </ac:grpSpMkLst>
        </pc:grpChg>
        <pc:grpChg chg="mod">
          <ac:chgData name="Lim Kelvin" userId="624f6ae12bb7b72b" providerId="LiveId" clId="{B272414D-B18A-4D81-997D-E20EBAE48599}" dt="2024-12-22T12:25:10.981" v="6858" actId="165"/>
          <ac:grpSpMkLst>
            <pc:docMk/>
            <pc:sldMk cId="3990924998" sldId="351"/>
            <ac:grpSpMk id="162" creationId="{33E22FC2-0ABB-4C7C-8D15-AC033D9D4C29}"/>
          </ac:grpSpMkLst>
        </pc:grpChg>
        <pc:grpChg chg="mod">
          <ac:chgData name="Lim Kelvin" userId="624f6ae12bb7b72b" providerId="LiveId" clId="{B272414D-B18A-4D81-997D-E20EBAE48599}" dt="2024-12-22T12:25:10.981" v="6858" actId="165"/>
          <ac:grpSpMkLst>
            <pc:docMk/>
            <pc:sldMk cId="3990924998" sldId="351"/>
            <ac:grpSpMk id="163" creationId="{18D505DF-7C44-46F5-B5E3-119AD7110B1C}"/>
          </ac:grpSpMkLst>
        </pc:grpChg>
        <pc:grpChg chg="mod">
          <ac:chgData name="Lim Kelvin" userId="624f6ae12bb7b72b" providerId="LiveId" clId="{B272414D-B18A-4D81-997D-E20EBAE48599}" dt="2024-12-22T12:25:10.981" v="6858" actId="165"/>
          <ac:grpSpMkLst>
            <pc:docMk/>
            <pc:sldMk cId="3990924998" sldId="351"/>
            <ac:grpSpMk id="165" creationId="{52FE19DE-69E6-4C7E-B42D-FFFFD89771ED}"/>
          </ac:grpSpMkLst>
        </pc:grpChg>
        <pc:grpChg chg="mod">
          <ac:chgData name="Lim Kelvin" userId="624f6ae12bb7b72b" providerId="LiveId" clId="{B272414D-B18A-4D81-997D-E20EBAE48599}" dt="2024-12-22T12:25:10.981" v="6858" actId="165"/>
          <ac:grpSpMkLst>
            <pc:docMk/>
            <pc:sldMk cId="3990924998" sldId="351"/>
            <ac:grpSpMk id="169" creationId="{32207418-6B69-453A-8B21-072C8D6BFB7F}"/>
          </ac:grpSpMkLst>
        </pc:grpChg>
        <pc:grpChg chg="mod">
          <ac:chgData name="Lim Kelvin" userId="624f6ae12bb7b72b" providerId="LiveId" clId="{B272414D-B18A-4D81-997D-E20EBAE48599}" dt="2024-12-22T12:25:10.981" v="6858" actId="165"/>
          <ac:grpSpMkLst>
            <pc:docMk/>
            <pc:sldMk cId="3990924998" sldId="351"/>
            <ac:grpSpMk id="173" creationId="{A376CF0C-F7FB-4EE5-A609-3CA88F43B94D}"/>
          </ac:grpSpMkLst>
        </pc:grpChg>
        <pc:grpChg chg="mod">
          <ac:chgData name="Lim Kelvin" userId="624f6ae12bb7b72b" providerId="LiveId" clId="{B272414D-B18A-4D81-997D-E20EBAE48599}" dt="2024-12-22T12:25:10.981" v="6858" actId="165"/>
          <ac:grpSpMkLst>
            <pc:docMk/>
            <pc:sldMk cId="3990924998" sldId="351"/>
            <ac:grpSpMk id="177" creationId="{2392E1DD-0AA0-4E70-B4E7-7C3AA1CFE8CF}"/>
          </ac:grpSpMkLst>
        </pc:grpChg>
        <pc:grpChg chg="mod">
          <ac:chgData name="Lim Kelvin" userId="624f6ae12bb7b72b" providerId="LiveId" clId="{B272414D-B18A-4D81-997D-E20EBAE48599}" dt="2024-12-22T12:25:10.981" v="6858" actId="165"/>
          <ac:grpSpMkLst>
            <pc:docMk/>
            <pc:sldMk cId="3990924998" sldId="351"/>
            <ac:grpSpMk id="181" creationId="{F103FA1A-AC41-46AA-BD55-5860C59B0069}"/>
          </ac:grpSpMkLst>
        </pc:grpChg>
        <pc:grpChg chg="mod">
          <ac:chgData name="Lim Kelvin" userId="624f6ae12bb7b72b" providerId="LiveId" clId="{B272414D-B18A-4D81-997D-E20EBAE48599}" dt="2024-12-22T12:25:10.981" v="6858" actId="165"/>
          <ac:grpSpMkLst>
            <pc:docMk/>
            <pc:sldMk cId="3990924998" sldId="351"/>
            <ac:grpSpMk id="185" creationId="{25DECF9D-E1D0-43EB-87FA-87D6FE0A7672}"/>
          </ac:grpSpMkLst>
        </pc:grpChg>
        <pc:grpChg chg="mod">
          <ac:chgData name="Lim Kelvin" userId="624f6ae12bb7b72b" providerId="LiveId" clId="{B272414D-B18A-4D81-997D-E20EBAE48599}" dt="2024-12-22T12:25:10.981" v="6858" actId="165"/>
          <ac:grpSpMkLst>
            <pc:docMk/>
            <pc:sldMk cId="3990924998" sldId="351"/>
            <ac:grpSpMk id="189" creationId="{012427F7-5956-4EC6-B3B1-5BF8A2476306}"/>
          </ac:grpSpMkLst>
        </pc:grpChg>
        <pc:grpChg chg="mod">
          <ac:chgData name="Lim Kelvin" userId="624f6ae12bb7b72b" providerId="LiveId" clId="{B272414D-B18A-4D81-997D-E20EBAE48599}" dt="2024-12-22T12:25:10.981" v="6858" actId="165"/>
          <ac:grpSpMkLst>
            <pc:docMk/>
            <pc:sldMk cId="3990924998" sldId="351"/>
            <ac:grpSpMk id="193" creationId="{7B5C1B23-E257-44A4-BB61-D8604BC0F811}"/>
          </ac:grpSpMkLst>
        </pc:grpChg>
        <pc:grpChg chg="mod">
          <ac:chgData name="Lim Kelvin" userId="624f6ae12bb7b72b" providerId="LiveId" clId="{B272414D-B18A-4D81-997D-E20EBAE48599}" dt="2024-12-22T12:25:10.981" v="6858" actId="165"/>
          <ac:grpSpMkLst>
            <pc:docMk/>
            <pc:sldMk cId="3990924998" sldId="351"/>
            <ac:grpSpMk id="197" creationId="{A95A9BDB-0A2C-49D5-A9E7-9C33793720AE}"/>
          </ac:grpSpMkLst>
        </pc:grpChg>
        <pc:grpChg chg="mod">
          <ac:chgData name="Lim Kelvin" userId="624f6ae12bb7b72b" providerId="LiveId" clId="{B272414D-B18A-4D81-997D-E20EBAE48599}" dt="2024-12-22T12:25:10.981" v="6858" actId="165"/>
          <ac:grpSpMkLst>
            <pc:docMk/>
            <pc:sldMk cId="3990924998" sldId="351"/>
            <ac:grpSpMk id="201" creationId="{8B724A64-8D6C-4DC1-AA3F-B25C1DB242D4}"/>
          </ac:grpSpMkLst>
        </pc:grpChg>
        <pc:grpChg chg="mod">
          <ac:chgData name="Lim Kelvin" userId="624f6ae12bb7b72b" providerId="LiveId" clId="{B272414D-B18A-4D81-997D-E20EBAE48599}" dt="2024-12-22T12:25:10.981" v="6858" actId="165"/>
          <ac:grpSpMkLst>
            <pc:docMk/>
            <pc:sldMk cId="3990924998" sldId="351"/>
            <ac:grpSpMk id="205" creationId="{D009C785-03BC-4BCC-8D8E-C2A8F3225A4A}"/>
          </ac:grpSpMkLst>
        </pc:grpChg>
        <pc:grpChg chg="mod">
          <ac:chgData name="Lim Kelvin" userId="624f6ae12bb7b72b" providerId="LiveId" clId="{B272414D-B18A-4D81-997D-E20EBAE48599}" dt="2024-12-22T12:25:10.981" v="6858" actId="165"/>
          <ac:grpSpMkLst>
            <pc:docMk/>
            <pc:sldMk cId="3990924998" sldId="351"/>
            <ac:grpSpMk id="209" creationId="{0CFD7FAC-E54F-47E3-8D95-ABC5DA7212FE}"/>
          </ac:grpSpMkLst>
        </pc:grpChg>
        <pc:grpChg chg="mod">
          <ac:chgData name="Lim Kelvin" userId="624f6ae12bb7b72b" providerId="LiveId" clId="{B272414D-B18A-4D81-997D-E20EBAE48599}" dt="2024-12-22T12:25:10.981" v="6858" actId="165"/>
          <ac:grpSpMkLst>
            <pc:docMk/>
            <pc:sldMk cId="3990924998" sldId="351"/>
            <ac:grpSpMk id="213" creationId="{876FF9F1-1CA2-4E35-913B-4C8064600BBC}"/>
          </ac:grpSpMkLst>
        </pc:grpChg>
        <pc:grpChg chg="mod">
          <ac:chgData name="Lim Kelvin" userId="624f6ae12bb7b72b" providerId="LiveId" clId="{B272414D-B18A-4D81-997D-E20EBAE48599}" dt="2024-12-22T12:25:10.981" v="6858" actId="165"/>
          <ac:grpSpMkLst>
            <pc:docMk/>
            <pc:sldMk cId="3990924998" sldId="351"/>
            <ac:grpSpMk id="217" creationId="{533D49DB-607C-4A43-8A3D-1586BB59E134}"/>
          </ac:grpSpMkLst>
        </pc:grpChg>
        <pc:grpChg chg="mod">
          <ac:chgData name="Lim Kelvin" userId="624f6ae12bb7b72b" providerId="LiveId" clId="{B272414D-B18A-4D81-997D-E20EBAE48599}" dt="2024-12-22T12:25:10.981" v="6858" actId="165"/>
          <ac:grpSpMkLst>
            <pc:docMk/>
            <pc:sldMk cId="3990924998" sldId="351"/>
            <ac:grpSpMk id="221" creationId="{1C9DED92-B78C-4C26-88F1-BA889325F850}"/>
          </ac:grpSpMkLst>
        </pc:grpChg>
        <pc:grpChg chg="mod">
          <ac:chgData name="Lim Kelvin" userId="624f6ae12bb7b72b" providerId="LiveId" clId="{B272414D-B18A-4D81-997D-E20EBAE48599}" dt="2024-12-22T12:25:10.981" v="6858" actId="165"/>
          <ac:grpSpMkLst>
            <pc:docMk/>
            <pc:sldMk cId="3990924998" sldId="351"/>
            <ac:grpSpMk id="225" creationId="{361F4546-2985-417C-8825-5DDB4F063EB2}"/>
          </ac:grpSpMkLst>
        </pc:grpChg>
        <pc:grpChg chg="mod">
          <ac:chgData name="Lim Kelvin" userId="624f6ae12bb7b72b" providerId="LiveId" clId="{B272414D-B18A-4D81-997D-E20EBAE48599}" dt="2024-12-22T12:25:10.981" v="6858" actId="165"/>
          <ac:grpSpMkLst>
            <pc:docMk/>
            <pc:sldMk cId="3990924998" sldId="351"/>
            <ac:grpSpMk id="229" creationId="{B5FF22D1-2DF3-42E6-8F9D-7A979504923C}"/>
          </ac:grpSpMkLst>
        </pc:grpChg>
        <pc:grpChg chg="mod">
          <ac:chgData name="Lim Kelvin" userId="624f6ae12bb7b72b" providerId="LiveId" clId="{B272414D-B18A-4D81-997D-E20EBAE48599}" dt="2024-12-22T12:25:10.981" v="6858" actId="165"/>
          <ac:grpSpMkLst>
            <pc:docMk/>
            <pc:sldMk cId="3990924998" sldId="351"/>
            <ac:grpSpMk id="233" creationId="{3DA426AE-8DF7-4AA6-9FFE-92C5EB69327F}"/>
          </ac:grpSpMkLst>
        </pc:grpChg>
        <pc:grpChg chg="mod topLvl">
          <ac:chgData name="Lim Kelvin" userId="624f6ae12bb7b72b" providerId="LiveId" clId="{B272414D-B18A-4D81-997D-E20EBAE48599}" dt="2024-12-22T12:25:10.981" v="6858" actId="165"/>
          <ac:grpSpMkLst>
            <pc:docMk/>
            <pc:sldMk cId="3990924998" sldId="351"/>
            <ac:grpSpMk id="327" creationId="{0719478A-9A9A-4637-A06C-9F9F3DA9AC8E}"/>
          </ac:grpSpMkLst>
        </pc:grpChg>
        <pc:grpChg chg="del">
          <ac:chgData name="Lim Kelvin" userId="624f6ae12bb7b72b" providerId="LiveId" clId="{B272414D-B18A-4D81-997D-E20EBAE48599}" dt="2024-12-22T12:23:15.782" v="6839" actId="478"/>
          <ac:grpSpMkLst>
            <pc:docMk/>
            <pc:sldMk cId="3990924998" sldId="351"/>
            <ac:grpSpMk id="331" creationId="{1BE61D93-9940-444B-B8BD-CDB17257034A}"/>
          </ac:grpSpMkLst>
        </pc:grpChg>
        <pc:grpChg chg="mod">
          <ac:chgData name="Lim Kelvin" userId="624f6ae12bb7b72b" providerId="LiveId" clId="{B272414D-B18A-4D81-997D-E20EBAE48599}" dt="2024-12-22T12:25:10.981" v="6858" actId="165"/>
          <ac:grpSpMkLst>
            <pc:docMk/>
            <pc:sldMk cId="3990924998" sldId="351"/>
            <ac:grpSpMk id="333" creationId="{2EC82998-453B-4299-A450-6F89772B20E4}"/>
          </ac:grpSpMkLst>
        </pc:grpChg>
        <pc:grpChg chg="mod">
          <ac:chgData name="Lim Kelvin" userId="624f6ae12bb7b72b" providerId="LiveId" clId="{B272414D-B18A-4D81-997D-E20EBAE48599}" dt="2024-12-22T12:25:10.981" v="6858" actId="165"/>
          <ac:grpSpMkLst>
            <pc:docMk/>
            <pc:sldMk cId="3990924998" sldId="351"/>
            <ac:grpSpMk id="334" creationId="{58F739D5-E25A-4A15-BA0C-4679ABF5B6F5}"/>
          </ac:grpSpMkLst>
        </pc:grpChg>
        <pc:grpChg chg="mod">
          <ac:chgData name="Lim Kelvin" userId="624f6ae12bb7b72b" providerId="LiveId" clId="{B272414D-B18A-4D81-997D-E20EBAE48599}" dt="2024-12-22T12:25:10.981" v="6858" actId="165"/>
          <ac:grpSpMkLst>
            <pc:docMk/>
            <pc:sldMk cId="3990924998" sldId="351"/>
            <ac:grpSpMk id="335" creationId="{B4F7725A-C1EC-4B16-8340-23194C76DCCC}"/>
          </ac:grpSpMkLst>
        </pc:grpChg>
        <pc:grpChg chg="mod">
          <ac:chgData name="Lim Kelvin" userId="624f6ae12bb7b72b" providerId="LiveId" clId="{B272414D-B18A-4D81-997D-E20EBAE48599}" dt="2024-12-22T12:25:10.981" v="6858" actId="165"/>
          <ac:grpSpMkLst>
            <pc:docMk/>
            <pc:sldMk cId="3990924998" sldId="351"/>
            <ac:grpSpMk id="336" creationId="{4F5E9830-B352-4F94-93B1-F3D11AB12AF4}"/>
          </ac:grpSpMkLst>
        </pc:grpChg>
        <pc:grpChg chg="mod">
          <ac:chgData name="Lim Kelvin" userId="624f6ae12bb7b72b" providerId="LiveId" clId="{B272414D-B18A-4D81-997D-E20EBAE48599}" dt="2024-12-22T12:25:10.981" v="6858" actId="165"/>
          <ac:grpSpMkLst>
            <pc:docMk/>
            <pc:sldMk cId="3990924998" sldId="351"/>
            <ac:grpSpMk id="337" creationId="{E6AC6B89-6001-4A97-B9E0-A7E2C22D3400}"/>
          </ac:grpSpMkLst>
        </pc:grpChg>
        <pc:grpChg chg="mod">
          <ac:chgData name="Lim Kelvin" userId="624f6ae12bb7b72b" providerId="LiveId" clId="{B272414D-B18A-4D81-997D-E20EBAE48599}" dt="2024-12-22T12:25:10.981" v="6858" actId="165"/>
          <ac:grpSpMkLst>
            <pc:docMk/>
            <pc:sldMk cId="3990924998" sldId="351"/>
            <ac:grpSpMk id="338" creationId="{1308BECC-0F7D-43B0-8439-F312A8928917}"/>
          </ac:grpSpMkLst>
        </pc:grpChg>
        <pc:grpChg chg="mod">
          <ac:chgData name="Lim Kelvin" userId="624f6ae12bb7b72b" providerId="LiveId" clId="{B272414D-B18A-4D81-997D-E20EBAE48599}" dt="2024-12-22T12:25:10.981" v="6858" actId="165"/>
          <ac:grpSpMkLst>
            <pc:docMk/>
            <pc:sldMk cId="3990924998" sldId="351"/>
            <ac:grpSpMk id="339" creationId="{CF6D7AAC-D3E7-4184-9EB1-27982A02BC2C}"/>
          </ac:grpSpMkLst>
        </pc:grpChg>
        <pc:grpChg chg="mod">
          <ac:chgData name="Lim Kelvin" userId="624f6ae12bb7b72b" providerId="LiveId" clId="{B272414D-B18A-4D81-997D-E20EBAE48599}" dt="2024-12-22T12:25:10.981" v="6858" actId="165"/>
          <ac:grpSpMkLst>
            <pc:docMk/>
            <pc:sldMk cId="3990924998" sldId="351"/>
            <ac:grpSpMk id="340" creationId="{069EB611-0E55-4655-A07D-30E6536897CB}"/>
          </ac:grpSpMkLst>
        </pc:grpChg>
        <pc:grpChg chg="mod">
          <ac:chgData name="Lim Kelvin" userId="624f6ae12bb7b72b" providerId="LiveId" clId="{B272414D-B18A-4D81-997D-E20EBAE48599}" dt="2024-12-22T12:25:10.981" v="6858" actId="165"/>
          <ac:grpSpMkLst>
            <pc:docMk/>
            <pc:sldMk cId="3990924998" sldId="351"/>
            <ac:grpSpMk id="341" creationId="{5DA51EEF-BC10-4815-B832-D79DE064FBEC}"/>
          </ac:grpSpMkLst>
        </pc:grpChg>
        <pc:grpChg chg="mod">
          <ac:chgData name="Lim Kelvin" userId="624f6ae12bb7b72b" providerId="LiveId" clId="{B272414D-B18A-4D81-997D-E20EBAE48599}" dt="2024-12-22T12:25:10.981" v="6858" actId="165"/>
          <ac:grpSpMkLst>
            <pc:docMk/>
            <pc:sldMk cId="3990924998" sldId="351"/>
            <ac:grpSpMk id="342" creationId="{184B88B3-0BEB-4BEF-AF79-02E94F36FE9C}"/>
          </ac:grpSpMkLst>
        </pc:grpChg>
        <pc:grpChg chg="mod">
          <ac:chgData name="Lim Kelvin" userId="624f6ae12bb7b72b" providerId="LiveId" clId="{B272414D-B18A-4D81-997D-E20EBAE48599}" dt="2024-12-22T12:25:10.981" v="6858" actId="165"/>
          <ac:grpSpMkLst>
            <pc:docMk/>
            <pc:sldMk cId="3990924998" sldId="351"/>
            <ac:grpSpMk id="344" creationId="{F39111C2-BE7C-42F9-A608-04E2740856A1}"/>
          </ac:grpSpMkLst>
        </pc:grpChg>
        <pc:grpChg chg="mod">
          <ac:chgData name="Lim Kelvin" userId="624f6ae12bb7b72b" providerId="LiveId" clId="{B272414D-B18A-4D81-997D-E20EBAE48599}" dt="2024-12-22T12:25:10.981" v="6858" actId="165"/>
          <ac:grpSpMkLst>
            <pc:docMk/>
            <pc:sldMk cId="3990924998" sldId="351"/>
            <ac:grpSpMk id="345" creationId="{A5FF4E91-9650-430E-8884-DA6639639C3E}"/>
          </ac:grpSpMkLst>
        </pc:grpChg>
        <pc:grpChg chg="mod">
          <ac:chgData name="Lim Kelvin" userId="624f6ae12bb7b72b" providerId="LiveId" clId="{B272414D-B18A-4D81-997D-E20EBAE48599}" dt="2024-12-22T12:25:10.981" v="6858" actId="165"/>
          <ac:grpSpMkLst>
            <pc:docMk/>
            <pc:sldMk cId="3990924998" sldId="351"/>
            <ac:grpSpMk id="346" creationId="{BE17590E-0C82-40CA-BD62-F3F20C293D9D}"/>
          </ac:grpSpMkLst>
        </pc:grpChg>
        <pc:grpChg chg="mod">
          <ac:chgData name="Lim Kelvin" userId="624f6ae12bb7b72b" providerId="LiveId" clId="{B272414D-B18A-4D81-997D-E20EBAE48599}" dt="2024-12-22T12:25:10.981" v="6858" actId="165"/>
          <ac:grpSpMkLst>
            <pc:docMk/>
            <pc:sldMk cId="3990924998" sldId="351"/>
            <ac:grpSpMk id="347" creationId="{FFD13677-C93B-4861-8258-14AA6A908DEA}"/>
          </ac:grpSpMkLst>
        </pc:grpChg>
        <pc:grpChg chg="mod">
          <ac:chgData name="Lim Kelvin" userId="624f6ae12bb7b72b" providerId="LiveId" clId="{B272414D-B18A-4D81-997D-E20EBAE48599}" dt="2024-12-22T12:25:10.981" v="6858" actId="165"/>
          <ac:grpSpMkLst>
            <pc:docMk/>
            <pc:sldMk cId="3990924998" sldId="351"/>
            <ac:grpSpMk id="349" creationId="{CE803BFE-46F1-4A3A-8AE0-6580AA992DF7}"/>
          </ac:grpSpMkLst>
        </pc:grpChg>
        <pc:grpChg chg="mod">
          <ac:chgData name="Lim Kelvin" userId="624f6ae12bb7b72b" providerId="LiveId" clId="{B272414D-B18A-4D81-997D-E20EBAE48599}" dt="2024-12-22T12:25:10.981" v="6858" actId="165"/>
          <ac:grpSpMkLst>
            <pc:docMk/>
            <pc:sldMk cId="3990924998" sldId="351"/>
            <ac:grpSpMk id="350" creationId="{D1963B27-C4FE-42CF-92FE-8A7106680F4E}"/>
          </ac:grpSpMkLst>
        </pc:grpChg>
        <pc:grpChg chg="mod">
          <ac:chgData name="Lim Kelvin" userId="624f6ae12bb7b72b" providerId="LiveId" clId="{B272414D-B18A-4D81-997D-E20EBAE48599}" dt="2024-12-22T12:25:10.981" v="6858" actId="165"/>
          <ac:grpSpMkLst>
            <pc:docMk/>
            <pc:sldMk cId="3990924998" sldId="351"/>
            <ac:grpSpMk id="351" creationId="{E3928A95-96DC-44D9-88ED-62AC317F9201}"/>
          </ac:grpSpMkLst>
        </pc:grpChg>
        <pc:grpChg chg="mod">
          <ac:chgData name="Lim Kelvin" userId="624f6ae12bb7b72b" providerId="LiveId" clId="{B272414D-B18A-4D81-997D-E20EBAE48599}" dt="2024-12-22T12:25:10.981" v="6858" actId="165"/>
          <ac:grpSpMkLst>
            <pc:docMk/>
            <pc:sldMk cId="3990924998" sldId="351"/>
            <ac:grpSpMk id="353" creationId="{896D9AE0-D5F1-412A-BEA6-FC1EC514A5D8}"/>
          </ac:grpSpMkLst>
        </pc:grpChg>
        <pc:grpChg chg="mod">
          <ac:chgData name="Lim Kelvin" userId="624f6ae12bb7b72b" providerId="LiveId" clId="{B272414D-B18A-4D81-997D-E20EBAE48599}" dt="2024-12-22T12:25:10.981" v="6858" actId="165"/>
          <ac:grpSpMkLst>
            <pc:docMk/>
            <pc:sldMk cId="3990924998" sldId="351"/>
            <ac:grpSpMk id="354" creationId="{12C2BAD6-6F34-4554-8993-25FDD366D0BA}"/>
          </ac:grpSpMkLst>
        </pc:grpChg>
        <pc:grpChg chg="mod">
          <ac:chgData name="Lim Kelvin" userId="624f6ae12bb7b72b" providerId="LiveId" clId="{B272414D-B18A-4D81-997D-E20EBAE48599}" dt="2024-12-22T12:25:10.981" v="6858" actId="165"/>
          <ac:grpSpMkLst>
            <pc:docMk/>
            <pc:sldMk cId="3990924998" sldId="351"/>
            <ac:grpSpMk id="355" creationId="{64A53466-5075-476B-8AA3-79851A0422F2}"/>
          </ac:grpSpMkLst>
        </pc:grpChg>
        <pc:grpChg chg="mod">
          <ac:chgData name="Lim Kelvin" userId="624f6ae12bb7b72b" providerId="LiveId" clId="{B272414D-B18A-4D81-997D-E20EBAE48599}" dt="2024-12-22T12:25:10.981" v="6858" actId="165"/>
          <ac:grpSpMkLst>
            <pc:docMk/>
            <pc:sldMk cId="3990924998" sldId="351"/>
            <ac:grpSpMk id="356" creationId="{A60FA71E-48BB-49CF-9736-CA8A758E3850}"/>
          </ac:grpSpMkLst>
        </pc:grpChg>
        <pc:grpChg chg="mod">
          <ac:chgData name="Lim Kelvin" userId="624f6ae12bb7b72b" providerId="LiveId" clId="{B272414D-B18A-4D81-997D-E20EBAE48599}" dt="2024-12-22T12:25:10.981" v="6858" actId="165"/>
          <ac:grpSpMkLst>
            <pc:docMk/>
            <pc:sldMk cId="3990924998" sldId="351"/>
            <ac:grpSpMk id="357" creationId="{3641C85D-6638-461B-90D6-003011EB939B}"/>
          </ac:grpSpMkLst>
        </pc:grpChg>
        <pc:grpChg chg="mod">
          <ac:chgData name="Lim Kelvin" userId="624f6ae12bb7b72b" providerId="LiveId" clId="{B272414D-B18A-4D81-997D-E20EBAE48599}" dt="2024-12-22T12:25:10.981" v="6858" actId="165"/>
          <ac:grpSpMkLst>
            <pc:docMk/>
            <pc:sldMk cId="3990924998" sldId="351"/>
            <ac:grpSpMk id="358" creationId="{9293E866-A312-41AA-A709-6B3DB8CA4BC1}"/>
          </ac:grpSpMkLst>
        </pc:grpChg>
        <pc:grpChg chg="mod">
          <ac:chgData name="Lim Kelvin" userId="624f6ae12bb7b72b" providerId="LiveId" clId="{B272414D-B18A-4D81-997D-E20EBAE48599}" dt="2024-12-22T12:25:10.981" v="6858" actId="165"/>
          <ac:grpSpMkLst>
            <pc:docMk/>
            <pc:sldMk cId="3990924998" sldId="351"/>
            <ac:grpSpMk id="359" creationId="{C047EB9B-97E9-4361-A529-6E96AE257CD1}"/>
          </ac:grpSpMkLst>
        </pc:grpChg>
        <pc:grpChg chg="mod">
          <ac:chgData name="Lim Kelvin" userId="624f6ae12bb7b72b" providerId="LiveId" clId="{B272414D-B18A-4D81-997D-E20EBAE48599}" dt="2024-12-22T12:25:10.981" v="6858" actId="165"/>
          <ac:grpSpMkLst>
            <pc:docMk/>
            <pc:sldMk cId="3990924998" sldId="351"/>
            <ac:grpSpMk id="361" creationId="{54827CAB-4A3C-4655-BF7D-F7B4C98A53F0}"/>
          </ac:grpSpMkLst>
        </pc:grpChg>
        <pc:grpChg chg="mod">
          <ac:chgData name="Lim Kelvin" userId="624f6ae12bb7b72b" providerId="LiveId" clId="{B272414D-B18A-4D81-997D-E20EBAE48599}" dt="2024-12-22T12:25:10.981" v="6858" actId="165"/>
          <ac:grpSpMkLst>
            <pc:docMk/>
            <pc:sldMk cId="3990924998" sldId="351"/>
            <ac:grpSpMk id="365" creationId="{E0E00B52-4E2F-474D-9A09-AF6DE34C039F}"/>
          </ac:grpSpMkLst>
        </pc:grpChg>
        <pc:grpChg chg="mod">
          <ac:chgData name="Lim Kelvin" userId="624f6ae12bb7b72b" providerId="LiveId" clId="{B272414D-B18A-4D81-997D-E20EBAE48599}" dt="2024-12-22T12:25:10.981" v="6858" actId="165"/>
          <ac:grpSpMkLst>
            <pc:docMk/>
            <pc:sldMk cId="3990924998" sldId="351"/>
            <ac:grpSpMk id="369" creationId="{26BF7BDE-D8C0-488E-BDEA-F0C6037E1D24}"/>
          </ac:grpSpMkLst>
        </pc:grpChg>
        <pc:grpChg chg="mod">
          <ac:chgData name="Lim Kelvin" userId="624f6ae12bb7b72b" providerId="LiveId" clId="{B272414D-B18A-4D81-997D-E20EBAE48599}" dt="2024-12-22T12:25:10.981" v="6858" actId="165"/>
          <ac:grpSpMkLst>
            <pc:docMk/>
            <pc:sldMk cId="3990924998" sldId="351"/>
            <ac:grpSpMk id="373" creationId="{BB2142CC-BFF8-4850-AEEC-B4B2540997B8}"/>
          </ac:grpSpMkLst>
        </pc:grpChg>
        <pc:grpChg chg="mod">
          <ac:chgData name="Lim Kelvin" userId="624f6ae12bb7b72b" providerId="LiveId" clId="{B272414D-B18A-4D81-997D-E20EBAE48599}" dt="2024-12-22T12:25:10.981" v="6858" actId="165"/>
          <ac:grpSpMkLst>
            <pc:docMk/>
            <pc:sldMk cId="3990924998" sldId="351"/>
            <ac:grpSpMk id="377" creationId="{8AE6E787-26AD-40D3-A218-DFE08109FA1C}"/>
          </ac:grpSpMkLst>
        </pc:grpChg>
        <pc:grpChg chg="mod">
          <ac:chgData name="Lim Kelvin" userId="624f6ae12bb7b72b" providerId="LiveId" clId="{B272414D-B18A-4D81-997D-E20EBAE48599}" dt="2024-12-22T12:25:10.981" v="6858" actId="165"/>
          <ac:grpSpMkLst>
            <pc:docMk/>
            <pc:sldMk cId="3990924998" sldId="351"/>
            <ac:grpSpMk id="381" creationId="{27E18405-6AF8-4969-AAF9-62CB2741CB98}"/>
          </ac:grpSpMkLst>
        </pc:grpChg>
        <pc:grpChg chg="mod">
          <ac:chgData name="Lim Kelvin" userId="624f6ae12bb7b72b" providerId="LiveId" clId="{B272414D-B18A-4D81-997D-E20EBAE48599}" dt="2024-12-22T12:25:10.981" v="6858" actId="165"/>
          <ac:grpSpMkLst>
            <pc:docMk/>
            <pc:sldMk cId="3990924998" sldId="351"/>
            <ac:grpSpMk id="385" creationId="{78F6296D-CC50-4196-956F-46EB1B59854E}"/>
          </ac:grpSpMkLst>
        </pc:grpChg>
        <pc:grpChg chg="mod">
          <ac:chgData name="Lim Kelvin" userId="624f6ae12bb7b72b" providerId="LiveId" clId="{B272414D-B18A-4D81-997D-E20EBAE48599}" dt="2024-12-22T12:25:10.981" v="6858" actId="165"/>
          <ac:grpSpMkLst>
            <pc:docMk/>
            <pc:sldMk cId="3990924998" sldId="351"/>
            <ac:grpSpMk id="389" creationId="{688DA27C-F293-498C-8F24-671C95BE14B2}"/>
          </ac:grpSpMkLst>
        </pc:grpChg>
        <pc:grpChg chg="mod">
          <ac:chgData name="Lim Kelvin" userId="624f6ae12bb7b72b" providerId="LiveId" clId="{B272414D-B18A-4D81-997D-E20EBAE48599}" dt="2024-12-22T12:25:10.981" v="6858" actId="165"/>
          <ac:grpSpMkLst>
            <pc:docMk/>
            <pc:sldMk cId="3990924998" sldId="351"/>
            <ac:grpSpMk id="393" creationId="{BF581CA5-A4A9-410E-8591-9360102C3659}"/>
          </ac:grpSpMkLst>
        </pc:grpChg>
        <pc:grpChg chg="mod">
          <ac:chgData name="Lim Kelvin" userId="624f6ae12bb7b72b" providerId="LiveId" clId="{B272414D-B18A-4D81-997D-E20EBAE48599}" dt="2024-12-22T12:25:10.981" v="6858" actId="165"/>
          <ac:grpSpMkLst>
            <pc:docMk/>
            <pc:sldMk cId="3990924998" sldId="351"/>
            <ac:grpSpMk id="397" creationId="{51680D71-3FF6-4B91-B550-89BC8DA55391}"/>
          </ac:grpSpMkLst>
        </pc:grpChg>
        <pc:grpChg chg="mod">
          <ac:chgData name="Lim Kelvin" userId="624f6ae12bb7b72b" providerId="LiveId" clId="{B272414D-B18A-4D81-997D-E20EBAE48599}" dt="2024-12-22T12:25:10.981" v="6858" actId="165"/>
          <ac:grpSpMkLst>
            <pc:docMk/>
            <pc:sldMk cId="3990924998" sldId="351"/>
            <ac:grpSpMk id="401" creationId="{81AFA2B5-800A-4DEC-9FA4-4BD50041CF74}"/>
          </ac:grpSpMkLst>
        </pc:grpChg>
        <pc:grpChg chg="mod">
          <ac:chgData name="Lim Kelvin" userId="624f6ae12bb7b72b" providerId="LiveId" clId="{B272414D-B18A-4D81-997D-E20EBAE48599}" dt="2024-12-22T12:25:10.981" v="6858" actId="165"/>
          <ac:grpSpMkLst>
            <pc:docMk/>
            <pc:sldMk cId="3990924998" sldId="351"/>
            <ac:grpSpMk id="405" creationId="{E33ED2A3-C85C-489A-9DA7-74AB9E7C0BBF}"/>
          </ac:grpSpMkLst>
        </pc:grpChg>
        <pc:grpChg chg="mod">
          <ac:chgData name="Lim Kelvin" userId="624f6ae12bb7b72b" providerId="LiveId" clId="{B272414D-B18A-4D81-997D-E20EBAE48599}" dt="2024-12-22T12:25:10.981" v="6858" actId="165"/>
          <ac:grpSpMkLst>
            <pc:docMk/>
            <pc:sldMk cId="3990924998" sldId="351"/>
            <ac:grpSpMk id="409" creationId="{26A82CD2-5703-49D5-ADCE-C885C62256DD}"/>
          </ac:grpSpMkLst>
        </pc:grpChg>
        <pc:grpChg chg="mod">
          <ac:chgData name="Lim Kelvin" userId="624f6ae12bb7b72b" providerId="LiveId" clId="{B272414D-B18A-4D81-997D-E20EBAE48599}" dt="2024-12-22T12:25:10.981" v="6858" actId="165"/>
          <ac:grpSpMkLst>
            <pc:docMk/>
            <pc:sldMk cId="3990924998" sldId="351"/>
            <ac:grpSpMk id="413" creationId="{B885EC6B-6675-46AF-B4B3-2C6E8F490983}"/>
          </ac:grpSpMkLst>
        </pc:grpChg>
        <pc:grpChg chg="mod">
          <ac:chgData name="Lim Kelvin" userId="624f6ae12bb7b72b" providerId="LiveId" clId="{B272414D-B18A-4D81-997D-E20EBAE48599}" dt="2024-12-22T12:25:10.981" v="6858" actId="165"/>
          <ac:grpSpMkLst>
            <pc:docMk/>
            <pc:sldMk cId="3990924998" sldId="351"/>
            <ac:grpSpMk id="417" creationId="{9A37921B-0AFE-417D-B8E7-31EE1BC73F20}"/>
          </ac:grpSpMkLst>
        </pc:grpChg>
        <pc:grpChg chg="mod">
          <ac:chgData name="Lim Kelvin" userId="624f6ae12bb7b72b" providerId="LiveId" clId="{B272414D-B18A-4D81-997D-E20EBAE48599}" dt="2024-12-22T12:25:10.981" v="6858" actId="165"/>
          <ac:grpSpMkLst>
            <pc:docMk/>
            <pc:sldMk cId="3990924998" sldId="351"/>
            <ac:grpSpMk id="421" creationId="{3185BACE-C7F5-4303-B9C1-2F6D34D6CC25}"/>
          </ac:grpSpMkLst>
        </pc:grpChg>
        <pc:grpChg chg="mod">
          <ac:chgData name="Lim Kelvin" userId="624f6ae12bb7b72b" providerId="LiveId" clId="{B272414D-B18A-4D81-997D-E20EBAE48599}" dt="2024-12-22T12:25:10.981" v="6858" actId="165"/>
          <ac:grpSpMkLst>
            <pc:docMk/>
            <pc:sldMk cId="3990924998" sldId="351"/>
            <ac:grpSpMk id="425" creationId="{556B2697-458A-412A-9FAB-D47D72C91C27}"/>
          </ac:grpSpMkLst>
        </pc:grpChg>
        <pc:grpChg chg="mod">
          <ac:chgData name="Lim Kelvin" userId="624f6ae12bb7b72b" providerId="LiveId" clId="{B272414D-B18A-4D81-997D-E20EBAE48599}" dt="2024-12-22T12:25:10.981" v="6858" actId="165"/>
          <ac:grpSpMkLst>
            <pc:docMk/>
            <pc:sldMk cId="3990924998" sldId="351"/>
            <ac:grpSpMk id="429" creationId="{938839D9-2754-42E1-8F14-1437E98808D7}"/>
          </ac:grpSpMkLst>
        </pc:grpChg>
        <pc:grpChg chg="mod">
          <ac:chgData name="Lim Kelvin" userId="624f6ae12bb7b72b" providerId="LiveId" clId="{B272414D-B18A-4D81-997D-E20EBAE48599}" dt="2024-12-22T12:25:10.981" v="6858" actId="165"/>
          <ac:grpSpMkLst>
            <pc:docMk/>
            <pc:sldMk cId="3990924998" sldId="351"/>
            <ac:grpSpMk id="433" creationId="{7F3DE97D-BA89-4C81-A260-71309CC21092}"/>
          </ac:grpSpMkLst>
        </pc:grpChg>
        <pc:grpChg chg="mod">
          <ac:chgData name="Lim Kelvin" userId="624f6ae12bb7b72b" providerId="LiveId" clId="{B272414D-B18A-4D81-997D-E20EBAE48599}" dt="2024-12-22T12:25:10.981" v="6858" actId="165"/>
          <ac:grpSpMkLst>
            <pc:docMk/>
            <pc:sldMk cId="3990924998" sldId="351"/>
            <ac:grpSpMk id="437" creationId="{0D20726A-ACFD-4211-AB96-D9ED26728DA0}"/>
          </ac:grpSpMkLst>
        </pc:grpChg>
        <pc:grpChg chg="mod">
          <ac:chgData name="Lim Kelvin" userId="624f6ae12bb7b72b" providerId="LiveId" clId="{B272414D-B18A-4D81-997D-E20EBAE48599}" dt="2024-12-22T12:25:10.981" v="6858" actId="165"/>
          <ac:grpSpMkLst>
            <pc:docMk/>
            <pc:sldMk cId="3990924998" sldId="351"/>
            <ac:grpSpMk id="441" creationId="{280F0929-2349-4B55-BE5B-953C627DE585}"/>
          </ac:grpSpMkLst>
        </pc:grpChg>
        <pc:grpChg chg="mod">
          <ac:chgData name="Lim Kelvin" userId="624f6ae12bb7b72b" providerId="LiveId" clId="{B272414D-B18A-4D81-997D-E20EBAE48599}" dt="2024-12-22T12:25:10.981" v="6858" actId="165"/>
          <ac:grpSpMkLst>
            <pc:docMk/>
            <pc:sldMk cId="3990924998" sldId="351"/>
            <ac:grpSpMk id="445" creationId="{BC0956E1-B426-4107-AF54-D04B8FFFEC29}"/>
          </ac:grpSpMkLst>
        </pc:grpChg>
        <pc:grpChg chg="mod">
          <ac:chgData name="Lim Kelvin" userId="624f6ae12bb7b72b" providerId="LiveId" clId="{B272414D-B18A-4D81-997D-E20EBAE48599}" dt="2024-12-22T12:25:10.981" v="6858" actId="165"/>
          <ac:grpSpMkLst>
            <pc:docMk/>
            <pc:sldMk cId="3990924998" sldId="351"/>
            <ac:grpSpMk id="449" creationId="{E6E8735F-EA60-4EC1-B518-8575F40122AF}"/>
          </ac:grpSpMkLst>
        </pc:grpChg>
        <pc:grpChg chg="mod topLvl">
          <ac:chgData name="Lim Kelvin" userId="624f6ae12bb7b72b" providerId="LiveId" clId="{B272414D-B18A-4D81-997D-E20EBAE48599}" dt="2024-12-22T12:25:10.981" v="6858" actId="165"/>
          <ac:grpSpMkLst>
            <pc:docMk/>
            <pc:sldMk cId="3990924998" sldId="351"/>
            <ac:grpSpMk id="456" creationId="{FCC4505A-45FE-4266-98DE-E12EB33EEB94}"/>
          </ac:grpSpMkLst>
        </pc:grpChg>
        <pc:grpChg chg="mod">
          <ac:chgData name="Lim Kelvin" userId="624f6ae12bb7b72b" providerId="LiveId" clId="{B272414D-B18A-4D81-997D-E20EBAE48599}" dt="2024-12-22T12:25:10.981" v="6858" actId="165"/>
          <ac:grpSpMkLst>
            <pc:docMk/>
            <pc:sldMk cId="3990924998" sldId="351"/>
            <ac:grpSpMk id="457" creationId="{E92B19CD-E401-4D7B-99C4-F3394C4FE706}"/>
          </ac:grpSpMkLst>
        </pc:grpChg>
        <pc:grpChg chg="mod">
          <ac:chgData name="Lim Kelvin" userId="624f6ae12bb7b72b" providerId="LiveId" clId="{B272414D-B18A-4D81-997D-E20EBAE48599}" dt="2024-12-22T12:25:10.981" v="6858" actId="165"/>
          <ac:grpSpMkLst>
            <pc:docMk/>
            <pc:sldMk cId="3990924998" sldId="351"/>
            <ac:grpSpMk id="458" creationId="{19E2CA65-EF1C-4A66-AC68-DC537A8DF792}"/>
          </ac:grpSpMkLst>
        </pc:grpChg>
        <pc:grpChg chg="mod">
          <ac:chgData name="Lim Kelvin" userId="624f6ae12bb7b72b" providerId="LiveId" clId="{B272414D-B18A-4D81-997D-E20EBAE48599}" dt="2024-12-22T12:25:10.981" v="6858" actId="165"/>
          <ac:grpSpMkLst>
            <pc:docMk/>
            <pc:sldMk cId="3990924998" sldId="351"/>
            <ac:grpSpMk id="459" creationId="{51BE7D58-322B-4319-9F1E-236098AA2EB6}"/>
          </ac:grpSpMkLst>
        </pc:grpChg>
        <pc:grpChg chg="mod">
          <ac:chgData name="Lim Kelvin" userId="624f6ae12bb7b72b" providerId="LiveId" clId="{B272414D-B18A-4D81-997D-E20EBAE48599}" dt="2024-12-22T12:25:10.981" v="6858" actId="165"/>
          <ac:grpSpMkLst>
            <pc:docMk/>
            <pc:sldMk cId="3990924998" sldId="351"/>
            <ac:grpSpMk id="460" creationId="{A1FB5BDF-46E2-4A8E-9E81-E69728484E29}"/>
          </ac:grpSpMkLst>
        </pc:grpChg>
        <pc:grpChg chg="mod">
          <ac:chgData name="Lim Kelvin" userId="624f6ae12bb7b72b" providerId="LiveId" clId="{B272414D-B18A-4D81-997D-E20EBAE48599}" dt="2024-12-22T12:25:10.981" v="6858" actId="165"/>
          <ac:grpSpMkLst>
            <pc:docMk/>
            <pc:sldMk cId="3990924998" sldId="351"/>
            <ac:grpSpMk id="461" creationId="{83944B82-D774-4918-B655-682BC0FA2335}"/>
          </ac:grpSpMkLst>
        </pc:grpChg>
        <pc:grpChg chg="mod">
          <ac:chgData name="Lim Kelvin" userId="624f6ae12bb7b72b" providerId="LiveId" clId="{B272414D-B18A-4D81-997D-E20EBAE48599}" dt="2024-12-22T12:25:10.981" v="6858" actId="165"/>
          <ac:grpSpMkLst>
            <pc:docMk/>
            <pc:sldMk cId="3990924998" sldId="351"/>
            <ac:grpSpMk id="462" creationId="{9EA25031-C5E4-4091-A0CD-F31B8F672FCE}"/>
          </ac:grpSpMkLst>
        </pc:grpChg>
        <pc:grpChg chg="mod">
          <ac:chgData name="Lim Kelvin" userId="624f6ae12bb7b72b" providerId="LiveId" clId="{B272414D-B18A-4D81-997D-E20EBAE48599}" dt="2024-12-22T12:25:10.981" v="6858" actId="165"/>
          <ac:grpSpMkLst>
            <pc:docMk/>
            <pc:sldMk cId="3990924998" sldId="351"/>
            <ac:grpSpMk id="463" creationId="{CC1764AC-770E-46A6-8FDE-A35479324DFC}"/>
          </ac:grpSpMkLst>
        </pc:grpChg>
        <pc:grpChg chg="mod">
          <ac:chgData name="Lim Kelvin" userId="624f6ae12bb7b72b" providerId="LiveId" clId="{B272414D-B18A-4D81-997D-E20EBAE48599}" dt="2024-12-22T12:25:10.981" v="6858" actId="165"/>
          <ac:grpSpMkLst>
            <pc:docMk/>
            <pc:sldMk cId="3990924998" sldId="351"/>
            <ac:grpSpMk id="464" creationId="{1FC29BAE-FE4E-4F1B-A000-294EBCC89C40}"/>
          </ac:grpSpMkLst>
        </pc:grpChg>
        <pc:grpChg chg="mod">
          <ac:chgData name="Lim Kelvin" userId="624f6ae12bb7b72b" providerId="LiveId" clId="{B272414D-B18A-4D81-997D-E20EBAE48599}" dt="2024-12-22T12:25:10.981" v="6858" actId="165"/>
          <ac:grpSpMkLst>
            <pc:docMk/>
            <pc:sldMk cId="3990924998" sldId="351"/>
            <ac:grpSpMk id="465" creationId="{8FDCA2C2-3853-45EE-B22A-1C03E44B517B}"/>
          </ac:grpSpMkLst>
        </pc:grpChg>
        <pc:grpChg chg="mod">
          <ac:chgData name="Lim Kelvin" userId="624f6ae12bb7b72b" providerId="LiveId" clId="{B272414D-B18A-4D81-997D-E20EBAE48599}" dt="2024-12-22T12:25:10.981" v="6858" actId="165"/>
          <ac:grpSpMkLst>
            <pc:docMk/>
            <pc:sldMk cId="3990924998" sldId="351"/>
            <ac:grpSpMk id="466" creationId="{934A4218-EBF9-4DBF-B6B8-BE8DD9ED4E96}"/>
          </ac:grpSpMkLst>
        </pc:grpChg>
        <pc:grpChg chg="mod">
          <ac:chgData name="Lim Kelvin" userId="624f6ae12bb7b72b" providerId="LiveId" clId="{B272414D-B18A-4D81-997D-E20EBAE48599}" dt="2024-12-22T12:25:10.981" v="6858" actId="165"/>
          <ac:grpSpMkLst>
            <pc:docMk/>
            <pc:sldMk cId="3990924998" sldId="351"/>
            <ac:grpSpMk id="467" creationId="{7FE11780-1680-4C2A-8D3C-1795B25E49D0}"/>
          </ac:grpSpMkLst>
        </pc:grpChg>
        <pc:grpChg chg="mod">
          <ac:chgData name="Lim Kelvin" userId="624f6ae12bb7b72b" providerId="LiveId" clId="{B272414D-B18A-4D81-997D-E20EBAE48599}" dt="2024-12-22T12:25:10.981" v="6858" actId="165"/>
          <ac:grpSpMkLst>
            <pc:docMk/>
            <pc:sldMk cId="3990924998" sldId="351"/>
            <ac:grpSpMk id="468" creationId="{3808629B-154B-4D95-B764-96E6613B26F7}"/>
          </ac:grpSpMkLst>
        </pc:grpChg>
        <pc:grpChg chg="mod">
          <ac:chgData name="Lim Kelvin" userId="624f6ae12bb7b72b" providerId="LiveId" clId="{B272414D-B18A-4D81-997D-E20EBAE48599}" dt="2024-12-22T12:25:10.981" v="6858" actId="165"/>
          <ac:grpSpMkLst>
            <pc:docMk/>
            <pc:sldMk cId="3990924998" sldId="351"/>
            <ac:grpSpMk id="469" creationId="{AEA26176-B9B2-4CC2-853E-D7505491AC36}"/>
          </ac:grpSpMkLst>
        </pc:grpChg>
        <pc:grpChg chg="mod">
          <ac:chgData name="Lim Kelvin" userId="624f6ae12bb7b72b" providerId="LiveId" clId="{B272414D-B18A-4D81-997D-E20EBAE48599}" dt="2024-12-22T12:25:10.981" v="6858" actId="165"/>
          <ac:grpSpMkLst>
            <pc:docMk/>
            <pc:sldMk cId="3990924998" sldId="351"/>
            <ac:grpSpMk id="470" creationId="{58553C07-B1DC-44A5-89F8-105D215080CB}"/>
          </ac:grpSpMkLst>
        </pc:grpChg>
        <pc:grpChg chg="mod">
          <ac:chgData name="Lim Kelvin" userId="624f6ae12bb7b72b" providerId="LiveId" clId="{B272414D-B18A-4D81-997D-E20EBAE48599}" dt="2024-12-22T12:25:10.981" v="6858" actId="165"/>
          <ac:grpSpMkLst>
            <pc:docMk/>
            <pc:sldMk cId="3990924998" sldId="351"/>
            <ac:grpSpMk id="471" creationId="{A433CE5D-13FD-4EDA-AE4B-8D984AA59B8A}"/>
          </ac:grpSpMkLst>
        </pc:grpChg>
        <pc:grpChg chg="mod">
          <ac:chgData name="Lim Kelvin" userId="624f6ae12bb7b72b" providerId="LiveId" clId="{B272414D-B18A-4D81-997D-E20EBAE48599}" dt="2024-12-22T12:25:10.981" v="6858" actId="165"/>
          <ac:grpSpMkLst>
            <pc:docMk/>
            <pc:sldMk cId="3990924998" sldId="351"/>
            <ac:grpSpMk id="472" creationId="{DC0035B8-165C-4723-A876-8E2004C47649}"/>
          </ac:grpSpMkLst>
        </pc:grpChg>
        <pc:grpChg chg="mod">
          <ac:chgData name="Lim Kelvin" userId="624f6ae12bb7b72b" providerId="LiveId" clId="{B272414D-B18A-4D81-997D-E20EBAE48599}" dt="2024-12-22T12:25:10.981" v="6858" actId="165"/>
          <ac:grpSpMkLst>
            <pc:docMk/>
            <pc:sldMk cId="3990924998" sldId="351"/>
            <ac:grpSpMk id="473" creationId="{314CE141-F727-41AA-8A0A-4DA0BC913287}"/>
          </ac:grpSpMkLst>
        </pc:grpChg>
        <pc:grpChg chg="mod">
          <ac:chgData name="Lim Kelvin" userId="624f6ae12bb7b72b" providerId="LiveId" clId="{B272414D-B18A-4D81-997D-E20EBAE48599}" dt="2024-12-22T12:25:10.981" v="6858" actId="165"/>
          <ac:grpSpMkLst>
            <pc:docMk/>
            <pc:sldMk cId="3990924998" sldId="351"/>
            <ac:grpSpMk id="474" creationId="{F0D8CF4E-04C1-41D9-8BD7-75C8D5D091FC}"/>
          </ac:grpSpMkLst>
        </pc:grpChg>
        <pc:grpChg chg="mod">
          <ac:chgData name="Lim Kelvin" userId="624f6ae12bb7b72b" providerId="LiveId" clId="{B272414D-B18A-4D81-997D-E20EBAE48599}" dt="2024-12-22T12:25:10.981" v="6858" actId="165"/>
          <ac:grpSpMkLst>
            <pc:docMk/>
            <pc:sldMk cId="3990924998" sldId="351"/>
            <ac:grpSpMk id="476" creationId="{C82E3ED0-CADB-4157-8DDE-A5456843234E}"/>
          </ac:grpSpMkLst>
        </pc:grpChg>
        <pc:grpChg chg="mod">
          <ac:chgData name="Lim Kelvin" userId="624f6ae12bb7b72b" providerId="LiveId" clId="{B272414D-B18A-4D81-997D-E20EBAE48599}" dt="2024-12-22T12:25:10.981" v="6858" actId="165"/>
          <ac:grpSpMkLst>
            <pc:docMk/>
            <pc:sldMk cId="3990924998" sldId="351"/>
            <ac:grpSpMk id="480" creationId="{6B41BE26-EE6E-46F9-8076-FE670B631ED1}"/>
          </ac:grpSpMkLst>
        </pc:grpChg>
        <pc:grpChg chg="mod">
          <ac:chgData name="Lim Kelvin" userId="624f6ae12bb7b72b" providerId="LiveId" clId="{B272414D-B18A-4D81-997D-E20EBAE48599}" dt="2024-12-22T12:25:10.981" v="6858" actId="165"/>
          <ac:grpSpMkLst>
            <pc:docMk/>
            <pc:sldMk cId="3990924998" sldId="351"/>
            <ac:grpSpMk id="484" creationId="{820EF234-83CA-4A81-9F34-49DD45337E45}"/>
          </ac:grpSpMkLst>
        </pc:grpChg>
        <pc:grpChg chg="mod">
          <ac:chgData name="Lim Kelvin" userId="624f6ae12bb7b72b" providerId="LiveId" clId="{B272414D-B18A-4D81-997D-E20EBAE48599}" dt="2024-12-22T12:25:10.981" v="6858" actId="165"/>
          <ac:grpSpMkLst>
            <pc:docMk/>
            <pc:sldMk cId="3990924998" sldId="351"/>
            <ac:grpSpMk id="488" creationId="{D3D96876-1C24-4852-A0F8-2B63780A90C1}"/>
          </ac:grpSpMkLst>
        </pc:grpChg>
        <pc:grpChg chg="mod">
          <ac:chgData name="Lim Kelvin" userId="624f6ae12bb7b72b" providerId="LiveId" clId="{B272414D-B18A-4D81-997D-E20EBAE48599}" dt="2024-12-22T12:25:10.981" v="6858" actId="165"/>
          <ac:grpSpMkLst>
            <pc:docMk/>
            <pc:sldMk cId="3990924998" sldId="351"/>
            <ac:grpSpMk id="492" creationId="{099EB449-5D42-48AB-97ED-D3DD8240AA5D}"/>
          </ac:grpSpMkLst>
        </pc:grpChg>
        <pc:grpChg chg="mod">
          <ac:chgData name="Lim Kelvin" userId="624f6ae12bb7b72b" providerId="LiveId" clId="{B272414D-B18A-4D81-997D-E20EBAE48599}" dt="2024-12-22T12:25:10.981" v="6858" actId="165"/>
          <ac:grpSpMkLst>
            <pc:docMk/>
            <pc:sldMk cId="3990924998" sldId="351"/>
            <ac:grpSpMk id="496" creationId="{454185E3-6E65-4078-9864-A61682B4FCF3}"/>
          </ac:grpSpMkLst>
        </pc:grpChg>
        <pc:grpChg chg="mod">
          <ac:chgData name="Lim Kelvin" userId="624f6ae12bb7b72b" providerId="LiveId" clId="{B272414D-B18A-4D81-997D-E20EBAE48599}" dt="2024-12-22T12:25:10.981" v="6858" actId="165"/>
          <ac:grpSpMkLst>
            <pc:docMk/>
            <pc:sldMk cId="3990924998" sldId="351"/>
            <ac:grpSpMk id="500" creationId="{6BD8D5C8-B9AF-4DA2-95B7-EACBBD46B51A}"/>
          </ac:grpSpMkLst>
        </pc:grpChg>
        <pc:grpChg chg="mod">
          <ac:chgData name="Lim Kelvin" userId="624f6ae12bb7b72b" providerId="LiveId" clId="{B272414D-B18A-4D81-997D-E20EBAE48599}" dt="2024-12-22T12:25:10.981" v="6858" actId="165"/>
          <ac:grpSpMkLst>
            <pc:docMk/>
            <pc:sldMk cId="3990924998" sldId="351"/>
            <ac:grpSpMk id="504" creationId="{0C9291DE-F4D9-42F2-8E43-63147EDF4DF0}"/>
          </ac:grpSpMkLst>
        </pc:grpChg>
        <pc:grpChg chg="mod">
          <ac:chgData name="Lim Kelvin" userId="624f6ae12bb7b72b" providerId="LiveId" clId="{B272414D-B18A-4D81-997D-E20EBAE48599}" dt="2024-12-22T12:25:10.981" v="6858" actId="165"/>
          <ac:grpSpMkLst>
            <pc:docMk/>
            <pc:sldMk cId="3990924998" sldId="351"/>
            <ac:grpSpMk id="508" creationId="{617F9899-2124-4263-AECD-A250373861C6}"/>
          </ac:grpSpMkLst>
        </pc:grpChg>
        <pc:grpChg chg="mod">
          <ac:chgData name="Lim Kelvin" userId="624f6ae12bb7b72b" providerId="LiveId" clId="{B272414D-B18A-4D81-997D-E20EBAE48599}" dt="2024-12-22T12:25:10.981" v="6858" actId="165"/>
          <ac:grpSpMkLst>
            <pc:docMk/>
            <pc:sldMk cId="3990924998" sldId="351"/>
            <ac:grpSpMk id="512" creationId="{37A378FE-96CF-4FEE-BC4D-62EE2579B6EB}"/>
          </ac:grpSpMkLst>
        </pc:grpChg>
        <pc:grpChg chg="mod">
          <ac:chgData name="Lim Kelvin" userId="624f6ae12bb7b72b" providerId="LiveId" clId="{B272414D-B18A-4D81-997D-E20EBAE48599}" dt="2024-12-22T12:25:10.981" v="6858" actId="165"/>
          <ac:grpSpMkLst>
            <pc:docMk/>
            <pc:sldMk cId="3990924998" sldId="351"/>
            <ac:grpSpMk id="516" creationId="{051FA34F-B8E3-4EF3-8F9A-219BBB52FD87}"/>
          </ac:grpSpMkLst>
        </pc:grpChg>
        <pc:grpChg chg="mod">
          <ac:chgData name="Lim Kelvin" userId="624f6ae12bb7b72b" providerId="LiveId" clId="{B272414D-B18A-4D81-997D-E20EBAE48599}" dt="2024-12-22T12:25:10.981" v="6858" actId="165"/>
          <ac:grpSpMkLst>
            <pc:docMk/>
            <pc:sldMk cId="3990924998" sldId="351"/>
            <ac:grpSpMk id="520" creationId="{0BB19C95-A3BA-459B-B53F-878250E285E2}"/>
          </ac:grpSpMkLst>
        </pc:grpChg>
        <pc:grpChg chg="mod">
          <ac:chgData name="Lim Kelvin" userId="624f6ae12bb7b72b" providerId="LiveId" clId="{B272414D-B18A-4D81-997D-E20EBAE48599}" dt="2024-12-22T12:25:10.981" v="6858" actId="165"/>
          <ac:grpSpMkLst>
            <pc:docMk/>
            <pc:sldMk cId="3990924998" sldId="351"/>
            <ac:grpSpMk id="524" creationId="{1A6E722A-2DB4-45D3-8E5E-119193AB91BA}"/>
          </ac:grpSpMkLst>
        </pc:grpChg>
        <pc:grpChg chg="mod">
          <ac:chgData name="Lim Kelvin" userId="624f6ae12bb7b72b" providerId="LiveId" clId="{B272414D-B18A-4D81-997D-E20EBAE48599}" dt="2024-12-22T12:25:10.981" v="6858" actId="165"/>
          <ac:grpSpMkLst>
            <pc:docMk/>
            <pc:sldMk cId="3990924998" sldId="351"/>
            <ac:grpSpMk id="528" creationId="{649DE0EF-C432-43D7-8BE4-B6481F80E6D2}"/>
          </ac:grpSpMkLst>
        </pc:grpChg>
        <pc:grpChg chg="mod">
          <ac:chgData name="Lim Kelvin" userId="624f6ae12bb7b72b" providerId="LiveId" clId="{B272414D-B18A-4D81-997D-E20EBAE48599}" dt="2024-12-22T12:25:10.981" v="6858" actId="165"/>
          <ac:grpSpMkLst>
            <pc:docMk/>
            <pc:sldMk cId="3990924998" sldId="351"/>
            <ac:grpSpMk id="532" creationId="{40AEF72A-2316-45FE-886C-E44F35C04E75}"/>
          </ac:grpSpMkLst>
        </pc:grpChg>
        <pc:grpChg chg="mod">
          <ac:chgData name="Lim Kelvin" userId="624f6ae12bb7b72b" providerId="LiveId" clId="{B272414D-B18A-4D81-997D-E20EBAE48599}" dt="2024-12-22T12:25:10.981" v="6858" actId="165"/>
          <ac:grpSpMkLst>
            <pc:docMk/>
            <pc:sldMk cId="3990924998" sldId="351"/>
            <ac:grpSpMk id="536" creationId="{2C990E4C-5ABB-40A0-9E88-9CB11F3895D5}"/>
          </ac:grpSpMkLst>
        </pc:grpChg>
        <pc:grpChg chg="mod">
          <ac:chgData name="Lim Kelvin" userId="624f6ae12bb7b72b" providerId="LiveId" clId="{B272414D-B18A-4D81-997D-E20EBAE48599}" dt="2024-12-22T12:25:10.981" v="6858" actId="165"/>
          <ac:grpSpMkLst>
            <pc:docMk/>
            <pc:sldMk cId="3990924998" sldId="351"/>
            <ac:grpSpMk id="540" creationId="{B9AF0568-6A92-42ED-BBCF-263111164BB2}"/>
          </ac:grpSpMkLst>
        </pc:grpChg>
        <pc:grpChg chg="mod">
          <ac:chgData name="Lim Kelvin" userId="624f6ae12bb7b72b" providerId="LiveId" clId="{B272414D-B18A-4D81-997D-E20EBAE48599}" dt="2024-12-22T12:25:10.981" v="6858" actId="165"/>
          <ac:grpSpMkLst>
            <pc:docMk/>
            <pc:sldMk cId="3990924998" sldId="351"/>
            <ac:grpSpMk id="544" creationId="{DB07FB9E-B5D2-4917-9984-025BB195C57E}"/>
          </ac:grpSpMkLst>
        </pc:grpChg>
        <pc:grpChg chg="mod topLvl">
          <ac:chgData name="Lim Kelvin" userId="624f6ae12bb7b72b" providerId="LiveId" clId="{B272414D-B18A-4D81-997D-E20EBAE48599}" dt="2024-12-22T12:25:10.981" v="6858" actId="165"/>
          <ac:grpSpMkLst>
            <pc:docMk/>
            <pc:sldMk cId="3990924998" sldId="351"/>
            <ac:grpSpMk id="547" creationId="{A9A83824-7111-43D4-9FAE-488E9B8D761A}"/>
          </ac:grpSpMkLst>
        </pc:grpChg>
        <pc:grpChg chg="del">
          <ac:chgData name="Lim Kelvin" userId="624f6ae12bb7b72b" providerId="LiveId" clId="{B272414D-B18A-4D81-997D-E20EBAE48599}" dt="2024-12-22T12:24:22.522" v="6848" actId="478"/>
          <ac:grpSpMkLst>
            <pc:docMk/>
            <pc:sldMk cId="3990924998" sldId="351"/>
            <ac:grpSpMk id="551" creationId="{B0C3CCDF-DBF8-4DF7-94AC-EDB269F81701}"/>
          </ac:grpSpMkLst>
        </pc:grpChg>
        <pc:grpChg chg="mod">
          <ac:chgData name="Lim Kelvin" userId="624f6ae12bb7b72b" providerId="LiveId" clId="{B272414D-B18A-4D81-997D-E20EBAE48599}" dt="2024-12-22T12:25:10.981" v="6858" actId="165"/>
          <ac:grpSpMkLst>
            <pc:docMk/>
            <pc:sldMk cId="3990924998" sldId="351"/>
            <ac:grpSpMk id="553" creationId="{0B252654-D741-4023-86A7-DB5BBC8FB4F8}"/>
          </ac:grpSpMkLst>
        </pc:grpChg>
        <pc:grpChg chg="mod">
          <ac:chgData name="Lim Kelvin" userId="624f6ae12bb7b72b" providerId="LiveId" clId="{B272414D-B18A-4D81-997D-E20EBAE48599}" dt="2024-12-22T12:25:10.981" v="6858" actId="165"/>
          <ac:grpSpMkLst>
            <pc:docMk/>
            <pc:sldMk cId="3990924998" sldId="351"/>
            <ac:grpSpMk id="554" creationId="{C7EA3E58-BA84-4A26-A623-0945153616DB}"/>
          </ac:grpSpMkLst>
        </pc:grpChg>
        <pc:grpChg chg="mod">
          <ac:chgData name="Lim Kelvin" userId="624f6ae12bb7b72b" providerId="LiveId" clId="{B272414D-B18A-4D81-997D-E20EBAE48599}" dt="2024-12-22T12:25:10.981" v="6858" actId="165"/>
          <ac:grpSpMkLst>
            <pc:docMk/>
            <pc:sldMk cId="3990924998" sldId="351"/>
            <ac:grpSpMk id="555" creationId="{5A42546E-7ECA-45A4-ADD2-293F32BF893E}"/>
          </ac:grpSpMkLst>
        </pc:grpChg>
        <pc:grpChg chg="mod">
          <ac:chgData name="Lim Kelvin" userId="624f6ae12bb7b72b" providerId="LiveId" clId="{B272414D-B18A-4D81-997D-E20EBAE48599}" dt="2024-12-22T12:25:10.981" v="6858" actId="165"/>
          <ac:grpSpMkLst>
            <pc:docMk/>
            <pc:sldMk cId="3990924998" sldId="351"/>
            <ac:grpSpMk id="556" creationId="{07F4058F-F9E7-4860-91C4-6D742ECD8172}"/>
          </ac:grpSpMkLst>
        </pc:grpChg>
        <pc:grpChg chg="mod">
          <ac:chgData name="Lim Kelvin" userId="624f6ae12bb7b72b" providerId="LiveId" clId="{B272414D-B18A-4D81-997D-E20EBAE48599}" dt="2024-12-22T12:25:10.981" v="6858" actId="165"/>
          <ac:grpSpMkLst>
            <pc:docMk/>
            <pc:sldMk cId="3990924998" sldId="351"/>
            <ac:grpSpMk id="557" creationId="{CD1BEF06-4D80-472B-A33E-31A3A8229E4F}"/>
          </ac:grpSpMkLst>
        </pc:grpChg>
        <pc:grpChg chg="mod">
          <ac:chgData name="Lim Kelvin" userId="624f6ae12bb7b72b" providerId="LiveId" clId="{B272414D-B18A-4D81-997D-E20EBAE48599}" dt="2024-12-22T12:25:10.981" v="6858" actId="165"/>
          <ac:grpSpMkLst>
            <pc:docMk/>
            <pc:sldMk cId="3990924998" sldId="351"/>
            <ac:grpSpMk id="558" creationId="{7DA02E96-3012-4ECA-AC4D-16BE84EF06BF}"/>
          </ac:grpSpMkLst>
        </pc:grpChg>
        <pc:grpChg chg="mod">
          <ac:chgData name="Lim Kelvin" userId="624f6ae12bb7b72b" providerId="LiveId" clId="{B272414D-B18A-4D81-997D-E20EBAE48599}" dt="2024-12-22T12:25:10.981" v="6858" actId="165"/>
          <ac:grpSpMkLst>
            <pc:docMk/>
            <pc:sldMk cId="3990924998" sldId="351"/>
            <ac:grpSpMk id="559" creationId="{3C580FA7-E0AA-4D47-B5E9-DB63378505B9}"/>
          </ac:grpSpMkLst>
        </pc:grpChg>
        <pc:grpChg chg="mod">
          <ac:chgData name="Lim Kelvin" userId="624f6ae12bb7b72b" providerId="LiveId" clId="{B272414D-B18A-4D81-997D-E20EBAE48599}" dt="2024-12-22T12:25:10.981" v="6858" actId="165"/>
          <ac:grpSpMkLst>
            <pc:docMk/>
            <pc:sldMk cId="3990924998" sldId="351"/>
            <ac:grpSpMk id="560" creationId="{8D781BC6-E737-4FD1-A016-DA862BD8287A}"/>
          </ac:grpSpMkLst>
        </pc:grpChg>
        <pc:grpChg chg="mod">
          <ac:chgData name="Lim Kelvin" userId="624f6ae12bb7b72b" providerId="LiveId" clId="{B272414D-B18A-4D81-997D-E20EBAE48599}" dt="2024-12-22T12:25:10.981" v="6858" actId="165"/>
          <ac:grpSpMkLst>
            <pc:docMk/>
            <pc:sldMk cId="3990924998" sldId="351"/>
            <ac:grpSpMk id="561" creationId="{154ABFD5-B648-4641-925E-08F1890A2D72}"/>
          </ac:grpSpMkLst>
        </pc:grpChg>
        <pc:grpChg chg="mod">
          <ac:chgData name="Lim Kelvin" userId="624f6ae12bb7b72b" providerId="LiveId" clId="{B272414D-B18A-4D81-997D-E20EBAE48599}" dt="2024-12-22T12:25:10.981" v="6858" actId="165"/>
          <ac:grpSpMkLst>
            <pc:docMk/>
            <pc:sldMk cId="3990924998" sldId="351"/>
            <ac:grpSpMk id="562" creationId="{316B930E-6B3F-4F45-8D58-8FFE335460FF}"/>
          </ac:grpSpMkLst>
        </pc:grpChg>
        <pc:grpChg chg="mod">
          <ac:chgData name="Lim Kelvin" userId="624f6ae12bb7b72b" providerId="LiveId" clId="{B272414D-B18A-4D81-997D-E20EBAE48599}" dt="2024-12-22T12:25:10.981" v="6858" actId="165"/>
          <ac:grpSpMkLst>
            <pc:docMk/>
            <pc:sldMk cId="3990924998" sldId="351"/>
            <ac:grpSpMk id="564" creationId="{2927A7A8-62AF-4CDE-946E-567765C50D4D}"/>
          </ac:grpSpMkLst>
        </pc:grpChg>
        <pc:grpChg chg="mod">
          <ac:chgData name="Lim Kelvin" userId="624f6ae12bb7b72b" providerId="LiveId" clId="{B272414D-B18A-4D81-997D-E20EBAE48599}" dt="2024-12-22T12:25:10.981" v="6858" actId="165"/>
          <ac:grpSpMkLst>
            <pc:docMk/>
            <pc:sldMk cId="3990924998" sldId="351"/>
            <ac:grpSpMk id="565" creationId="{844D7890-3573-468B-82FB-40D9FA079FA5}"/>
          </ac:grpSpMkLst>
        </pc:grpChg>
        <pc:grpChg chg="mod">
          <ac:chgData name="Lim Kelvin" userId="624f6ae12bb7b72b" providerId="LiveId" clId="{B272414D-B18A-4D81-997D-E20EBAE48599}" dt="2024-12-22T12:25:10.981" v="6858" actId="165"/>
          <ac:grpSpMkLst>
            <pc:docMk/>
            <pc:sldMk cId="3990924998" sldId="351"/>
            <ac:grpSpMk id="566" creationId="{9FD88F2D-784B-40B7-AA50-1880C9095781}"/>
          </ac:grpSpMkLst>
        </pc:grpChg>
        <pc:grpChg chg="mod">
          <ac:chgData name="Lim Kelvin" userId="624f6ae12bb7b72b" providerId="LiveId" clId="{B272414D-B18A-4D81-997D-E20EBAE48599}" dt="2024-12-22T12:25:10.981" v="6858" actId="165"/>
          <ac:grpSpMkLst>
            <pc:docMk/>
            <pc:sldMk cId="3990924998" sldId="351"/>
            <ac:grpSpMk id="567" creationId="{F528C820-117A-4E55-8AF5-4FE234A7C811}"/>
          </ac:grpSpMkLst>
        </pc:grpChg>
        <pc:grpChg chg="mod">
          <ac:chgData name="Lim Kelvin" userId="624f6ae12bb7b72b" providerId="LiveId" clId="{B272414D-B18A-4D81-997D-E20EBAE48599}" dt="2024-12-22T12:25:10.981" v="6858" actId="165"/>
          <ac:grpSpMkLst>
            <pc:docMk/>
            <pc:sldMk cId="3990924998" sldId="351"/>
            <ac:grpSpMk id="569" creationId="{5FB69FD5-F387-460C-B532-6B43EC4EF892}"/>
          </ac:grpSpMkLst>
        </pc:grpChg>
        <pc:grpChg chg="mod">
          <ac:chgData name="Lim Kelvin" userId="624f6ae12bb7b72b" providerId="LiveId" clId="{B272414D-B18A-4D81-997D-E20EBAE48599}" dt="2024-12-22T12:25:10.981" v="6858" actId="165"/>
          <ac:grpSpMkLst>
            <pc:docMk/>
            <pc:sldMk cId="3990924998" sldId="351"/>
            <ac:grpSpMk id="570" creationId="{175C9CF2-0387-4903-957D-22819DC6240A}"/>
          </ac:grpSpMkLst>
        </pc:grpChg>
        <pc:grpChg chg="mod">
          <ac:chgData name="Lim Kelvin" userId="624f6ae12bb7b72b" providerId="LiveId" clId="{B272414D-B18A-4D81-997D-E20EBAE48599}" dt="2024-12-22T12:25:10.981" v="6858" actId="165"/>
          <ac:grpSpMkLst>
            <pc:docMk/>
            <pc:sldMk cId="3990924998" sldId="351"/>
            <ac:grpSpMk id="571" creationId="{71BE107E-E63F-41B3-A64E-727B8EEFCB5F}"/>
          </ac:grpSpMkLst>
        </pc:grpChg>
        <pc:grpChg chg="mod">
          <ac:chgData name="Lim Kelvin" userId="624f6ae12bb7b72b" providerId="LiveId" clId="{B272414D-B18A-4D81-997D-E20EBAE48599}" dt="2024-12-22T12:25:10.981" v="6858" actId="165"/>
          <ac:grpSpMkLst>
            <pc:docMk/>
            <pc:sldMk cId="3990924998" sldId="351"/>
            <ac:grpSpMk id="573" creationId="{B8611100-AB39-437D-9D22-644CBC24753A}"/>
          </ac:grpSpMkLst>
        </pc:grpChg>
        <pc:grpChg chg="mod">
          <ac:chgData name="Lim Kelvin" userId="624f6ae12bb7b72b" providerId="LiveId" clId="{B272414D-B18A-4D81-997D-E20EBAE48599}" dt="2024-12-22T12:25:10.981" v="6858" actId="165"/>
          <ac:grpSpMkLst>
            <pc:docMk/>
            <pc:sldMk cId="3990924998" sldId="351"/>
            <ac:grpSpMk id="574" creationId="{E10F3217-FC45-4D84-9C1E-5BE2A0C6D5BC}"/>
          </ac:grpSpMkLst>
        </pc:grpChg>
        <pc:grpChg chg="mod">
          <ac:chgData name="Lim Kelvin" userId="624f6ae12bb7b72b" providerId="LiveId" clId="{B272414D-B18A-4D81-997D-E20EBAE48599}" dt="2024-12-22T12:25:10.981" v="6858" actId="165"/>
          <ac:grpSpMkLst>
            <pc:docMk/>
            <pc:sldMk cId="3990924998" sldId="351"/>
            <ac:grpSpMk id="575" creationId="{EEA77ED1-3D6F-4551-9E4B-9CCA7B59F012}"/>
          </ac:grpSpMkLst>
        </pc:grpChg>
        <pc:grpChg chg="mod">
          <ac:chgData name="Lim Kelvin" userId="624f6ae12bb7b72b" providerId="LiveId" clId="{B272414D-B18A-4D81-997D-E20EBAE48599}" dt="2024-12-22T12:25:10.981" v="6858" actId="165"/>
          <ac:grpSpMkLst>
            <pc:docMk/>
            <pc:sldMk cId="3990924998" sldId="351"/>
            <ac:grpSpMk id="576" creationId="{D47A2B72-6AF9-4AA7-B556-7A6B44C1EED3}"/>
          </ac:grpSpMkLst>
        </pc:grpChg>
        <pc:grpChg chg="mod">
          <ac:chgData name="Lim Kelvin" userId="624f6ae12bb7b72b" providerId="LiveId" clId="{B272414D-B18A-4D81-997D-E20EBAE48599}" dt="2024-12-22T12:25:10.981" v="6858" actId="165"/>
          <ac:grpSpMkLst>
            <pc:docMk/>
            <pc:sldMk cId="3990924998" sldId="351"/>
            <ac:grpSpMk id="577" creationId="{2B1302C0-7BE2-4E58-B5A7-EFAEF6E2DB84}"/>
          </ac:grpSpMkLst>
        </pc:grpChg>
        <pc:grpChg chg="mod">
          <ac:chgData name="Lim Kelvin" userId="624f6ae12bb7b72b" providerId="LiveId" clId="{B272414D-B18A-4D81-997D-E20EBAE48599}" dt="2024-12-22T12:25:10.981" v="6858" actId="165"/>
          <ac:grpSpMkLst>
            <pc:docMk/>
            <pc:sldMk cId="3990924998" sldId="351"/>
            <ac:grpSpMk id="578" creationId="{ADA81770-054F-48FC-BD75-2CC4947069A6}"/>
          </ac:grpSpMkLst>
        </pc:grpChg>
        <pc:grpChg chg="mod">
          <ac:chgData name="Lim Kelvin" userId="624f6ae12bb7b72b" providerId="LiveId" clId="{B272414D-B18A-4D81-997D-E20EBAE48599}" dt="2024-12-22T12:25:10.981" v="6858" actId="165"/>
          <ac:grpSpMkLst>
            <pc:docMk/>
            <pc:sldMk cId="3990924998" sldId="351"/>
            <ac:grpSpMk id="579" creationId="{564F9FAF-12E7-41B5-BC0E-F1A90F65C5F5}"/>
          </ac:grpSpMkLst>
        </pc:grpChg>
        <pc:grpChg chg="mod">
          <ac:chgData name="Lim Kelvin" userId="624f6ae12bb7b72b" providerId="LiveId" clId="{B272414D-B18A-4D81-997D-E20EBAE48599}" dt="2024-12-22T12:25:10.981" v="6858" actId="165"/>
          <ac:grpSpMkLst>
            <pc:docMk/>
            <pc:sldMk cId="3990924998" sldId="351"/>
            <ac:grpSpMk id="581" creationId="{288B6E92-2E37-4CF1-A27F-1B3794E4D174}"/>
          </ac:grpSpMkLst>
        </pc:grpChg>
        <pc:grpChg chg="mod">
          <ac:chgData name="Lim Kelvin" userId="624f6ae12bb7b72b" providerId="LiveId" clId="{B272414D-B18A-4D81-997D-E20EBAE48599}" dt="2024-12-22T12:25:10.981" v="6858" actId="165"/>
          <ac:grpSpMkLst>
            <pc:docMk/>
            <pc:sldMk cId="3990924998" sldId="351"/>
            <ac:grpSpMk id="585" creationId="{F7119F2F-279F-439C-88BA-F5119417A3B0}"/>
          </ac:grpSpMkLst>
        </pc:grpChg>
        <pc:grpChg chg="mod">
          <ac:chgData name="Lim Kelvin" userId="624f6ae12bb7b72b" providerId="LiveId" clId="{B272414D-B18A-4D81-997D-E20EBAE48599}" dt="2024-12-22T12:25:10.981" v="6858" actId="165"/>
          <ac:grpSpMkLst>
            <pc:docMk/>
            <pc:sldMk cId="3990924998" sldId="351"/>
            <ac:grpSpMk id="589" creationId="{C648E169-507A-4650-BEF7-476427DA08F7}"/>
          </ac:grpSpMkLst>
        </pc:grpChg>
        <pc:grpChg chg="mod">
          <ac:chgData name="Lim Kelvin" userId="624f6ae12bb7b72b" providerId="LiveId" clId="{B272414D-B18A-4D81-997D-E20EBAE48599}" dt="2024-12-22T12:25:10.981" v="6858" actId="165"/>
          <ac:grpSpMkLst>
            <pc:docMk/>
            <pc:sldMk cId="3990924998" sldId="351"/>
            <ac:grpSpMk id="593" creationId="{57317398-6B53-4040-881E-A8122E205DA0}"/>
          </ac:grpSpMkLst>
        </pc:grpChg>
        <pc:grpChg chg="mod">
          <ac:chgData name="Lim Kelvin" userId="624f6ae12bb7b72b" providerId="LiveId" clId="{B272414D-B18A-4D81-997D-E20EBAE48599}" dt="2024-12-22T12:25:10.981" v="6858" actId="165"/>
          <ac:grpSpMkLst>
            <pc:docMk/>
            <pc:sldMk cId="3990924998" sldId="351"/>
            <ac:grpSpMk id="597" creationId="{720A81E3-EEC8-480F-887A-0A50FA7B7C9F}"/>
          </ac:grpSpMkLst>
        </pc:grpChg>
        <pc:grpChg chg="mod">
          <ac:chgData name="Lim Kelvin" userId="624f6ae12bb7b72b" providerId="LiveId" clId="{B272414D-B18A-4D81-997D-E20EBAE48599}" dt="2024-12-22T12:25:10.981" v="6858" actId="165"/>
          <ac:grpSpMkLst>
            <pc:docMk/>
            <pc:sldMk cId="3990924998" sldId="351"/>
            <ac:grpSpMk id="601" creationId="{360683E0-15CB-4A65-9D3E-35DAE1407540}"/>
          </ac:grpSpMkLst>
        </pc:grpChg>
        <pc:grpChg chg="mod">
          <ac:chgData name="Lim Kelvin" userId="624f6ae12bb7b72b" providerId="LiveId" clId="{B272414D-B18A-4D81-997D-E20EBAE48599}" dt="2024-12-22T12:25:10.981" v="6858" actId="165"/>
          <ac:grpSpMkLst>
            <pc:docMk/>
            <pc:sldMk cId="3990924998" sldId="351"/>
            <ac:grpSpMk id="605" creationId="{40887DF1-B999-4089-B9B2-53C877FC88F5}"/>
          </ac:grpSpMkLst>
        </pc:grpChg>
        <pc:grpChg chg="mod">
          <ac:chgData name="Lim Kelvin" userId="624f6ae12bb7b72b" providerId="LiveId" clId="{B272414D-B18A-4D81-997D-E20EBAE48599}" dt="2024-12-22T12:25:10.981" v="6858" actId="165"/>
          <ac:grpSpMkLst>
            <pc:docMk/>
            <pc:sldMk cId="3990924998" sldId="351"/>
            <ac:grpSpMk id="609" creationId="{43AF563F-D8DC-4667-B799-AF1F068AF5E7}"/>
          </ac:grpSpMkLst>
        </pc:grpChg>
        <pc:grpChg chg="mod">
          <ac:chgData name="Lim Kelvin" userId="624f6ae12bb7b72b" providerId="LiveId" clId="{B272414D-B18A-4D81-997D-E20EBAE48599}" dt="2024-12-22T12:25:10.981" v="6858" actId="165"/>
          <ac:grpSpMkLst>
            <pc:docMk/>
            <pc:sldMk cId="3990924998" sldId="351"/>
            <ac:grpSpMk id="613" creationId="{9D8ECCA8-32DE-4ABE-8B25-C65DCDC2CA6A}"/>
          </ac:grpSpMkLst>
        </pc:grpChg>
        <pc:grpChg chg="mod">
          <ac:chgData name="Lim Kelvin" userId="624f6ae12bb7b72b" providerId="LiveId" clId="{B272414D-B18A-4D81-997D-E20EBAE48599}" dt="2024-12-22T12:25:10.981" v="6858" actId="165"/>
          <ac:grpSpMkLst>
            <pc:docMk/>
            <pc:sldMk cId="3990924998" sldId="351"/>
            <ac:grpSpMk id="617" creationId="{383B2AC1-0B48-485C-BEB4-EA50B341D5B9}"/>
          </ac:grpSpMkLst>
        </pc:grpChg>
        <pc:grpChg chg="mod">
          <ac:chgData name="Lim Kelvin" userId="624f6ae12bb7b72b" providerId="LiveId" clId="{B272414D-B18A-4D81-997D-E20EBAE48599}" dt="2024-12-22T12:25:10.981" v="6858" actId="165"/>
          <ac:grpSpMkLst>
            <pc:docMk/>
            <pc:sldMk cId="3990924998" sldId="351"/>
            <ac:grpSpMk id="621" creationId="{27E3CCFD-46E1-4665-BC1B-2B42B4EC806F}"/>
          </ac:grpSpMkLst>
        </pc:grpChg>
        <pc:grpChg chg="mod">
          <ac:chgData name="Lim Kelvin" userId="624f6ae12bb7b72b" providerId="LiveId" clId="{B272414D-B18A-4D81-997D-E20EBAE48599}" dt="2024-12-22T12:25:10.981" v="6858" actId="165"/>
          <ac:grpSpMkLst>
            <pc:docMk/>
            <pc:sldMk cId="3990924998" sldId="351"/>
            <ac:grpSpMk id="625" creationId="{FC935340-6306-42C4-96BA-DD96CAFD9A75}"/>
          </ac:grpSpMkLst>
        </pc:grpChg>
        <pc:grpChg chg="mod">
          <ac:chgData name="Lim Kelvin" userId="624f6ae12bb7b72b" providerId="LiveId" clId="{B272414D-B18A-4D81-997D-E20EBAE48599}" dt="2024-12-22T12:25:10.981" v="6858" actId="165"/>
          <ac:grpSpMkLst>
            <pc:docMk/>
            <pc:sldMk cId="3990924998" sldId="351"/>
            <ac:grpSpMk id="629" creationId="{A5EB5611-4D8D-49A6-B5F2-8CB289434BCE}"/>
          </ac:grpSpMkLst>
        </pc:grpChg>
        <pc:grpChg chg="mod">
          <ac:chgData name="Lim Kelvin" userId="624f6ae12bb7b72b" providerId="LiveId" clId="{B272414D-B18A-4D81-997D-E20EBAE48599}" dt="2024-12-22T12:25:10.981" v="6858" actId="165"/>
          <ac:grpSpMkLst>
            <pc:docMk/>
            <pc:sldMk cId="3990924998" sldId="351"/>
            <ac:grpSpMk id="633" creationId="{146BF297-FF52-4B3B-BF9A-3D047585C89E}"/>
          </ac:grpSpMkLst>
        </pc:grpChg>
        <pc:grpChg chg="mod">
          <ac:chgData name="Lim Kelvin" userId="624f6ae12bb7b72b" providerId="LiveId" clId="{B272414D-B18A-4D81-997D-E20EBAE48599}" dt="2024-12-22T12:25:10.981" v="6858" actId="165"/>
          <ac:grpSpMkLst>
            <pc:docMk/>
            <pc:sldMk cId="3990924998" sldId="351"/>
            <ac:grpSpMk id="637" creationId="{F371970A-C0DE-4FC1-AA09-53D277EDD4D1}"/>
          </ac:grpSpMkLst>
        </pc:grpChg>
        <pc:grpChg chg="mod">
          <ac:chgData name="Lim Kelvin" userId="624f6ae12bb7b72b" providerId="LiveId" clId="{B272414D-B18A-4D81-997D-E20EBAE48599}" dt="2024-12-22T12:25:10.981" v="6858" actId="165"/>
          <ac:grpSpMkLst>
            <pc:docMk/>
            <pc:sldMk cId="3990924998" sldId="351"/>
            <ac:grpSpMk id="641" creationId="{747F706F-BAF9-4034-9376-22D73B428990}"/>
          </ac:grpSpMkLst>
        </pc:grpChg>
        <pc:grpChg chg="mod">
          <ac:chgData name="Lim Kelvin" userId="624f6ae12bb7b72b" providerId="LiveId" clId="{B272414D-B18A-4D81-997D-E20EBAE48599}" dt="2024-12-22T12:25:10.981" v="6858" actId="165"/>
          <ac:grpSpMkLst>
            <pc:docMk/>
            <pc:sldMk cId="3990924998" sldId="351"/>
            <ac:grpSpMk id="645" creationId="{7C06DE46-971A-4306-B22B-468BB754723E}"/>
          </ac:grpSpMkLst>
        </pc:grpChg>
        <pc:grpChg chg="mod">
          <ac:chgData name="Lim Kelvin" userId="624f6ae12bb7b72b" providerId="LiveId" clId="{B272414D-B18A-4D81-997D-E20EBAE48599}" dt="2024-12-22T12:25:10.981" v="6858" actId="165"/>
          <ac:grpSpMkLst>
            <pc:docMk/>
            <pc:sldMk cId="3990924998" sldId="351"/>
            <ac:grpSpMk id="649" creationId="{5937F2FB-5E3C-4F9F-B8CB-78DEFBC14BD0}"/>
          </ac:grpSpMkLst>
        </pc:grpChg>
        <pc:grpChg chg="mod">
          <ac:chgData name="Lim Kelvin" userId="624f6ae12bb7b72b" providerId="LiveId" clId="{B272414D-B18A-4D81-997D-E20EBAE48599}" dt="2024-12-22T12:25:10.981" v="6858" actId="165"/>
          <ac:grpSpMkLst>
            <pc:docMk/>
            <pc:sldMk cId="3990924998" sldId="351"/>
            <ac:grpSpMk id="653" creationId="{50A772E6-888E-4CE1-80AC-A7A9013052B1}"/>
          </ac:grpSpMkLst>
        </pc:grpChg>
        <pc:grpChg chg="mod">
          <ac:chgData name="Lim Kelvin" userId="624f6ae12bb7b72b" providerId="LiveId" clId="{B272414D-B18A-4D81-997D-E20EBAE48599}" dt="2024-12-22T12:25:10.981" v="6858" actId="165"/>
          <ac:grpSpMkLst>
            <pc:docMk/>
            <pc:sldMk cId="3990924998" sldId="351"/>
            <ac:grpSpMk id="657" creationId="{BA75CA55-BC85-45F5-A5FF-9E6005903BC3}"/>
          </ac:grpSpMkLst>
        </pc:grpChg>
        <pc:grpChg chg="mod">
          <ac:chgData name="Lim Kelvin" userId="624f6ae12bb7b72b" providerId="LiveId" clId="{B272414D-B18A-4D81-997D-E20EBAE48599}" dt="2024-12-22T12:25:10.981" v="6858" actId="165"/>
          <ac:grpSpMkLst>
            <pc:docMk/>
            <pc:sldMk cId="3990924998" sldId="351"/>
            <ac:grpSpMk id="661" creationId="{084D9CD9-ED4D-4FB9-AF99-EB6761A64CAA}"/>
          </ac:grpSpMkLst>
        </pc:grpChg>
        <pc:grpChg chg="mod">
          <ac:chgData name="Lim Kelvin" userId="624f6ae12bb7b72b" providerId="LiveId" clId="{B272414D-B18A-4D81-997D-E20EBAE48599}" dt="2024-12-22T12:25:10.981" v="6858" actId="165"/>
          <ac:grpSpMkLst>
            <pc:docMk/>
            <pc:sldMk cId="3990924998" sldId="351"/>
            <ac:grpSpMk id="665" creationId="{FF462832-A294-4F66-8B0D-A20BE94212A0}"/>
          </ac:grpSpMkLst>
        </pc:grpChg>
        <pc:grpChg chg="mod">
          <ac:chgData name="Lim Kelvin" userId="624f6ae12bb7b72b" providerId="LiveId" clId="{B272414D-B18A-4D81-997D-E20EBAE48599}" dt="2024-12-22T12:25:10.981" v="6858" actId="165"/>
          <ac:grpSpMkLst>
            <pc:docMk/>
            <pc:sldMk cId="3990924998" sldId="351"/>
            <ac:grpSpMk id="669" creationId="{53A5B107-A79B-4A5B-B47D-A728416A5BF6}"/>
          </ac:grpSpMkLst>
        </pc:grpChg>
        <pc:grpChg chg="mod topLvl">
          <ac:chgData name="Lim Kelvin" userId="624f6ae12bb7b72b" providerId="LiveId" clId="{B272414D-B18A-4D81-997D-E20EBAE48599}" dt="2024-12-22T12:25:10.981" v="6858" actId="165"/>
          <ac:grpSpMkLst>
            <pc:docMk/>
            <pc:sldMk cId="3990924998" sldId="351"/>
            <ac:grpSpMk id="676" creationId="{DA30FBD1-88EF-4DD0-AA78-923980664BDF}"/>
          </ac:grpSpMkLst>
        </pc:grpChg>
        <pc:grpChg chg="mod">
          <ac:chgData name="Lim Kelvin" userId="624f6ae12bb7b72b" providerId="LiveId" clId="{B272414D-B18A-4D81-997D-E20EBAE48599}" dt="2024-12-22T12:25:10.981" v="6858" actId="165"/>
          <ac:grpSpMkLst>
            <pc:docMk/>
            <pc:sldMk cId="3990924998" sldId="351"/>
            <ac:grpSpMk id="677" creationId="{865591C8-9BD4-4DD1-B7C5-555668F6CC76}"/>
          </ac:grpSpMkLst>
        </pc:grpChg>
        <pc:grpChg chg="mod">
          <ac:chgData name="Lim Kelvin" userId="624f6ae12bb7b72b" providerId="LiveId" clId="{B272414D-B18A-4D81-997D-E20EBAE48599}" dt="2024-12-22T12:25:10.981" v="6858" actId="165"/>
          <ac:grpSpMkLst>
            <pc:docMk/>
            <pc:sldMk cId="3990924998" sldId="351"/>
            <ac:grpSpMk id="678" creationId="{192117FE-A9E6-4FAA-AF08-F60FF0063C7C}"/>
          </ac:grpSpMkLst>
        </pc:grpChg>
        <pc:grpChg chg="mod">
          <ac:chgData name="Lim Kelvin" userId="624f6ae12bb7b72b" providerId="LiveId" clId="{B272414D-B18A-4D81-997D-E20EBAE48599}" dt="2024-12-22T12:25:10.981" v="6858" actId="165"/>
          <ac:grpSpMkLst>
            <pc:docMk/>
            <pc:sldMk cId="3990924998" sldId="351"/>
            <ac:grpSpMk id="679" creationId="{776F911C-3E23-48F4-A108-AA252A53049A}"/>
          </ac:grpSpMkLst>
        </pc:grpChg>
        <pc:grpChg chg="mod">
          <ac:chgData name="Lim Kelvin" userId="624f6ae12bb7b72b" providerId="LiveId" clId="{B272414D-B18A-4D81-997D-E20EBAE48599}" dt="2024-12-22T12:25:10.981" v="6858" actId="165"/>
          <ac:grpSpMkLst>
            <pc:docMk/>
            <pc:sldMk cId="3990924998" sldId="351"/>
            <ac:grpSpMk id="680" creationId="{0FF41F91-4D87-4390-8A15-C0646985C57B}"/>
          </ac:grpSpMkLst>
        </pc:grpChg>
        <pc:grpChg chg="mod">
          <ac:chgData name="Lim Kelvin" userId="624f6ae12bb7b72b" providerId="LiveId" clId="{B272414D-B18A-4D81-997D-E20EBAE48599}" dt="2024-12-22T12:25:10.981" v="6858" actId="165"/>
          <ac:grpSpMkLst>
            <pc:docMk/>
            <pc:sldMk cId="3990924998" sldId="351"/>
            <ac:grpSpMk id="681" creationId="{1AE82C66-D727-43EC-8B3E-8D647E1D1D57}"/>
          </ac:grpSpMkLst>
        </pc:grpChg>
        <pc:grpChg chg="mod">
          <ac:chgData name="Lim Kelvin" userId="624f6ae12bb7b72b" providerId="LiveId" clId="{B272414D-B18A-4D81-997D-E20EBAE48599}" dt="2024-12-22T12:25:10.981" v="6858" actId="165"/>
          <ac:grpSpMkLst>
            <pc:docMk/>
            <pc:sldMk cId="3990924998" sldId="351"/>
            <ac:grpSpMk id="682" creationId="{AA4CCC9B-2EDC-4E69-9C34-F687F040C6EF}"/>
          </ac:grpSpMkLst>
        </pc:grpChg>
        <pc:grpChg chg="mod">
          <ac:chgData name="Lim Kelvin" userId="624f6ae12bb7b72b" providerId="LiveId" clId="{B272414D-B18A-4D81-997D-E20EBAE48599}" dt="2024-12-22T12:25:10.981" v="6858" actId="165"/>
          <ac:grpSpMkLst>
            <pc:docMk/>
            <pc:sldMk cId="3990924998" sldId="351"/>
            <ac:grpSpMk id="683" creationId="{327F292E-8606-4BA6-A664-D4BE114A897E}"/>
          </ac:grpSpMkLst>
        </pc:grpChg>
        <pc:grpChg chg="mod">
          <ac:chgData name="Lim Kelvin" userId="624f6ae12bb7b72b" providerId="LiveId" clId="{B272414D-B18A-4D81-997D-E20EBAE48599}" dt="2024-12-22T12:25:10.981" v="6858" actId="165"/>
          <ac:grpSpMkLst>
            <pc:docMk/>
            <pc:sldMk cId="3990924998" sldId="351"/>
            <ac:grpSpMk id="684" creationId="{BAF00138-2921-45B3-87DC-D415B4EB1C2A}"/>
          </ac:grpSpMkLst>
        </pc:grpChg>
        <pc:grpChg chg="mod">
          <ac:chgData name="Lim Kelvin" userId="624f6ae12bb7b72b" providerId="LiveId" clId="{B272414D-B18A-4D81-997D-E20EBAE48599}" dt="2024-12-22T12:25:10.981" v="6858" actId="165"/>
          <ac:grpSpMkLst>
            <pc:docMk/>
            <pc:sldMk cId="3990924998" sldId="351"/>
            <ac:grpSpMk id="685" creationId="{245641AD-4C98-4E0E-8600-82DE7BFCC697}"/>
          </ac:grpSpMkLst>
        </pc:grpChg>
        <pc:grpChg chg="mod">
          <ac:chgData name="Lim Kelvin" userId="624f6ae12bb7b72b" providerId="LiveId" clId="{B272414D-B18A-4D81-997D-E20EBAE48599}" dt="2024-12-22T12:25:10.981" v="6858" actId="165"/>
          <ac:grpSpMkLst>
            <pc:docMk/>
            <pc:sldMk cId="3990924998" sldId="351"/>
            <ac:grpSpMk id="686" creationId="{4C8328A0-4E9E-46AE-BEB5-B0043B4B0EAF}"/>
          </ac:grpSpMkLst>
        </pc:grpChg>
        <pc:grpChg chg="mod">
          <ac:chgData name="Lim Kelvin" userId="624f6ae12bb7b72b" providerId="LiveId" clId="{B272414D-B18A-4D81-997D-E20EBAE48599}" dt="2024-12-22T12:25:10.981" v="6858" actId="165"/>
          <ac:grpSpMkLst>
            <pc:docMk/>
            <pc:sldMk cId="3990924998" sldId="351"/>
            <ac:grpSpMk id="687" creationId="{CACAD4B5-084B-49F8-9634-41484EC7CBC8}"/>
          </ac:grpSpMkLst>
        </pc:grpChg>
        <pc:grpChg chg="mod">
          <ac:chgData name="Lim Kelvin" userId="624f6ae12bb7b72b" providerId="LiveId" clId="{B272414D-B18A-4D81-997D-E20EBAE48599}" dt="2024-12-22T12:25:10.981" v="6858" actId="165"/>
          <ac:grpSpMkLst>
            <pc:docMk/>
            <pc:sldMk cId="3990924998" sldId="351"/>
            <ac:grpSpMk id="688" creationId="{970A0410-44D3-43AD-BCE4-9AA98F3C00A5}"/>
          </ac:grpSpMkLst>
        </pc:grpChg>
        <pc:grpChg chg="mod">
          <ac:chgData name="Lim Kelvin" userId="624f6ae12bb7b72b" providerId="LiveId" clId="{B272414D-B18A-4D81-997D-E20EBAE48599}" dt="2024-12-22T12:25:10.981" v="6858" actId="165"/>
          <ac:grpSpMkLst>
            <pc:docMk/>
            <pc:sldMk cId="3990924998" sldId="351"/>
            <ac:grpSpMk id="689" creationId="{39A4FE68-DA6B-49E5-9650-687036C358A0}"/>
          </ac:grpSpMkLst>
        </pc:grpChg>
        <pc:grpChg chg="mod">
          <ac:chgData name="Lim Kelvin" userId="624f6ae12bb7b72b" providerId="LiveId" clId="{B272414D-B18A-4D81-997D-E20EBAE48599}" dt="2024-12-22T12:25:10.981" v="6858" actId="165"/>
          <ac:grpSpMkLst>
            <pc:docMk/>
            <pc:sldMk cId="3990924998" sldId="351"/>
            <ac:grpSpMk id="690" creationId="{12B7EC6D-C4A4-4AB0-B26F-18C2978367DB}"/>
          </ac:grpSpMkLst>
        </pc:grpChg>
        <pc:grpChg chg="mod">
          <ac:chgData name="Lim Kelvin" userId="624f6ae12bb7b72b" providerId="LiveId" clId="{B272414D-B18A-4D81-997D-E20EBAE48599}" dt="2024-12-22T12:25:10.981" v="6858" actId="165"/>
          <ac:grpSpMkLst>
            <pc:docMk/>
            <pc:sldMk cId="3990924998" sldId="351"/>
            <ac:grpSpMk id="691" creationId="{2026EF0E-4C76-4AD9-B035-4D81B225B0D1}"/>
          </ac:grpSpMkLst>
        </pc:grpChg>
        <pc:grpChg chg="mod">
          <ac:chgData name="Lim Kelvin" userId="624f6ae12bb7b72b" providerId="LiveId" clId="{B272414D-B18A-4D81-997D-E20EBAE48599}" dt="2024-12-22T12:25:10.981" v="6858" actId="165"/>
          <ac:grpSpMkLst>
            <pc:docMk/>
            <pc:sldMk cId="3990924998" sldId="351"/>
            <ac:grpSpMk id="692" creationId="{09145FA9-9CFE-4401-BC60-AE9B60439A06}"/>
          </ac:grpSpMkLst>
        </pc:grpChg>
        <pc:grpChg chg="mod">
          <ac:chgData name="Lim Kelvin" userId="624f6ae12bb7b72b" providerId="LiveId" clId="{B272414D-B18A-4D81-997D-E20EBAE48599}" dt="2024-12-22T12:25:10.981" v="6858" actId="165"/>
          <ac:grpSpMkLst>
            <pc:docMk/>
            <pc:sldMk cId="3990924998" sldId="351"/>
            <ac:grpSpMk id="693" creationId="{1DB62A71-CC4F-419C-996D-E741B02D649B}"/>
          </ac:grpSpMkLst>
        </pc:grpChg>
        <pc:grpChg chg="mod">
          <ac:chgData name="Lim Kelvin" userId="624f6ae12bb7b72b" providerId="LiveId" clId="{B272414D-B18A-4D81-997D-E20EBAE48599}" dt="2024-12-22T12:25:10.981" v="6858" actId="165"/>
          <ac:grpSpMkLst>
            <pc:docMk/>
            <pc:sldMk cId="3990924998" sldId="351"/>
            <ac:grpSpMk id="694" creationId="{9B7803CE-9452-4234-A20B-44A1B5D02BB9}"/>
          </ac:grpSpMkLst>
        </pc:grpChg>
        <pc:grpChg chg="mod">
          <ac:chgData name="Lim Kelvin" userId="624f6ae12bb7b72b" providerId="LiveId" clId="{B272414D-B18A-4D81-997D-E20EBAE48599}" dt="2024-12-22T12:25:10.981" v="6858" actId="165"/>
          <ac:grpSpMkLst>
            <pc:docMk/>
            <pc:sldMk cId="3990924998" sldId="351"/>
            <ac:grpSpMk id="696" creationId="{ED7B1308-036E-482E-916C-4E54F9692817}"/>
          </ac:grpSpMkLst>
        </pc:grpChg>
        <pc:grpChg chg="mod">
          <ac:chgData name="Lim Kelvin" userId="624f6ae12bb7b72b" providerId="LiveId" clId="{B272414D-B18A-4D81-997D-E20EBAE48599}" dt="2024-12-22T12:25:10.981" v="6858" actId="165"/>
          <ac:grpSpMkLst>
            <pc:docMk/>
            <pc:sldMk cId="3990924998" sldId="351"/>
            <ac:grpSpMk id="700" creationId="{0788763F-DB47-41AB-914A-3C7A5896D42A}"/>
          </ac:grpSpMkLst>
        </pc:grpChg>
        <pc:grpChg chg="mod">
          <ac:chgData name="Lim Kelvin" userId="624f6ae12bb7b72b" providerId="LiveId" clId="{B272414D-B18A-4D81-997D-E20EBAE48599}" dt="2024-12-22T12:25:10.981" v="6858" actId="165"/>
          <ac:grpSpMkLst>
            <pc:docMk/>
            <pc:sldMk cId="3990924998" sldId="351"/>
            <ac:grpSpMk id="704" creationId="{8AD87AF5-793E-4B6A-B4A8-3E22BF0D4E7C}"/>
          </ac:grpSpMkLst>
        </pc:grpChg>
        <pc:grpChg chg="mod">
          <ac:chgData name="Lim Kelvin" userId="624f6ae12bb7b72b" providerId="LiveId" clId="{B272414D-B18A-4D81-997D-E20EBAE48599}" dt="2024-12-22T12:25:10.981" v="6858" actId="165"/>
          <ac:grpSpMkLst>
            <pc:docMk/>
            <pc:sldMk cId="3990924998" sldId="351"/>
            <ac:grpSpMk id="708" creationId="{1084820B-02B3-4067-A944-5746BEC2D8C5}"/>
          </ac:grpSpMkLst>
        </pc:grpChg>
        <pc:grpChg chg="mod">
          <ac:chgData name="Lim Kelvin" userId="624f6ae12bb7b72b" providerId="LiveId" clId="{B272414D-B18A-4D81-997D-E20EBAE48599}" dt="2024-12-22T12:25:10.981" v="6858" actId="165"/>
          <ac:grpSpMkLst>
            <pc:docMk/>
            <pc:sldMk cId="3990924998" sldId="351"/>
            <ac:grpSpMk id="712" creationId="{8F8CCAE4-6E8D-490F-88A9-A2CC3B331903}"/>
          </ac:grpSpMkLst>
        </pc:grpChg>
        <pc:grpChg chg="mod">
          <ac:chgData name="Lim Kelvin" userId="624f6ae12bb7b72b" providerId="LiveId" clId="{B272414D-B18A-4D81-997D-E20EBAE48599}" dt="2024-12-22T12:25:10.981" v="6858" actId="165"/>
          <ac:grpSpMkLst>
            <pc:docMk/>
            <pc:sldMk cId="3990924998" sldId="351"/>
            <ac:grpSpMk id="716" creationId="{FD9C4519-CD7A-4E0D-BADD-E4C1CD640151}"/>
          </ac:grpSpMkLst>
        </pc:grpChg>
        <pc:grpChg chg="mod">
          <ac:chgData name="Lim Kelvin" userId="624f6ae12bb7b72b" providerId="LiveId" clId="{B272414D-B18A-4D81-997D-E20EBAE48599}" dt="2024-12-22T12:25:10.981" v="6858" actId="165"/>
          <ac:grpSpMkLst>
            <pc:docMk/>
            <pc:sldMk cId="3990924998" sldId="351"/>
            <ac:grpSpMk id="720" creationId="{EC0D367F-4998-4DC7-9672-D428FDDF31DC}"/>
          </ac:grpSpMkLst>
        </pc:grpChg>
        <pc:grpChg chg="mod">
          <ac:chgData name="Lim Kelvin" userId="624f6ae12bb7b72b" providerId="LiveId" clId="{B272414D-B18A-4D81-997D-E20EBAE48599}" dt="2024-12-22T12:25:10.981" v="6858" actId="165"/>
          <ac:grpSpMkLst>
            <pc:docMk/>
            <pc:sldMk cId="3990924998" sldId="351"/>
            <ac:grpSpMk id="724" creationId="{078520DC-5BF0-42F6-AB6A-CE5BAD501346}"/>
          </ac:grpSpMkLst>
        </pc:grpChg>
        <pc:grpChg chg="mod">
          <ac:chgData name="Lim Kelvin" userId="624f6ae12bb7b72b" providerId="LiveId" clId="{B272414D-B18A-4D81-997D-E20EBAE48599}" dt="2024-12-22T12:25:10.981" v="6858" actId="165"/>
          <ac:grpSpMkLst>
            <pc:docMk/>
            <pc:sldMk cId="3990924998" sldId="351"/>
            <ac:grpSpMk id="728" creationId="{DC3CB8F1-88FA-45A3-8D9C-305FF9ED3A08}"/>
          </ac:grpSpMkLst>
        </pc:grpChg>
        <pc:grpChg chg="mod">
          <ac:chgData name="Lim Kelvin" userId="624f6ae12bb7b72b" providerId="LiveId" clId="{B272414D-B18A-4D81-997D-E20EBAE48599}" dt="2024-12-22T12:25:10.981" v="6858" actId="165"/>
          <ac:grpSpMkLst>
            <pc:docMk/>
            <pc:sldMk cId="3990924998" sldId="351"/>
            <ac:grpSpMk id="732" creationId="{263D9BE0-DF2C-42BD-A8D5-3CEA538C664D}"/>
          </ac:grpSpMkLst>
        </pc:grpChg>
        <pc:grpChg chg="mod">
          <ac:chgData name="Lim Kelvin" userId="624f6ae12bb7b72b" providerId="LiveId" clId="{B272414D-B18A-4D81-997D-E20EBAE48599}" dt="2024-12-22T12:25:10.981" v="6858" actId="165"/>
          <ac:grpSpMkLst>
            <pc:docMk/>
            <pc:sldMk cId="3990924998" sldId="351"/>
            <ac:grpSpMk id="736" creationId="{7653016E-2475-45D0-B3F4-8A18A46F7EE7}"/>
          </ac:grpSpMkLst>
        </pc:grpChg>
        <pc:grpChg chg="mod">
          <ac:chgData name="Lim Kelvin" userId="624f6ae12bb7b72b" providerId="LiveId" clId="{B272414D-B18A-4D81-997D-E20EBAE48599}" dt="2024-12-22T12:25:10.981" v="6858" actId="165"/>
          <ac:grpSpMkLst>
            <pc:docMk/>
            <pc:sldMk cId="3990924998" sldId="351"/>
            <ac:grpSpMk id="740" creationId="{04AC3A6A-4A56-43BB-B345-E4898DD33C67}"/>
          </ac:grpSpMkLst>
        </pc:grpChg>
        <pc:grpChg chg="mod">
          <ac:chgData name="Lim Kelvin" userId="624f6ae12bb7b72b" providerId="LiveId" clId="{B272414D-B18A-4D81-997D-E20EBAE48599}" dt="2024-12-22T12:25:10.981" v="6858" actId="165"/>
          <ac:grpSpMkLst>
            <pc:docMk/>
            <pc:sldMk cId="3990924998" sldId="351"/>
            <ac:grpSpMk id="744" creationId="{91D0315C-A8CB-4D61-9B60-653F0D101A57}"/>
          </ac:grpSpMkLst>
        </pc:grpChg>
        <pc:grpChg chg="mod">
          <ac:chgData name="Lim Kelvin" userId="624f6ae12bb7b72b" providerId="LiveId" clId="{B272414D-B18A-4D81-997D-E20EBAE48599}" dt="2024-12-22T12:25:10.981" v="6858" actId="165"/>
          <ac:grpSpMkLst>
            <pc:docMk/>
            <pc:sldMk cId="3990924998" sldId="351"/>
            <ac:grpSpMk id="748" creationId="{F5C92CFC-0DA3-49AA-BFC7-2C559CC834A9}"/>
          </ac:grpSpMkLst>
        </pc:grpChg>
        <pc:grpChg chg="mod">
          <ac:chgData name="Lim Kelvin" userId="624f6ae12bb7b72b" providerId="LiveId" clId="{B272414D-B18A-4D81-997D-E20EBAE48599}" dt="2024-12-22T12:25:10.981" v="6858" actId="165"/>
          <ac:grpSpMkLst>
            <pc:docMk/>
            <pc:sldMk cId="3990924998" sldId="351"/>
            <ac:grpSpMk id="752" creationId="{1D3D8A94-2E6E-4CBE-8838-C4A6A1E6AB8B}"/>
          </ac:grpSpMkLst>
        </pc:grpChg>
        <pc:grpChg chg="mod">
          <ac:chgData name="Lim Kelvin" userId="624f6ae12bb7b72b" providerId="LiveId" clId="{B272414D-B18A-4D81-997D-E20EBAE48599}" dt="2024-12-22T12:25:10.981" v="6858" actId="165"/>
          <ac:grpSpMkLst>
            <pc:docMk/>
            <pc:sldMk cId="3990924998" sldId="351"/>
            <ac:grpSpMk id="756" creationId="{C6F76353-22C4-4F8D-8F14-498E5851AA0F}"/>
          </ac:grpSpMkLst>
        </pc:grpChg>
        <pc:grpChg chg="mod">
          <ac:chgData name="Lim Kelvin" userId="624f6ae12bb7b72b" providerId="LiveId" clId="{B272414D-B18A-4D81-997D-E20EBAE48599}" dt="2024-12-22T12:25:10.981" v="6858" actId="165"/>
          <ac:grpSpMkLst>
            <pc:docMk/>
            <pc:sldMk cId="3990924998" sldId="351"/>
            <ac:grpSpMk id="760" creationId="{5749A1AD-96FD-4630-AADE-696F7CF36FA1}"/>
          </ac:grpSpMkLst>
        </pc:grpChg>
        <pc:grpChg chg="mod">
          <ac:chgData name="Lim Kelvin" userId="624f6ae12bb7b72b" providerId="LiveId" clId="{B272414D-B18A-4D81-997D-E20EBAE48599}" dt="2024-12-22T12:25:10.981" v="6858" actId="165"/>
          <ac:grpSpMkLst>
            <pc:docMk/>
            <pc:sldMk cId="3990924998" sldId="351"/>
            <ac:grpSpMk id="764" creationId="{A65084FD-A366-495C-B3AC-34EC605EA55B}"/>
          </ac:grpSpMkLst>
        </pc:grpChg>
        <pc:grpChg chg="add mod">
          <ac:chgData name="Lim Kelvin" userId="624f6ae12bb7b72b" providerId="LiveId" clId="{B272414D-B18A-4D81-997D-E20EBAE48599}" dt="2024-12-22T12:25:48.849" v="6861" actId="1076"/>
          <ac:grpSpMkLst>
            <pc:docMk/>
            <pc:sldMk cId="3990924998" sldId="351"/>
            <ac:grpSpMk id="767" creationId="{42D1103F-00AA-407F-A5BD-2CBB65FBE0FA}"/>
          </ac:grpSpMkLst>
        </pc:grpChg>
        <pc:grpChg chg="mod">
          <ac:chgData name="Lim Kelvin" userId="624f6ae12bb7b72b" providerId="LiveId" clId="{B272414D-B18A-4D81-997D-E20EBAE48599}" dt="2024-12-22T12:25:41.944" v="6860"/>
          <ac:grpSpMkLst>
            <pc:docMk/>
            <pc:sldMk cId="3990924998" sldId="351"/>
            <ac:grpSpMk id="771" creationId="{9ACCA387-A90B-4B66-BCFD-025B18587504}"/>
          </ac:grpSpMkLst>
        </pc:grpChg>
        <pc:grpChg chg="mod">
          <ac:chgData name="Lim Kelvin" userId="624f6ae12bb7b72b" providerId="LiveId" clId="{B272414D-B18A-4D81-997D-E20EBAE48599}" dt="2024-12-22T12:25:41.944" v="6860"/>
          <ac:grpSpMkLst>
            <pc:docMk/>
            <pc:sldMk cId="3990924998" sldId="351"/>
            <ac:grpSpMk id="773" creationId="{A76A1CEF-DA77-4751-941E-EA911AFE6683}"/>
          </ac:grpSpMkLst>
        </pc:grpChg>
        <pc:grpChg chg="mod">
          <ac:chgData name="Lim Kelvin" userId="624f6ae12bb7b72b" providerId="LiveId" clId="{B272414D-B18A-4D81-997D-E20EBAE48599}" dt="2024-12-22T12:25:41.944" v="6860"/>
          <ac:grpSpMkLst>
            <pc:docMk/>
            <pc:sldMk cId="3990924998" sldId="351"/>
            <ac:grpSpMk id="774" creationId="{A17B4C8F-244D-4D25-A433-050CD8A3B8FA}"/>
          </ac:grpSpMkLst>
        </pc:grpChg>
        <pc:grpChg chg="mod">
          <ac:chgData name="Lim Kelvin" userId="624f6ae12bb7b72b" providerId="LiveId" clId="{B272414D-B18A-4D81-997D-E20EBAE48599}" dt="2024-12-22T12:25:41.944" v="6860"/>
          <ac:grpSpMkLst>
            <pc:docMk/>
            <pc:sldMk cId="3990924998" sldId="351"/>
            <ac:grpSpMk id="775" creationId="{465E471B-DF80-48F4-B93A-4503D96CD7B4}"/>
          </ac:grpSpMkLst>
        </pc:grpChg>
        <pc:grpChg chg="mod">
          <ac:chgData name="Lim Kelvin" userId="624f6ae12bb7b72b" providerId="LiveId" clId="{B272414D-B18A-4D81-997D-E20EBAE48599}" dt="2024-12-22T12:25:41.944" v="6860"/>
          <ac:grpSpMkLst>
            <pc:docMk/>
            <pc:sldMk cId="3990924998" sldId="351"/>
            <ac:grpSpMk id="776" creationId="{8BF537E1-1A38-4FBD-9AE2-5BE6AEBF963F}"/>
          </ac:grpSpMkLst>
        </pc:grpChg>
        <pc:grpChg chg="mod">
          <ac:chgData name="Lim Kelvin" userId="624f6ae12bb7b72b" providerId="LiveId" clId="{B272414D-B18A-4D81-997D-E20EBAE48599}" dt="2024-12-22T12:25:41.944" v="6860"/>
          <ac:grpSpMkLst>
            <pc:docMk/>
            <pc:sldMk cId="3990924998" sldId="351"/>
            <ac:grpSpMk id="777" creationId="{511FB759-AEF0-4529-8D43-0B303BB659C0}"/>
          </ac:grpSpMkLst>
        </pc:grpChg>
        <pc:grpChg chg="mod">
          <ac:chgData name="Lim Kelvin" userId="624f6ae12bb7b72b" providerId="LiveId" clId="{B272414D-B18A-4D81-997D-E20EBAE48599}" dt="2024-12-22T12:25:41.944" v="6860"/>
          <ac:grpSpMkLst>
            <pc:docMk/>
            <pc:sldMk cId="3990924998" sldId="351"/>
            <ac:grpSpMk id="778" creationId="{6BACD02F-40EA-4817-B120-2B2C920A5DF6}"/>
          </ac:grpSpMkLst>
        </pc:grpChg>
        <pc:grpChg chg="mod">
          <ac:chgData name="Lim Kelvin" userId="624f6ae12bb7b72b" providerId="LiveId" clId="{B272414D-B18A-4D81-997D-E20EBAE48599}" dt="2024-12-22T12:25:41.944" v="6860"/>
          <ac:grpSpMkLst>
            <pc:docMk/>
            <pc:sldMk cId="3990924998" sldId="351"/>
            <ac:grpSpMk id="779" creationId="{98578499-471D-4F15-8DEA-BF0E7FAF573D}"/>
          </ac:grpSpMkLst>
        </pc:grpChg>
        <pc:grpChg chg="mod">
          <ac:chgData name="Lim Kelvin" userId="624f6ae12bb7b72b" providerId="LiveId" clId="{B272414D-B18A-4D81-997D-E20EBAE48599}" dt="2024-12-22T12:25:41.944" v="6860"/>
          <ac:grpSpMkLst>
            <pc:docMk/>
            <pc:sldMk cId="3990924998" sldId="351"/>
            <ac:grpSpMk id="780" creationId="{D367FD25-C8DC-489C-939D-681EC9B67F63}"/>
          </ac:grpSpMkLst>
        </pc:grpChg>
        <pc:grpChg chg="mod">
          <ac:chgData name="Lim Kelvin" userId="624f6ae12bb7b72b" providerId="LiveId" clId="{B272414D-B18A-4D81-997D-E20EBAE48599}" dt="2024-12-22T12:25:41.944" v="6860"/>
          <ac:grpSpMkLst>
            <pc:docMk/>
            <pc:sldMk cId="3990924998" sldId="351"/>
            <ac:grpSpMk id="781" creationId="{3EB9A037-082C-4947-A1D4-D82FA98AA03F}"/>
          </ac:grpSpMkLst>
        </pc:grpChg>
        <pc:grpChg chg="mod">
          <ac:chgData name="Lim Kelvin" userId="624f6ae12bb7b72b" providerId="LiveId" clId="{B272414D-B18A-4D81-997D-E20EBAE48599}" dt="2024-12-22T12:25:41.944" v="6860"/>
          <ac:grpSpMkLst>
            <pc:docMk/>
            <pc:sldMk cId="3990924998" sldId="351"/>
            <ac:grpSpMk id="782" creationId="{4EFC3FD3-DB62-453A-BD9B-5636C942E170}"/>
          </ac:grpSpMkLst>
        </pc:grpChg>
        <pc:grpChg chg="mod">
          <ac:chgData name="Lim Kelvin" userId="624f6ae12bb7b72b" providerId="LiveId" clId="{B272414D-B18A-4D81-997D-E20EBAE48599}" dt="2024-12-22T12:25:41.944" v="6860"/>
          <ac:grpSpMkLst>
            <pc:docMk/>
            <pc:sldMk cId="3990924998" sldId="351"/>
            <ac:grpSpMk id="784" creationId="{3C57AA00-3487-41D6-B567-AC5707200C64}"/>
          </ac:grpSpMkLst>
        </pc:grpChg>
        <pc:grpChg chg="mod">
          <ac:chgData name="Lim Kelvin" userId="624f6ae12bb7b72b" providerId="LiveId" clId="{B272414D-B18A-4D81-997D-E20EBAE48599}" dt="2024-12-22T12:25:41.944" v="6860"/>
          <ac:grpSpMkLst>
            <pc:docMk/>
            <pc:sldMk cId="3990924998" sldId="351"/>
            <ac:grpSpMk id="785" creationId="{DD0F43B9-3C19-4C6E-B329-7AE7DB4202A0}"/>
          </ac:grpSpMkLst>
        </pc:grpChg>
        <pc:grpChg chg="mod">
          <ac:chgData name="Lim Kelvin" userId="624f6ae12bb7b72b" providerId="LiveId" clId="{B272414D-B18A-4D81-997D-E20EBAE48599}" dt="2024-12-22T12:25:41.944" v="6860"/>
          <ac:grpSpMkLst>
            <pc:docMk/>
            <pc:sldMk cId="3990924998" sldId="351"/>
            <ac:grpSpMk id="786" creationId="{841877BE-5FE0-4ADB-A5A1-DA0C2D89CD52}"/>
          </ac:grpSpMkLst>
        </pc:grpChg>
        <pc:grpChg chg="mod">
          <ac:chgData name="Lim Kelvin" userId="624f6ae12bb7b72b" providerId="LiveId" clId="{B272414D-B18A-4D81-997D-E20EBAE48599}" dt="2024-12-22T12:25:41.944" v="6860"/>
          <ac:grpSpMkLst>
            <pc:docMk/>
            <pc:sldMk cId="3990924998" sldId="351"/>
            <ac:grpSpMk id="787" creationId="{8A315752-44F3-452A-A2AC-CA8EA5B3EFDA}"/>
          </ac:grpSpMkLst>
        </pc:grpChg>
        <pc:grpChg chg="mod">
          <ac:chgData name="Lim Kelvin" userId="624f6ae12bb7b72b" providerId="LiveId" clId="{B272414D-B18A-4D81-997D-E20EBAE48599}" dt="2024-12-22T12:25:41.944" v="6860"/>
          <ac:grpSpMkLst>
            <pc:docMk/>
            <pc:sldMk cId="3990924998" sldId="351"/>
            <ac:grpSpMk id="789" creationId="{BDB8C62B-826A-4D86-AA40-98C1E0129B7B}"/>
          </ac:grpSpMkLst>
        </pc:grpChg>
        <pc:grpChg chg="mod">
          <ac:chgData name="Lim Kelvin" userId="624f6ae12bb7b72b" providerId="LiveId" clId="{B272414D-B18A-4D81-997D-E20EBAE48599}" dt="2024-12-22T12:25:41.944" v="6860"/>
          <ac:grpSpMkLst>
            <pc:docMk/>
            <pc:sldMk cId="3990924998" sldId="351"/>
            <ac:grpSpMk id="790" creationId="{517A389A-D94B-4353-9EB0-9E0E62AA131D}"/>
          </ac:grpSpMkLst>
        </pc:grpChg>
        <pc:grpChg chg="mod">
          <ac:chgData name="Lim Kelvin" userId="624f6ae12bb7b72b" providerId="LiveId" clId="{B272414D-B18A-4D81-997D-E20EBAE48599}" dt="2024-12-22T12:25:41.944" v="6860"/>
          <ac:grpSpMkLst>
            <pc:docMk/>
            <pc:sldMk cId="3990924998" sldId="351"/>
            <ac:grpSpMk id="791" creationId="{7DC79BD6-34F6-44EE-8E00-501ABE965BDE}"/>
          </ac:grpSpMkLst>
        </pc:grpChg>
        <pc:grpChg chg="mod">
          <ac:chgData name="Lim Kelvin" userId="624f6ae12bb7b72b" providerId="LiveId" clId="{B272414D-B18A-4D81-997D-E20EBAE48599}" dt="2024-12-22T12:25:41.944" v="6860"/>
          <ac:grpSpMkLst>
            <pc:docMk/>
            <pc:sldMk cId="3990924998" sldId="351"/>
            <ac:grpSpMk id="793" creationId="{861320C4-8BAA-48BC-8010-9773DDD87918}"/>
          </ac:grpSpMkLst>
        </pc:grpChg>
        <pc:grpChg chg="mod">
          <ac:chgData name="Lim Kelvin" userId="624f6ae12bb7b72b" providerId="LiveId" clId="{B272414D-B18A-4D81-997D-E20EBAE48599}" dt="2024-12-22T12:25:41.944" v="6860"/>
          <ac:grpSpMkLst>
            <pc:docMk/>
            <pc:sldMk cId="3990924998" sldId="351"/>
            <ac:grpSpMk id="794" creationId="{4357430B-E543-4F53-9054-BB5089D2F713}"/>
          </ac:grpSpMkLst>
        </pc:grpChg>
        <pc:grpChg chg="mod">
          <ac:chgData name="Lim Kelvin" userId="624f6ae12bb7b72b" providerId="LiveId" clId="{B272414D-B18A-4D81-997D-E20EBAE48599}" dt="2024-12-22T12:25:41.944" v="6860"/>
          <ac:grpSpMkLst>
            <pc:docMk/>
            <pc:sldMk cId="3990924998" sldId="351"/>
            <ac:grpSpMk id="795" creationId="{34F26F0C-FAE8-4C17-A0D6-CF1C04C79C63}"/>
          </ac:grpSpMkLst>
        </pc:grpChg>
        <pc:grpChg chg="mod">
          <ac:chgData name="Lim Kelvin" userId="624f6ae12bb7b72b" providerId="LiveId" clId="{B272414D-B18A-4D81-997D-E20EBAE48599}" dt="2024-12-22T12:25:41.944" v="6860"/>
          <ac:grpSpMkLst>
            <pc:docMk/>
            <pc:sldMk cId="3990924998" sldId="351"/>
            <ac:grpSpMk id="796" creationId="{FA394F67-E4FE-4E92-BE26-A3D95877F0B7}"/>
          </ac:grpSpMkLst>
        </pc:grpChg>
        <pc:grpChg chg="mod">
          <ac:chgData name="Lim Kelvin" userId="624f6ae12bb7b72b" providerId="LiveId" clId="{B272414D-B18A-4D81-997D-E20EBAE48599}" dt="2024-12-22T12:25:41.944" v="6860"/>
          <ac:grpSpMkLst>
            <pc:docMk/>
            <pc:sldMk cId="3990924998" sldId="351"/>
            <ac:grpSpMk id="797" creationId="{C44F99F2-214B-44F7-9E76-801A286834FA}"/>
          </ac:grpSpMkLst>
        </pc:grpChg>
        <pc:grpChg chg="mod">
          <ac:chgData name="Lim Kelvin" userId="624f6ae12bb7b72b" providerId="LiveId" clId="{B272414D-B18A-4D81-997D-E20EBAE48599}" dt="2024-12-22T12:25:41.944" v="6860"/>
          <ac:grpSpMkLst>
            <pc:docMk/>
            <pc:sldMk cId="3990924998" sldId="351"/>
            <ac:grpSpMk id="798" creationId="{0320207B-2F13-48FA-A572-A27B70EF4A2B}"/>
          </ac:grpSpMkLst>
        </pc:grpChg>
        <pc:grpChg chg="mod">
          <ac:chgData name="Lim Kelvin" userId="624f6ae12bb7b72b" providerId="LiveId" clId="{B272414D-B18A-4D81-997D-E20EBAE48599}" dt="2024-12-22T12:25:41.944" v="6860"/>
          <ac:grpSpMkLst>
            <pc:docMk/>
            <pc:sldMk cId="3990924998" sldId="351"/>
            <ac:grpSpMk id="799" creationId="{A71AE0DD-D0E9-44F8-9450-24EE9667E6F2}"/>
          </ac:grpSpMkLst>
        </pc:grpChg>
        <pc:grpChg chg="mod">
          <ac:chgData name="Lim Kelvin" userId="624f6ae12bb7b72b" providerId="LiveId" clId="{B272414D-B18A-4D81-997D-E20EBAE48599}" dt="2024-12-22T12:25:41.944" v="6860"/>
          <ac:grpSpMkLst>
            <pc:docMk/>
            <pc:sldMk cId="3990924998" sldId="351"/>
            <ac:grpSpMk id="801" creationId="{D187F463-E41A-4B36-8D71-42F48513A257}"/>
          </ac:grpSpMkLst>
        </pc:grpChg>
        <pc:grpChg chg="mod">
          <ac:chgData name="Lim Kelvin" userId="624f6ae12bb7b72b" providerId="LiveId" clId="{B272414D-B18A-4D81-997D-E20EBAE48599}" dt="2024-12-22T12:25:41.944" v="6860"/>
          <ac:grpSpMkLst>
            <pc:docMk/>
            <pc:sldMk cId="3990924998" sldId="351"/>
            <ac:grpSpMk id="805" creationId="{EB79A155-9655-4E09-938B-BD555DB18E8A}"/>
          </ac:grpSpMkLst>
        </pc:grpChg>
        <pc:grpChg chg="mod">
          <ac:chgData name="Lim Kelvin" userId="624f6ae12bb7b72b" providerId="LiveId" clId="{B272414D-B18A-4D81-997D-E20EBAE48599}" dt="2024-12-22T12:25:41.944" v="6860"/>
          <ac:grpSpMkLst>
            <pc:docMk/>
            <pc:sldMk cId="3990924998" sldId="351"/>
            <ac:grpSpMk id="809" creationId="{D82A28C6-DD0C-41D7-9763-178E1D8BE59B}"/>
          </ac:grpSpMkLst>
        </pc:grpChg>
        <pc:grpChg chg="mod">
          <ac:chgData name="Lim Kelvin" userId="624f6ae12bb7b72b" providerId="LiveId" clId="{B272414D-B18A-4D81-997D-E20EBAE48599}" dt="2024-12-22T12:25:41.944" v="6860"/>
          <ac:grpSpMkLst>
            <pc:docMk/>
            <pc:sldMk cId="3990924998" sldId="351"/>
            <ac:grpSpMk id="813" creationId="{12AB9536-58C5-45DA-8041-9F9B9D6770A3}"/>
          </ac:grpSpMkLst>
        </pc:grpChg>
        <pc:grpChg chg="mod">
          <ac:chgData name="Lim Kelvin" userId="624f6ae12bb7b72b" providerId="LiveId" clId="{B272414D-B18A-4D81-997D-E20EBAE48599}" dt="2024-12-22T12:25:41.944" v="6860"/>
          <ac:grpSpMkLst>
            <pc:docMk/>
            <pc:sldMk cId="3990924998" sldId="351"/>
            <ac:grpSpMk id="817" creationId="{94DAF186-63D5-47A3-9CAC-F92194B38E76}"/>
          </ac:grpSpMkLst>
        </pc:grpChg>
        <pc:grpChg chg="mod">
          <ac:chgData name="Lim Kelvin" userId="624f6ae12bb7b72b" providerId="LiveId" clId="{B272414D-B18A-4D81-997D-E20EBAE48599}" dt="2024-12-22T12:25:41.944" v="6860"/>
          <ac:grpSpMkLst>
            <pc:docMk/>
            <pc:sldMk cId="3990924998" sldId="351"/>
            <ac:grpSpMk id="821" creationId="{876F168C-7E0D-4F8F-B9D5-619929D61928}"/>
          </ac:grpSpMkLst>
        </pc:grpChg>
        <pc:grpChg chg="mod">
          <ac:chgData name="Lim Kelvin" userId="624f6ae12bb7b72b" providerId="LiveId" clId="{B272414D-B18A-4D81-997D-E20EBAE48599}" dt="2024-12-22T12:25:41.944" v="6860"/>
          <ac:grpSpMkLst>
            <pc:docMk/>
            <pc:sldMk cId="3990924998" sldId="351"/>
            <ac:grpSpMk id="825" creationId="{BB3FFA6B-43C2-40E0-A206-BE077C43E846}"/>
          </ac:grpSpMkLst>
        </pc:grpChg>
        <pc:grpChg chg="mod">
          <ac:chgData name="Lim Kelvin" userId="624f6ae12bb7b72b" providerId="LiveId" clId="{B272414D-B18A-4D81-997D-E20EBAE48599}" dt="2024-12-22T12:25:41.944" v="6860"/>
          <ac:grpSpMkLst>
            <pc:docMk/>
            <pc:sldMk cId="3990924998" sldId="351"/>
            <ac:grpSpMk id="829" creationId="{392AD0AD-BBEF-4C01-A332-CDA34CF4F42C}"/>
          </ac:grpSpMkLst>
        </pc:grpChg>
        <pc:grpChg chg="mod">
          <ac:chgData name="Lim Kelvin" userId="624f6ae12bb7b72b" providerId="LiveId" clId="{B272414D-B18A-4D81-997D-E20EBAE48599}" dt="2024-12-22T12:25:41.944" v="6860"/>
          <ac:grpSpMkLst>
            <pc:docMk/>
            <pc:sldMk cId="3990924998" sldId="351"/>
            <ac:grpSpMk id="833" creationId="{4775A5AC-18C0-47D1-8E8A-F16C814FCE3A}"/>
          </ac:grpSpMkLst>
        </pc:grpChg>
        <pc:grpChg chg="mod">
          <ac:chgData name="Lim Kelvin" userId="624f6ae12bb7b72b" providerId="LiveId" clId="{B272414D-B18A-4D81-997D-E20EBAE48599}" dt="2024-12-22T12:25:41.944" v="6860"/>
          <ac:grpSpMkLst>
            <pc:docMk/>
            <pc:sldMk cId="3990924998" sldId="351"/>
            <ac:grpSpMk id="837" creationId="{B959BDA6-DB7A-4E17-BAF2-9F2D38C507B4}"/>
          </ac:grpSpMkLst>
        </pc:grpChg>
        <pc:grpChg chg="mod">
          <ac:chgData name="Lim Kelvin" userId="624f6ae12bb7b72b" providerId="LiveId" clId="{B272414D-B18A-4D81-997D-E20EBAE48599}" dt="2024-12-22T12:25:41.944" v="6860"/>
          <ac:grpSpMkLst>
            <pc:docMk/>
            <pc:sldMk cId="3990924998" sldId="351"/>
            <ac:grpSpMk id="841" creationId="{5FE6FAAB-0C6A-4B69-9B4F-F9E720C2E19E}"/>
          </ac:grpSpMkLst>
        </pc:grpChg>
        <pc:grpChg chg="mod">
          <ac:chgData name="Lim Kelvin" userId="624f6ae12bb7b72b" providerId="LiveId" clId="{B272414D-B18A-4D81-997D-E20EBAE48599}" dt="2024-12-22T12:25:41.944" v="6860"/>
          <ac:grpSpMkLst>
            <pc:docMk/>
            <pc:sldMk cId="3990924998" sldId="351"/>
            <ac:grpSpMk id="845" creationId="{F0CF8382-8D00-4467-B3EF-06471442B6B1}"/>
          </ac:grpSpMkLst>
        </pc:grpChg>
        <pc:grpChg chg="mod">
          <ac:chgData name="Lim Kelvin" userId="624f6ae12bb7b72b" providerId="LiveId" clId="{B272414D-B18A-4D81-997D-E20EBAE48599}" dt="2024-12-22T12:25:41.944" v="6860"/>
          <ac:grpSpMkLst>
            <pc:docMk/>
            <pc:sldMk cId="3990924998" sldId="351"/>
            <ac:grpSpMk id="849" creationId="{4222AB77-DFF0-43A9-831B-4498A862AF37}"/>
          </ac:grpSpMkLst>
        </pc:grpChg>
        <pc:grpChg chg="mod">
          <ac:chgData name="Lim Kelvin" userId="624f6ae12bb7b72b" providerId="LiveId" clId="{B272414D-B18A-4D81-997D-E20EBAE48599}" dt="2024-12-22T12:25:41.944" v="6860"/>
          <ac:grpSpMkLst>
            <pc:docMk/>
            <pc:sldMk cId="3990924998" sldId="351"/>
            <ac:grpSpMk id="853" creationId="{45C255B8-2891-4CD7-AD62-1F85B358A6B4}"/>
          </ac:grpSpMkLst>
        </pc:grpChg>
        <pc:grpChg chg="mod">
          <ac:chgData name="Lim Kelvin" userId="624f6ae12bb7b72b" providerId="LiveId" clId="{B272414D-B18A-4D81-997D-E20EBAE48599}" dt="2024-12-22T12:25:41.944" v="6860"/>
          <ac:grpSpMkLst>
            <pc:docMk/>
            <pc:sldMk cId="3990924998" sldId="351"/>
            <ac:grpSpMk id="857" creationId="{7141DB4F-46E4-4797-B78D-43B9ADAFDD6F}"/>
          </ac:grpSpMkLst>
        </pc:grpChg>
        <pc:grpChg chg="mod">
          <ac:chgData name="Lim Kelvin" userId="624f6ae12bb7b72b" providerId="LiveId" clId="{B272414D-B18A-4D81-997D-E20EBAE48599}" dt="2024-12-22T12:25:41.944" v="6860"/>
          <ac:grpSpMkLst>
            <pc:docMk/>
            <pc:sldMk cId="3990924998" sldId="351"/>
            <ac:grpSpMk id="861" creationId="{D66BC5CB-34C7-4039-9409-7CEBC0C1A466}"/>
          </ac:grpSpMkLst>
        </pc:grpChg>
        <pc:grpChg chg="mod">
          <ac:chgData name="Lim Kelvin" userId="624f6ae12bb7b72b" providerId="LiveId" clId="{B272414D-B18A-4D81-997D-E20EBAE48599}" dt="2024-12-22T12:25:41.944" v="6860"/>
          <ac:grpSpMkLst>
            <pc:docMk/>
            <pc:sldMk cId="3990924998" sldId="351"/>
            <ac:grpSpMk id="865" creationId="{01960734-20EB-4B1A-B3F8-FD0CB8AEEE9A}"/>
          </ac:grpSpMkLst>
        </pc:grpChg>
        <pc:grpChg chg="mod">
          <ac:chgData name="Lim Kelvin" userId="624f6ae12bb7b72b" providerId="LiveId" clId="{B272414D-B18A-4D81-997D-E20EBAE48599}" dt="2024-12-22T12:25:41.944" v="6860"/>
          <ac:grpSpMkLst>
            <pc:docMk/>
            <pc:sldMk cId="3990924998" sldId="351"/>
            <ac:grpSpMk id="869" creationId="{339A9C56-8DCD-4287-92FC-470F1FC1341D}"/>
          </ac:grpSpMkLst>
        </pc:grpChg>
        <pc:grpChg chg="mod">
          <ac:chgData name="Lim Kelvin" userId="624f6ae12bb7b72b" providerId="LiveId" clId="{B272414D-B18A-4D81-997D-E20EBAE48599}" dt="2024-12-22T12:25:41.944" v="6860"/>
          <ac:grpSpMkLst>
            <pc:docMk/>
            <pc:sldMk cId="3990924998" sldId="351"/>
            <ac:grpSpMk id="873" creationId="{35EC7088-B287-4813-9BCB-854892BD3F88}"/>
          </ac:grpSpMkLst>
        </pc:grpChg>
        <pc:grpChg chg="mod">
          <ac:chgData name="Lim Kelvin" userId="624f6ae12bb7b72b" providerId="LiveId" clId="{B272414D-B18A-4D81-997D-E20EBAE48599}" dt="2024-12-22T12:25:41.944" v="6860"/>
          <ac:grpSpMkLst>
            <pc:docMk/>
            <pc:sldMk cId="3990924998" sldId="351"/>
            <ac:grpSpMk id="877" creationId="{7BD43B6E-BE28-460C-B238-F297DB8E8315}"/>
          </ac:grpSpMkLst>
        </pc:grpChg>
        <pc:grpChg chg="mod">
          <ac:chgData name="Lim Kelvin" userId="624f6ae12bb7b72b" providerId="LiveId" clId="{B272414D-B18A-4D81-997D-E20EBAE48599}" dt="2024-12-22T12:25:41.944" v="6860"/>
          <ac:grpSpMkLst>
            <pc:docMk/>
            <pc:sldMk cId="3990924998" sldId="351"/>
            <ac:grpSpMk id="881" creationId="{D1D85EA5-85D9-4AB4-A85E-F2AD3A5CAE53}"/>
          </ac:grpSpMkLst>
        </pc:grpChg>
        <pc:grpChg chg="mod">
          <ac:chgData name="Lim Kelvin" userId="624f6ae12bb7b72b" providerId="LiveId" clId="{B272414D-B18A-4D81-997D-E20EBAE48599}" dt="2024-12-22T12:25:41.944" v="6860"/>
          <ac:grpSpMkLst>
            <pc:docMk/>
            <pc:sldMk cId="3990924998" sldId="351"/>
            <ac:grpSpMk id="885" creationId="{2FDB63EC-A1D3-411C-8A6A-A975CAAF66B9}"/>
          </ac:grpSpMkLst>
        </pc:grpChg>
        <pc:grpChg chg="mod">
          <ac:chgData name="Lim Kelvin" userId="624f6ae12bb7b72b" providerId="LiveId" clId="{B272414D-B18A-4D81-997D-E20EBAE48599}" dt="2024-12-22T12:25:41.944" v="6860"/>
          <ac:grpSpMkLst>
            <pc:docMk/>
            <pc:sldMk cId="3990924998" sldId="351"/>
            <ac:grpSpMk id="889" creationId="{90B43C7D-6255-4DB0-8626-64400C492688}"/>
          </ac:grpSpMkLst>
        </pc:grpChg>
        <pc:picChg chg="del">
          <ac:chgData name="Lim Kelvin" userId="624f6ae12bb7b72b" providerId="LiveId" clId="{B272414D-B18A-4D81-997D-E20EBAE48599}" dt="2024-12-22T12:23:56.273" v="6841" actId="478"/>
          <ac:picMkLst>
            <pc:docMk/>
            <pc:sldMk cId="3990924998" sldId="351"/>
            <ac:picMk id="11" creationId="{340AA320-6F3F-4C1C-9C64-F1AB86555C0C}"/>
          </ac:picMkLst>
        </pc:picChg>
        <pc:picChg chg="mod">
          <ac:chgData name="Lim Kelvin" userId="624f6ae12bb7b72b" providerId="LiveId" clId="{B272414D-B18A-4D81-997D-E20EBAE48599}" dt="2024-12-22T12:25:10.981" v="6858" actId="165"/>
          <ac:picMkLst>
            <pc:docMk/>
            <pc:sldMk cId="3990924998" sldId="351"/>
            <ac:picMk id="23" creationId="{966B28C0-77FD-46B4-9AB5-69E94D3BEC6C}"/>
          </ac:picMkLst>
        </pc:picChg>
        <pc:picChg chg="mod">
          <ac:chgData name="Lim Kelvin" userId="624f6ae12bb7b72b" providerId="LiveId" clId="{B272414D-B18A-4D81-997D-E20EBAE48599}" dt="2024-12-22T12:25:10.981" v="6858" actId="165"/>
          <ac:picMkLst>
            <pc:docMk/>
            <pc:sldMk cId="3990924998" sldId="351"/>
            <ac:picMk id="25" creationId="{48D1490E-5F18-4C72-A2FA-93D06FF66808}"/>
          </ac:picMkLst>
        </pc:picChg>
        <pc:picChg chg="mod">
          <ac:chgData name="Lim Kelvin" userId="624f6ae12bb7b72b" providerId="LiveId" clId="{B272414D-B18A-4D81-997D-E20EBAE48599}" dt="2024-12-22T12:25:10.981" v="6858" actId="165"/>
          <ac:picMkLst>
            <pc:docMk/>
            <pc:sldMk cId="3990924998" sldId="351"/>
            <ac:picMk id="35" creationId="{A71E26AE-F4F6-4EC0-8D6A-7568CE3A8B18}"/>
          </ac:picMkLst>
        </pc:picChg>
        <pc:picChg chg="mod">
          <ac:chgData name="Lim Kelvin" userId="624f6ae12bb7b72b" providerId="LiveId" clId="{B272414D-B18A-4D81-997D-E20EBAE48599}" dt="2024-12-22T12:25:10.981" v="6858" actId="165"/>
          <ac:picMkLst>
            <pc:docMk/>
            <pc:sldMk cId="3990924998" sldId="351"/>
            <ac:picMk id="40" creationId="{0EDA7B00-F22F-439A-B685-DC6838C27D29}"/>
          </ac:picMkLst>
        </pc:picChg>
        <pc:picChg chg="mod">
          <ac:chgData name="Lim Kelvin" userId="624f6ae12bb7b72b" providerId="LiveId" clId="{B272414D-B18A-4D81-997D-E20EBAE48599}" dt="2024-12-22T12:25:10.981" v="6858" actId="165"/>
          <ac:picMkLst>
            <pc:docMk/>
            <pc:sldMk cId="3990924998" sldId="351"/>
            <ac:picMk id="45" creationId="{69FE36E4-C0E2-4FF7-BA75-5ED585C13A57}"/>
          </ac:picMkLst>
        </pc:picChg>
        <pc:picChg chg="mod">
          <ac:chgData name="Lim Kelvin" userId="624f6ae12bb7b72b" providerId="LiveId" clId="{B272414D-B18A-4D81-997D-E20EBAE48599}" dt="2024-12-22T12:25:10.981" v="6858" actId="165"/>
          <ac:picMkLst>
            <pc:docMk/>
            <pc:sldMk cId="3990924998" sldId="351"/>
            <ac:picMk id="50" creationId="{3ED48C1E-0326-40B0-B14D-DE78BAD51C67}"/>
          </ac:picMkLst>
        </pc:picChg>
        <pc:picChg chg="mod">
          <ac:chgData name="Lim Kelvin" userId="624f6ae12bb7b72b" providerId="LiveId" clId="{B272414D-B18A-4D81-997D-E20EBAE48599}" dt="2024-12-22T12:25:10.981" v="6858" actId="165"/>
          <ac:picMkLst>
            <pc:docMk/>
            <pc:sldMk cId="3990924998" sldId="351"/>
            <ac:picMk id="55" creationId="{D10F4A70-B439-45D9-A049-4483CACDDB99}"/>
          </ac:picMkLst>
        </pc:picChg>
        <pc:picChg chg="mod">
          <ac:chgData name="Lim Kelvin" userId="624f6ae12bb7b72b" providerId="LiveId" clId="{B272414D-B18A-4D81-997D-E20EBAE48599}" dt="2024-12-22T12:25:10.981" v="6858" actId="165"/>
          <ac:picMkLst>
            <pc:docMk/>
            <pc:sldMk cId="3990924998" sldId="351"/>
            <ac:picMk id="60" creationId="{D07C0BD5-EC27-4D27-A441-6B335E156D54}"/>
          </ac:picMkLst>
        </pc:picChg>
        <pc:picChg chg="mod">
          <ac:chgData name="Lim Kelvin" userId="624f6ae12bb7b72b" providerId="LiveId" clId="{B272414D-B18A-4D81-997D-E20EBAE48599}" dt="2024-12-22T12:25:10.981" v="6858" actId="165"/>
          <ac:picMkLst>
            <pc:docMk/>
            <pc:sldMk cId="3990924998" sldId="351"/>
            <ac:picMk id="65" creationId="{A65C721F-99F9-4B1E-9150-7F6FD1C7E028}"/>
          </ac:picMkLst>
        </pc:picChg>
        <pc:picChg chg="mod">
          <ac:chgData name="Lim Kelvin" userId="624f6ae12bb7b72b" providerId="LiveId" clId="{B272414D-B18A-4D81-997D-E20EBAE48599}" dt="2024-12-22T12:25:10.981" v="6858" actId="165"/>
          <ac:picMkLst>
            <pc:docMk/>
            <pc:sldMk cId="3990924998" sldId="351"/>
            <ac:picMk id="70" creationId="{87A25D6F-8373-4901-94AA-EB41C1710844}"/>
          </ac:picMkLst>
        </pc:picChg>
        <pc:picChg chg="mod">
          <ac:chgData name="Lim Kelvin" userId="624f6ae12bb7b72b" providerId="LiveId" clId="{B272414D-B18A-4D81-997D-E20EBAE48599}" dt="2024-12-22T12:25:10.981" v="6858" actId="165"/>
          <ac:picMkLst>
            <pc:docMk/>
            <pc:sldMk cId="3990924998" sldId="351"/>
            <ac:picMk id="75" creationId="{8D27B197-900D-4DAC-8B75-F906E7FC5C10}"/>
          </ac:picMkLst>
        </pc:picChg>
        <pc:picChg chg="mod">
          <ac:chgData name="Lim Kelvin" userId="624f6ae12bb7b72b" providerId="LiveId" clId="{B272414D-B18A-4D81-997D-E20EBAE48599}" dt="2024-12-22T12:25:10.981" v="6858" actId="165"/>
          <ac:picMkLst>
            <pc:docMk/>
            <pc:sldMk cId="3990924998" sldId="351"/>
            <ac:picMk id="80" creationId="{C456DB19-B229-42E8-86CB-7C2AE2AEBDC9}"/>
          </ac:picMkLst>
        </pc:picChg>
        <pc:picChg chg="mod">
          <ac:chgData name="Lim Kelvin" userId="624f6ae12bb7b72b" providerId="LiveId" clId="{B272414D-B18A-4D81-997D-E20EBAE48599}" dt="2024-12-22T12:25:10.981" v="6858" actId="165"/>
          <ac:picMkLst>
            <pc:docMk/>
            <pc:sldMk cId="3990924998" sldId="351"/>
            <ac:picMk id="85" creationId="{C387D2C7-8DD5-4967-BA8C-93DCBAFBB362}"/>
          </ac:picMkLst>
        </pc:picChg>
        <pc:picChg chg="mod">
          <ac:chgData name="Lim Kelvin" userId="624f6ae12bb7b72b" providerId="LiveId" clId="{B272414D-B18A-4D81-997D-E20EBAE48599}" dt="2024-12-22T12:25:10.981" v="6858" actId="165"/>
          <ac:picMkLst>
            <pc:docMk/>
            <pc:sldMk cId="3990924998" sldId="351"/>
            <ac:picMk id="90" creationId="{2EEE1BD4-ECA7-41CA-8425-DAC71CA36B0F}"/>
          </ac:picMkLst>
        </pc:picChg>
        <pc:picChg chg="mod">
          <ac:chgData name="Lim Kelvin" userId="624f6ae12bb7b72b" providerId="LiveId" clId="{B272414D-B18A-4D81-997D-E20EBAE48599}" dt="2024-12-22T12:25:10.981" v="6858" actId="165"/>
          <ac:picMkLst>
            <pc:docMk/>
            <pc:sldMk cId="3990924998" sldId="351"/>
            <ac:picMk id="96" creationId="{E2CEEA6D-9DF1-45AB-8153-3CD23A92142E}"/>
          </ac:picMkLst>
        </pc:picChg>
        <pc:picChg chg="mod">
          <ac:chgData name="Lim Kelvin" userId="624f6ae12bb7b72b" providerId="LiveId" clId="{B272414D-B18A-4D81-997D-E20EBAE48599}" dt="2024-12-22T12:25:10.981" v="6858" actId="165"/>
          <ac:picMkLst>
            <pc:docMk/>
            <pc:sldMk cId="3990924998" sldId="351"/>
            <ac:picMk id="101" creationId="{98A39E35-BA6B-4E37-AAA5-A682E315E663}"/>
          </ac:picMkLst>
        </pc:picChg>
        <pc:picChg chg="mod">
          <ac:chgData name="Lim Kelvin" userId="624f6ae12bb7b72b" providerId="LiveId" clId="{B272414D-B18A-4D81-997D-E20EBAE48599}" dt="2024-12-22T12:25:10.981" v="6858" actId="165"/>
          <ac:picMkLst>
            <pc:docMk/>
            <pc:sldMk cId="3990924998" sldId="351"/>
            <ac:picMk id="107" creationId="{AE102B2A-0649-40C7-8477-A2BB7783AE42}"/>
          </ac:picMkLst>
        </pc:picChg>
        <pc:picChg chg="mod">
          <ac:chgData name="Lim Kelvin" userId="624f6ae12bb7b72b" providerId="LiveId" clId="{B272414D-B18A-4D81-997D-E20EBAE48599}" dt="2024-12-22T12:25:10.981" v="6858" actId="165"/>
          <ac:picMkLst>
            <pc:docMk/>
            <pc:sldMk cId="3990924998" sldId="351"/>
            <ac:picMk id="113" creationId="{FE68CCC5-1965-4FB8-9EF1-41E4472DC2EE}"/>
          </ac:picMkLst>
        </pc:picChg>
        <pc:picChg chg="mod">
          <ac:chgData name="Lim Kelvin" userId="624f6ae12bb7b72b" providerId="LiveId" clId="{B272414D-B18A-4D81-997D-E20EBAE48599}" dt="2024-12-22T12:25:10.981" v="6858" actId="165"/>
          <ac:picMkLst>
            <pc:docMk/>
            <pc:sldMk cId="3990924998" sldId="351"/>
            <ac:picMk id="119" creationId="{B98DD0A5-2347-4ED9-A674-1023D005C676}"/>
          </ac:picMkLst>
        </pc:picChg>
        <pc:picChg chg="mod">
          <ac:chgData name="Lim Kelvin" userId="624f6ae12bb7b72b" providerId="LiveId" clId="{B272414D-B18A-4D81-997D-E20EBAE48599}" dt="2024-12-22T12:25:10.981" v="6858" actId="165"/>
          <ac:picMkLst>
            <pc:docMk/>
            <pc:sldMk cId="3990924998" sldId="351"/>
            <ac:picMk id="124" creationId="{9C24C14F-F59C-4779-82D1-B6C7A019F254}"/>
          </ac:picMkLst>
        </pc:picChg>
        <pc:picChg chg="mod">
          <ac:chgData name="Lim Kelvin" userId="624f6ae12bb7b72b" providerId="LiveId" clId="{B272414D-B18A-4D81-997D-E20EBAE48599}" dt="2024-12-22T12:25:10.981" v="6858" actId="165"/>
          <ac:picMkLst>
            <pc:docMk/>
            <pc:sldMk cId="3990924998" sldId="351"/>
            <ac:picMk id="129" creationId="{82CFA63D-E7ED-42DD-8E5E-A52FACD47A40}"/>
          </ac:picMkLst>
        </pc:picChg>
        <pc:picChg chg="mod">
          <ac:chgData name="Lim Kelvin" userId="624f6ae12bb7b72b" providerId="LiveId" clId="{B272414D-B18A-4D81-997D-E20EBAE48599}" dt="2024-12-22T12:25:10.981" v="6858" actId="165"/>
          <ac:picMkLst>
            <pc:docMk/>
            <pc:sldMk cId="3990924998" sldId="351"/>
            <ac:picMk id="133" creationId="{D64049FE-DEE5-4018-96BB-9D603EE6F28E}"/>
          </ac:picMkLst>
        </pc:picChg>
        <pc:picChg chg="mod">
          <ac:chgData name="Lim Kelvin" userId="624f6ae12bb7b72b" providerId="LiveId" clId="{B272414D-B18A-4D81-997D-E20EBAE48599}" dt="2024-12-22T12:25:10.981" v="6858" actId="165"/>
          <ac:picMkLst>
            <pc:docMk/>
            <pc:sldMk cId="3990924998" sldId="351"/>
            <ac:picMk id="138" creationId="{76C79B74-9F05-4957-9BD8-60E20A0E2CF1}"/>
          </ac:picMkLst>
        </pc:picChg>
        <pc:picChg chg="mod">
          <ac:chgData name="Lim Kelvin" userId="624f6ae12bb7b72b" providerId="LiveId" clId="{B272414D-B18A-4D81-997D-E20EBAE48599}" dt="2024-12-22T12:25:10.981" v="6858" actId="165"/>
          <ac:picMkLst>
            <pc:docMk/>
            <pc:sldMk cId="3990924998" sldId="351"/>
            <ac:picMk id="143" creationId="{02B73FD6-8C21-4257-9D94-9AF02F998C14}"/>
          </ac:picMkLst>
        </pc:picChg>
        <pc:picChg chg="mod">
          <ac:chgData name="Lim Kelvin" userId="624f6ae12bb7b72b" providerId="LiveId" clId="{B272414D-B18A-4D81-997D-E20EBAE48599}" dt="2024-12-22T12:25:10.981" v="6858" actId="165"/>
          <ac:picMkLst>
            <pc:docMk/>
            <pc:sldMk cId="3990924998" sldId="351"/>
            <ac:picMk id="166" creationId="{9648E9F5-459E-4F10-B046-2755E2726C29}"/>
          </ac:picMkLst>
        </pc:picChg>
        <pc:picChg chg="mod">
          <ac:chgData name="Lim Kelvin" userId="624f6ae12bb7b72b" providerId="LiveId" clId="{B272414D-B18A-4D81-997D-E20EBAE48599}" dt="2024-12-22T12:25:10.981" v="6858" actId="165"/>
          <ac:picMkLst>
            <pc:docMk/>
            <pc:sldMk cId="3990924998" sldId="351"/>
            <ac:picMk id="170" creationId="{E235D6BD-36F1-4EB8-9B41-35EC190216E0}"/>
          </ac:picMkLst>
        </pc:picChg>
        <pc:picChg chg="mod">
          <ac:chgData name="Lim Kelvin" userId="624f6ae12bb7b72b" providerId="LiveId" clId="{B272414D-B18A-4D81-997D-E20EBAE48599}" dt="2024-12-22T12:25:10.981" v="6858" actId="165"/>
          <ac:picMkLst>
            <pc:docMk/>
            <pc:sldMk cId="3990924998" sldId="351"/>
            <ac:picMk id="174" creationId="{23FDD3F6-E366-462B-BD44-AD8039F4D157}"/>
          </ac:picMkLst>
        </pc:picChg>
        <pc:picChg chg="mod">
          <ac:chgData name="Lim Kelvin" userId="624f6ae12bb7b72b" providerId="LiveId" clId="{B272414D-B18A-4D81-997D-E20EBAE48599}" dt="2024-12-22T12:25:10.981" v="6858" actId="165"/>
          <ac:picMkLst>
            <pc:docMk/>
            <pc:sldMk cId="3990924998" sldId="351"/>
            <ac:picMk id="178" creationId="{0EF47485-8679-4824-A92E-18A28FD1FA7D}"/>
          </ac:picMkLst>
        </pc:picChg>
        <pc:picChg chg="mod">
          <ac:chgData name="Lim Kelvin" userId="624f6ae12bb7b72b" providerId="LiveId" clId="{B272414D-B18A-4D81-997D-E20EBAE48599}" dt="2024-12-22T12:25:10.981" v="6858" actId="165"/>
          <ac:picMkLst>
            <pc:docMk/>
            <pc:sldMk cId="3990924998" sldId="351"/>
            <ac:picMk id="182" creationId="{455D9453-92E1-4197-9D5A-5ABCEDBC041D}"/>
          </ac:picMkLst>
        </pc:picChg>
        <pc:picChg chg="mod">
          <ac:chgData name="Lim Kelvin" userId="624f6ae12bb7b72b" providerId="LiveId" clId="{B272414D-B18A-4D81-997D-E20EBAE48599}" dt="2024-12-22T12:25:10.981" v="6858" actId="165"/>
          <ac:picMkLst>
            <pc:docMk/>
            <pc:sldMk cId="3990924998" sldId="351"/>
            <ac:picMk id="186" creationId="{D5E9F883-C891-475B-9945-3178F6B858ED}"/>
          </ac:picMkLst>
        </pc:picChg>
        <pc:picChg chg="mod">
          <ac:chgData name="Lim Kelvin" userId="624f6ae12bb7b72b" providerId="LiveId" clId="{B272414D-B18A-4D81-997D-E20EBAE48599}" dt="2024-12-22T12:25:10.981" v="6858" actId="165"/>
          <ac:picMkLst>
            <pc:docMk/>
            <pc:sldMk cId="3990924998" sldId="351"/>
            <ac:picMk id="190" creationId="{AE0E574F-0403-4F3B-B692-27ECB609AF29}"/>
          </ac:picMkLst>
        </pc:picChg>
        <pc:picChg chg="mod">
          <ac:chgData name="Lim Kelvin" userId="624f6ae12bb7b72b" providerId="LiveId" clId="{B272414D-B18A-4D81-997D-E20EBAE48599}" dt="2024-12-22T12:25:10.981" v="6858" actId="165"/>
          <ac:picMkLst>
            <pc:docMk/>
            <pc:sldMk cId="3990924998" sldId="351"/>
            <ac:picMk id="194" creationId="{5A9DCA39-30E0-46EF-AF60-773B1B799C8B}"/>
          </ac:picMkLst>
        </pc:picChg>
        <pc:picChg chg="mod">
          <ac:chgData name="Lim Kelvin" userId="624f6ae12bb7b72b" providerId="LiveId" clId="{B272414D-B18A-4D81-997D-E20EBAE48599}" dt="2024-12-22T12:25:10.981" v="6858" actId="165"/>
          <ac:picMkLst>
            <pc:docMk/>
            <pc:sldMk cId="3990924998" sldId="351"/>
            <ac:picMk id="198" creationId="{090DC63C-E994-46E2-9085-188C1BCACC03}"/>
          </ac:picMkLst>
        </pc:picChg>
        <pc:picChg chg="mod">
          <ac:chgData name="Lim Kelvin" userId="624f6ae12bb7b72b" providerId="LiveId" clId="{B272414D-B18A-4D81-997D-E20EBAE48599}" dt="2024-12-22T12:25:10.981" v="6858" actId="165"/>
          <ac:picMkLst>
            <pc:docMk/>
            <pc:sldMk cId="3990924998" sldId="351"/>
            <ac:picMk id="202" creationId="{728C7F9C-FBC3-4510-B176-2462329CD038}"/>
          </ac:picMkLst>
        </pc:picChg>
        <pc:picChg chg="mod">
          <ac:chgData name="Lim Kelvin" userId="624f6ae12bb7b72b" providerId="LiveId" clId="{B272414D-B18A-4D81-997D-E20EBAE48599}" dt="2024-12-22T12:25:10.981" v="6858" actId="165"/>
          <ac:picMkLst>
            <pc:docMk/>
            <pc:sldMk cId="3990924998" sldId="351"/>
            <ac:picMk id="206" creationId="{876EC70A-5A16-487C-866D-BDCC10215B86}"/>
          </ac:picMkLst>
        </pc:picChg>
        <pc:picChg chg="mod">
          <ac:chgData name="Lim Kelvin" userId="624f6ae12bb7b72b" providerId="LiveId" clId="{B272414D-B18A-4D81-997D-E20EBAE48599}" dt="2024-12-22T12:25:10.981" v="6858" actId="165"/>
          <ac:picMkLst>
            <pc:docMk/>
            <pc:sldMk cId="3990924998" sldId="351"/>
            <ac:picMk id="210" creationId="{4FF14ABD-2ABD-4019-8800-7E5C131ACF50}"/>
          </ac:picMkLst>
        </pc:picChg>
        <pc:picChg chg="mod">
          <ac:chgData name="Lim Kelvin" userId="624f6ae12bb7b72b" providerId="LiveId" clId="{B272414D-B18A-4D81-997D-E20EBAE48599}" dt="2024-12-22T12:25:10.981" v="6858" actId="165"/>
          <ac:picMkLst>
            <pc:docMk/>
            <pc:sldMk cId="3990924998" sldId="351"/>
            <ac:picMk id="214" creationId="{09B1C959-1EA2-4A73-8AF9-F49321F2D685}"/>
          </ac:picMkLst>
        </pc:picChg>
        <pc:picChg chg="mod">
          <ac:chgData name="Lim Kelvin" userId="624f6ae12bb7b72b" providerId="LiveId" clId="{B272414D-B18A-4D81-997D-E20EBAE48599}" dt="2024-12-22T12:25:10.981" v="6858" actId="165"/>
          <ac:picMkLst>
            <pc:docMk/>
            <pc:sldMk cId="3990924998" sldId="351"/>
            <ac:picMk id="218" creationId="{16D91C7A-8EEC-4076-A379-2B24777B6B66}"/>
          </ac:picMkLst>
        </pc:picChg>
        <pc:picChg chg="mod">
          <ac:chgData name="Lim Kelvin" userId="624f6ae12bb7b72b" providerId="LiveId" clId="{B272414D-B18A-4D81-997D-E20EBAE48599}" dt="2024-12-22T12:25:10.981" v="6858" actId="165"/>
          <ac:picMkLst>
            <pc:docMk/>
            <pc:sldMk cId="3990924998" sldId="351"/>
            <ac:picMk id="222" creationId="{EB83E1E4-5FE3-436F-95AF-31AA3FBDE67A}"/>
          </ac:picMkLst>
        </pc:picChg>
        <pc:picChg chg="mod">
          <ac:chgData name="Lim Kelvin" userId="624f6ae12bb7b72b" providerId="LiveId" clId="{B272414D-B18A-4D81-997D-E20EBAE48599}" dt="2024-12-22T12:25:10.981" v="6858" actId="165"/>
          <ac:picMkLst>
            <pc:docMk/>
            <pc:sldMk cId="3990924998" sldId="351"/>
            <ac:picMk id="226" creationId="{0EAE40A3-7341-44C9-9B6C-A1532C3A629F}"/>
          </ac:picMkLst>
        </pc:picChg>
        <pc:picChg chg="mod">
          <ac:chgData name="Lim Kelvin" userId="624f6ae12bb7b72b" providerId="LiveId" clId="{B272414D-B18A-4D81-997D-E20EBAE48599}" dt="2024-12-22T12:25:10.981" v="6858" actId="165"/>
          <ac:picMkLst>
            <pc:docMk/>
            <pc:sldMk cId="3990924998" sldId="351"/>
            <ac:picMk id="230" creationId="{DC9BF049-6EDB-4C9F-AD14-9497D28B5581}"/>
          </ac:picMkLst>
        </pc:picChg>
        <pc:picChg chg="mod">
          <ac:chgData name="Lim Kelvin" userId="624f6ae12bb7b72b" providerId="LiveId" clId="{B272414D-B18A-4D81-997D-E20EBAE48599}" dt="2024-12-22T12:25:10.981" v="6858" actId="165"/>
          <ac:picMkLst>
            <pc:docMk/>
            <pc:sldMk cId="3990924998" sldId="351"/>
            <ac:picMk id="234" creationId="{02B324C0-14B1-4E96-8F1B-B62253A99948}"/>
          </ac:picMkLst>
        </pc:picChg>
        <pc:picChg chg="del">
          <ac:chgData name="Lim Kelvin" userId="624f6ae12bb7b72b" providerId="LiveId" clId="{B272414D-B18A-4D81-997D-E20EBAE48599}" dt="2024-12-22T12:23:14.151" v="6838" actId="478"/>
          <ac:picMkLst>
            <pc:docMk/>
            <pc:sldMk cId="3990924998" sldId="351"/>
            <ac:picMk id="330" creationId="{69992E89-F613-49C2-B2A4-53444334C67F}"/>
          </ac:picMkLst>
        </pc:picChg>
        <pc:picChg chg="mod">
          <ac:chgData name="Lim Kelvin" userId="624f6ae12bb7b72b" providerId="LiveId" clId="{B272414D-B18A-4D81-997D-E20EBAE48599}" dt="2024-12-22T12:25:10.981" v="6858" actId="165"/>
          <ac:picMkLst>
            <pc:docMk/>
            <pc:sldMk cId="3990924998" sldId="351"/>
            <ac:picMk id="362" creationId="{FD942976-EBA3-45D9-A6C2-1012F633E0A9}"/>
          </ac:picMkLst>
        </pc:picChg>
        <pc:picChg chg="mod">
          <ac:chgData name="Lim Kelvin" userId="624f6ae12bb7b72b" providerId="LiveId" clId="{B272414D-B18A-4D81-997D-E20EBAE48599}" dt="2024-12-22T12:25:10.981" v="6858" actId="165"/>
          <ac:picMkLst>
            <pc:docMk/>
            <pc:sldMk cId="3990924998" sldId="351"/>
            <ac:picMk id="366" creationId="{F32A67B2-4498-4618-84A5-4012DDA58068}"/>
          </ac:picMkLst>
        </pc:picChg>
        <pc:picChg chg="mod">
          <ac:chgData name="Lim Kelvin" userId="624f6ae12bb7b72b" providerId="LiveId" clId="{B272414D-B18A-4D81-997D-E20EBAE48599}" dt="2024-12-22T12:25:10.981" v="6858" actId="165"/>
          <ac:picMkLst>
            <pc:docMk/>
            <pc:sldMk cId="3990924998" sldId="351"/>
            <ac:picMk id="370" creationId="{47726E47-ACCF-4576-BDBA-01D2ABD54B95}"/>
          </ac:picMkLst>
        </pc:picChg>
        <pc:picChg chg="mod">
          <ac:chgData name="Lim Kelvin" userId="624f6ae12bb7b72b" providerId="LiveId" clId="{B272414D-B18A-4D81-997D-E20EBAE48599}" dt="2024-12-22T12:25:10.981" v="6858" actId="165"/>
          <ac:picMkLst>
            <pc:docMk/>
            <pc:sldMk cId="3990924998" sldId="351"/>
            <ac:picMk id="374" creationId="{1BE8F194-22EC-4C43-B935-9A2502DDDFA0}"/>
          </ac:picMkLst>
        </pc:picChg>
        <pc:picChg chg="mod">
          <ac:chgData name="Lim Kelvin" userId="624f6ae12bb7b72b" providerId="LiveId" clId="{B272414D-B18A-4D81-997D-E20EBAE48599}" dt="2024-12-22T12:25:10.981" v="6858" actId="165"/>
          <ac:picMkLst>
            <pc:docMk/>
            <pc:sldMk cId="3990924998" sldId="351"/>
            <ac:picMk id="378" creationId="{C93D5EA7-5235-44CF-9CFE-55849BD75222}"/>
          </ac:picMkLst>
        </pc:picChg>
        <pc:picChg chg="mod">
          <ac:chgData name="Lim Kelvin" userId="624f6ae12bb7b72b" providerId="LiveId" clId="{B272414D-B18A-4D81-997D-E20EBAE48599}" dt="2024-12-22T12:25:10.981" v="6858" actId="165"/>
          <ac:picMkLst>
            <pc:docMk/>
            <pc:sldMk cId="3990924998" sldId="351"/>
            <ac:picMk id="382" creationId="{FB7477E7-97E7-409A-94ED-A60ABEF24087}"/>
          </ac:picMkLst>
        </pc:picChg>
        <pc:picChg chg="mod">
          <ac:chgData name="Lim Kelvin" userId="624f6ae12bb7b72b" providerId="LiveId" clId="{B272414D-B18A-4D81-997D-E20EBAE48599}" dt="2024-12-22T12:25:10.981" v="6858" actId="165"/>
          <ac:picMkLst>
            <pc:docMk/>
            <pc:sldMk cId="3990924998" sldId="351"/>
            <ac:picMk id="386" creationId="{A02B9080-751E-439C-8AF9-52EDBA2A24E8}"/>
          </ac:picMkLst>
        </pc:picChg>
        <pc:picChg chg="mod">
          <ac:chgData name="Lim Kelvin" userId="624f6ae12bb7b72b" providerId="LiveId" clId="{B272414D-B18A-4D81-997D-E20EBAE48599}" dt="2024-12-22T12:25:10.981" v="6858" actId="165"/>
          <ac:picMkLst>
            <pc:docMk/>
            <pc:sldMk cId="3990924998" sldId="351"/>
            <ac:picMk id="390" creationId="{A498BC12-DD7A-431B-84A7-A3D02EEDFFE5}"/>
          </ac:picMkLst>
        </pc:picChg>
        <pc:picChg chg="mod">
          <ac:chgData name="Lim Kelvin" userId="624f6ae12bb7b72b" providerId="LiveId" clId="{B272414D-B18A-4D81-997D-E20EBAE48599}" dt="2024-12-22T12:25:10.981" v="6858" actId="165"/>
          <ac:picMkLst>
            <pc:docMk/>
            <pc:sldMk cId="3990924998" sldId="351"/>
            <ac:picMk id="394" creationId="{5BCE6EBF-A767-4D0B-8A42-06DA8F88E60F}"/>
          </ac:picMkLst>
        </pc:picChg>
        <pc:picChg chg="mod">
          <ac:chgData name="Lim Kelvin" userId="624f6ae12bb7b72b" providerId="LiveId" clId="{B272414D-B18A-4D81-997D-E20EBAE48599}" dt="2024-12-22T12:25:10.981" v="6858" actId="165"/>
          <ac:picMkLst>
            <pc:docMk/>
            <pc:sldMk cId="3990924998" sldId="351"/>
            <ac:picMk id="398" creationId="{9E5CDFBC-19F7-4A23-826C-F22E6AFA272B}"/>
          </ac:picMkLst>
        </pc:picChg>
        <pc:picChg chg="mod">
          <ac:chgData name="Lim Kelvin" userId="624f6ae12bb7b72b" providerId="LiveId" clId="{B272414D-B18A-4D81-997D-E20EBAE48599}" dt="2024-12-22T12:25:10.981" v="6858" actId="165"/>
          <ac:picMkLst>
            <pc:docMk/>
            <pc:sldMk cId="3990924998" sldId="351"/>
            <ac:picMk id="402" creationId="{0F9DC36B-86F4-4771-811C-979EFAD5E1BD}"/>
          </ac:picMkLst>
        </pc:picChg>
        <pc:picChg chg="mod">
          <ac:chgData name="Lim Kelvin" userId="624f6ae12bb7b72b" providerId="LiveId" clId="{B272414D-B18A-4D81-997D-E20EBAE48599}" dt="2024-12-22T12:25:10.981" v="6858" actId="165"/>
          <ac:picMkLst>
            <pc:docMk/>
            <pc:sldMk cId="3990924998" sldId="351"/>
            <ac:picMk id="406" creationId="{C0387A5A-0CBA-44C6-AD65-85DF6DB821B3}"/>
          </ac:picMkLst>
        </pc:picChg>
        <pc:picChg chg="mod">
          <ac:chgData name="Lim Kelvin" userId="624f6ae12bb7b72b" providerId="LiveId" clId="{B272414D-B18A-4D81-997D-E20EBAE48599}" dt="2024-12-22T12:25:10.981" v="6858" actId="165"/>
          <ac:picMkLst>
            <pc:docMk/>
            <pc:sldMk cId="3990924998" sldId="351"/>
            <ac:picMk id="410" creationId="{BDB20B8E-89E7-46D0-847F-646F6169F459}"/>
          </ac:picMkLst>
        </pc:picChg>
        <pc:picChg chg="mod">
          <ac:chgData name="Lim Kelvin" userId="624f6ae12bb7b72b" providerId="LiveId" clId="{B272414D-B18A-4D81-997D-E20EBAE48599}" dt="2024-12-22T12:25:10.981" v="6858" actId="165"/>
          <ac:picMkLst>
            <pc:docMk/>
            <pc:sldMk cId="3990924998" sldId="351"/>
            <ac:picMk id="414" creationId="{1CAC977D-438E-42F1-BAEB-EB9489FEB0EE}"/>
          </ac:picMkLst>
        </pc:picChg>
        <pc:picChg chg="mod">
          <ac:chgData name="Lim Kelvin" userId="624f6ae12bb7b72b" providerId="LiveId" clId="{B272414D-B18A-4D81-997D-E20EBAE48599}" dt="2024-12-22T12:25:10.981" v="6858" actId="165"/>
          <ac:picMkLst>
            <pc:docMk/>
            <pc:sldMk cId="3990924998" sldId="351"/>
            <ac:picMk id="418" creationId="{4FEB6BC6-3D48-4D0E-9C92-6681F97DE4D8}"/>
          </ac:picMkLst>
        </pc:picChg>
        <pc:picChg chg="mod">
          <ac:chgData name="Lim Kelvin" userId="624f6ae12bb7b72b" providerId="LiveId" clId="{B272414D-B18A-4D81-997D-E20EBAE48599}" dt="2024-12-22T12:25:10.981" v="6858" actId="165"/>
          <ac:picMkLst>
            <pc:docMk/>
            <pc:sldMk cId="3990924998" sldId="351"/>
            <ac:picMk id="422" creationId="{505F844E-6289-401B-B6EC-A138CECE1514}"/>
          </ac:picMkLst>
        </pc:picChg>
        <pc:picChg chg="mod">
          <ac:chgData name="Lim Kelvin" userId="624f6ae12bb7b72b" providerId="LiveId" clId="{B272414D-B18A-4D81-997D-E20EBAE48599}" dt="2024-12-22T12:25:10.981" v="6858" actId="165"/>
          <ac:picMkLst>
            <pc:docMk/>
            <pc:sldMk cId="3990924998" sldId="351"/>
            <ac:picMk id="426" creationId="{1FC41E09-1D59-4FCF-A64F-BBD28147C80D}"/>
          </ac:picMkLst>
        </pc:picChg>
        <pc:picChg chg="mod">
          <ac:chgData name="Lim Kelvin" userId="624f6ae12bb7b72b" providerId="LiveId" clId="{B272414D-B18A-4D81-997D-E20EBAE48599}" dt="2024-12-22T12:25:10.981" v="6858" actId="165"/>
          <ac:picMkLst>
            <pc:docMk/>
            <pc:sldMk cId="3990924998" sldId="351"/>
            <ac:picMk id="430" creationId="{7F226EDE-DD23-42E8-BB98-3ACB0FF94CD8}"/>
          </ac:picMkLst>
        </pc:picChg>
        <pc:picChg chg="mod">
          <ac:chgData name="Lim Kelvin" userId="624f6ae12bb7b72b" providerId="LiveId" clId="{B272414D-B18A-4D81-997D-E20EBAE48599}" dt="2024-12-22T12:25:10.981" v="6858" actId="165"/>
          <ac:picMkLst>
            <pc:docMk/>
            <pc:sldMk cId="3990924998" sldId="351"/>
            <ac:picMk id="434" creationId="{DCF2893E-C367-4DEB-84E2-FBE2D6B102A9}"/>
          </ac:picMkLst>
        </pc:picChg>
        <pc:picChg chg="mod">
          <ac:chgData name="Lim Kelvin" userId="624f6ae12bb7b72b" providerId="LiveId" clId="{B272414D-B18A-4D81-997D-E20EBAE48599}" dt="2024-12-22T12:25:10.981" v="6858" actId="165"/>
          <ac:picMkLst>
            <pc:docMk/>
            <pc:sldMk cId="3990924998" sldId="351"/>
            <ac:picMk id="438" creationId="{BC0F911D-2573-48A9-8254-AA8A33C770ED}"/>
          </ac:picMkLst>
        </pc:picChg>
        <pc:picChg chg="mod">
          <ac:chgData name="Lim Kelvin" userId="624f6ae12bb7b72b" providerId="LiveId" clId="{B272414D-B18A-4D81-997D-E20EBAE48599}" dt="2024-12-22T12:25:10.981" v="6858" actId="165"/>
          <ac:picMkLst>
            <pc:docMk/>
            <pc:sldMk cId="3990924998" sldId="351"/>
            <ac:picMk id="442" creationId="{4406B54D-88BA-44CC-A4A0-70F2458605F4}"/>
          </ac:picMkLst>
        </pc:picChg>
        <pc:picChg chg="mod">
          <ac:chgData name="Lim Kelvin" userId="624f6ae12bb7b72b" providerId="LiveId" clId="{B272414D-B18A-4D81-997D-E20EBAE48599}" dt="2024-12-22T12:25:10.981" v="6858" actId="165"/>
          <ac:picMkLst>
            <pc:docMk/>
            <pc:sldMk cId="3990924998" sldId="351"/>
            <ac:picMk id="446" creationId="{7134F6FD-40E1-4784-8927-E36F6DF5C639}"/>
          </ac:picMkLst>
        </pc:picChg>
        <pc:picChg chg="mod">
          <ac:chgData name="Lim Kelvin" userId="624f6ae12bb7b72b" providerId="LiveId" clId="{B272414D-B18A-4D81-997D-E20EBAE48599}" dt="2024-12-22T12:25:10.981" v="6858" actId="165"/>
          <ac:picMkLst>
            <pc:docMk/>
            <pc:sldMk cId="3990924998" sldId="351"/>
            <ac:picMk id="450" creationId="{1811616D-1777-4DA9-85ED-0D871C484EA6}"/>
          </ac:picMkLst>
        </pc:picChg>
        <pc:picChg chg="mod">
          <ac:chgData name="Lim Kelvin" userId="624f6ae12bb7b72b" providerId="LiveId" clId="{B272414D-B18A-4D81-997D-E20EBAE48599}" dt="2024-12-22T12:25:10.981" v="6858" actId="165"/>
          <ac:picMkLst>
            <pc:docMk/>
            <pc:sldMk cId="3990924998" sldId="351"/>
            <ac:picMk id="452" creationId="{30958404-7678-4B21-A3A4-2180434B875E}"/>
          </ac:picMkLst>
        </pc:picChg>
        <pc:picChg chg="mod">
          <ac:chgData name="Lim Kelvin" userId="624f6ae12bb7b72b" providerId="LiveId" clId="{B272414D-B18A-4D81-997D-E20EBAE48599}" dt="2024-12-22T12:25:10.981" v="6858" actId="165"/>
          <ac:picMkLst>
            <pc:docMk/>
            <pc:sldMk cId="3990924998" sldId="351"/>
            <ac:picMk id="477" creationId="{D8FC3BF5-C39C-405C-8E6B-4FF9D520E9D8}"/>
          </ac:picMkLst>
        </pc:picChg>
        <pc:picChg chg="mod">
          <ac:chgData name="Lim Kelvin" userId="624f6ae12bb7b72b" providerId="LiveId" clId="{B272414D-B18A-4D81-997D-E20EBAE48599}" dt="2024-12-22T12:25:10.981" v="6858" actId="165"/>
          <ac:picMkLst>
            <pc:docMk/>
            <pc:sldMk cId="3990924998" sldId="351"/>
            <ac:picMk id="481" creationId="{04990FF7-5E5A-4CEE-A307-AFBC6B9FF664}"/>
          </ac:picMkLst>
        </pc:picChg>
        <pc:picChg chg="mod">
          <ac:chgData name="Lim Kelvin" userId="624f6ae12bb7b72b" providerId="LiveId" clId="{B272414D-B18A-4D81-997D-E20EBAE48599}" dt="2024-12-22T12:25:10.981" v="6858" actId="165"/>
          <ac:picMkLst>
            <pc:docMk/>
            <pc:sldMk cId="3990924998" sldId="351"/>
            <ac:picMk id="485" creationId="{4DF0C560-661D-4385-B084-FAA74A093323}"/>
          </ac:picMkLst>
        </pc:picChg>
        <pc:picChg chg="mod">
          <ac:chgData name="Lim Kelvin" userId="624f6ae12bb7b72b" providerId="LiveId" clId="{B272414D-B18A-4D81-997D-E20EBAE48599}" dt="2024-12-22T12:25:10.981" v="6858" actId="165"/>
          <ac:picMkLst>
            <pc:docMk/>
            <pc:sldMk cId="3990924998" sldId="351"/>
            <ac:picMk id="489" creationId="{80A26396-7802-4B0D-AEB8-94EE377433A1}"/>
          </ac:picMkLst>
        </pc:picChg>
        <pc:picChg chg="mod">
          <ac:chgData name="Lim Kelvin" userId="624f6ae12bb7b72b" providerId="LiveId" clId="{B272414D-B18A-4D81-997D-E20EBAE48599}" dt="2024-12-22T12:25:10.981" v="6858" actId="165"/>
          <ac:picMkLst>
            <pc:docMk/>
            <pc:sldMk cId="3990924998" sldId="351"/>
            <ac:picMk id="493" creationId="{1E637F05-9FD7-46B0-BB0F-11C18735CA1C}"/>
          </ac:picMkLst>
        </pc:picChg>
        <pc:picChg chg="mod">
          <ac:chgData name="Lim Kelvin" userId="624f6ae12bb7b72b" providerId="LiveId" clId="{B272414D-B18A-4D81-997D-E20EBAE48599}" dt="2024-12-22T12:25:10.981" v="6858" actId="165"/>
          <ac:picMkLst>
            <pc:docMk/>
            <pc:sldMk cId="3990924998" sldId="351"/>
            <ac:picMk id="497" creationId="{427ECD79-6476-42A2-AF7A-D03414666C6B}"/>
          </ac:picMkLst>
        </pc:picChg>
        <pc:picChg chg="mod">
          <ac:chgData name="Lim Kelvin" userId="624f6ae12bb7b72b" providerId="LiveId" clId="{B272414D-B18A-4D81-997D-E20EBAE48599}" dt="2024-12-22T12:25:10.981" v="6858" actId="165"/>
          <ac:picMkLst>
            <pc:docMk/>
            <pc:sldMk cId="3990924998" sldId="351"/>
            <ac:picMk id="501" creationId="{8B62E98D-594D-403F-AE85-F1FA1D968DB4}"/>
          </ac:picMkLst>
        </pc:picChg>
        <pc:picChg chg="mod">
          <ac:chgData name="Lim Kelvin" userId="624f6ae12bb7b72b" providerId="LiveId" clId="{B272414D-B18A-4D81-997D-E20EBAE48599}" dt="2024-12-22T12:25:10.981" v="6858" actId="165"/>
          <ac:picMkLst>
            <pc:docMk/>
            <pc:sldMk cId="3990924998" sldId="351"/>
            <ac:picMk id="505" creationId="{F7893C10-8466-4DA6-98C0-DF91AEAFC208}"/>
          </ac:picMkLst>
        </pc:picChg>
        <pc:picChg chg="mod">
          <ac:chgData name="Lim Kelvin" userId="624f6ae12bb7b72b" providerId="LiveId" clId="{B272414D-B18A-4D81-997D-E20EBAE48599}" dt="2024-12-22T12:25:10.981" v="6858" actId="165"/>
          <ac:picMkLst>
            <pc:docMk/>
            <pc:sldMk cId="3990924998" sldId="351"/>
            <ac:picMk id="509" creationId="{7D5A85CF-DC2A-43B4-A166-55CCA5C7B8BC}"/>
          </ac:picMkLst>
        </pc:picChg>
        <pc:picChg chg="mod">
          <ac:chgData name="Lim Kelvin" userId="624f6ae12bb7b72b" providerId="LiveId" clId="{B272414D-B18A-4D81-997D-E20EBAE48599}" dt="2024-12-22T12:25:10.981" v="6858" actId="165"/>
          <ac:picMkLst>
            <pc:docMk/>
            <pc:sldMk cId="3990924998" sldId="351"/>
            <ac:picMk id="513" creationId="{EB689A51-CCCB-4B93-9280-D71F6F30030C}"/>
          </ac:picMkLst>
        </pc:picChg>
        <pc:picChg chg="mod">
          <ac:chgData name="Lim Kelvin" userId="624f6ae12bb7b72b" providerId="LiveId" clId="{B272414D-B18A-4D81-997D-E20EBAE48599}" dt="2024-12-22T12:25:10.981" v="6858" actId="165"/>
          <ac:picMkLst>
            <pc:docMk/>
            <pc:sldMk cId="3990924998" sldId="351"/>
            <ac:picMk id="517" creationId="{BDB286F4-9219-4111-ADA0-760A48D5349E}"/>
          </ac:picMkLst>
        </pc:picChg>
        <pc:picChg chg="mod">
          <ac:chgData name="Lim Kelvin" userId="624f6ae12bb7b72b" providerId="LiveId" clId="{B272414D-B18A-4D81-997D-E20EBAE48599}" dt="2024-12-22T12:25:10.981" v="6858" actId="165"/>
          <ac:picMkLst>
            <pc:docMk/>
            <pc:sldMk cId="3990924998" sldId="351"/>
            <ac:picMk id="521" creationId="{A4FB3252-F82E-4C96-BE01-6B8E9C11C31A}"/>
          </ac:picMkLst>
        </pc:picChg>
        <pc:picChg chg="mod">
          <ac:chgData name="Lim Kelvin" userId="624f6ae12bb7b72b" providerId="LiveId" clId="{B272414D-B18A-4D81-997D-E20EBAE48599}" dt="2024-12-22T12:25:10.981" v="6858" actId="165"/>
          <ac:picMkLst>
            <pc:docMk/>
            <pc:sldMk cId="3990924998" sldId="351"/>
            <ac:picMk id="525" creationId="{CC8D375C-4E3E-46FF-9FFD-E97DB875EFDB}"/>
          </ac:picMkLst>
        </pc:picChg>
        <pc:picChg chg="mod">
          <ac:chgData name="Lim Kelvin" userId="624f6ae12bb7b72b" providerId="LiveId" clId="{B272414D-B18A-4D81-997D-E20EBAE48599}" dt="2024-12-22T12:25:10.981" v="6858" actId="165"/>
          <ac:picMkLst>
            <pc:docMk/>
            <pc:sldMk cId="3990924998" sldId="351"/>
            <ac:picMk id="529" creationId="{F0D092F9-9CE6-4857-9EC0-7EF36F8682A9}"/>
          </ac:picMkLst>
        </pc:picChg>
        <pc:picChg chg="mod">
          <ac:chgData name="Lim Kelvin" userId="624f6ae12bb7b72b" providerId="LiveId" clId="{B272414D-B18A-4D81-997D-E20EBAE48599}" dt="2024-12-22T12:25:10.981" v="6858" actId="165"/>
          <ac:picMkLst>
            <pc:docMk/>
            <pc:sldMk cId="3990924998" sldId="351"/>
            <ac:picMk id="533" creationId="{98C44E9E-6266-47B0-9B47-CBF116A88855}"/>
          </ac:picMkLst>
        </pc:picChg>
        <pc:picChg chg="mod">
          <ac:chgData name="Lim Kelvin" userId="624f6ae12bb7b72b" providerId="LiveId" clId="{B272414D-B18A-4D81-997D-E20EBAE48599}" dt="2024-12-22T12:25:10.981" v="6858" actId="165"/>
          <ac:picMkLst>
            <pc:docMk/>
            <pc:sldMk cId="3990924998" sldId="351"/>
            <ac:picMk id="537" creationId="{8BFE5125-1967-4715-8D59-8B9DD8DBEF65}"/>
          </ac:picMkLst>
        </pc:picChg>
        <pc:picChg chg="mod">
          <ac:chgData name="Lim Kelvin" userId="624f6ae12bb7b72b" providerId="LiveId" clId="{B272414D-B18A-4D81-997D-E20EBAE48599}" dt="2024-12-22T12:25:10.981" v="6858" actId="165"/>
          <ac:picMkLst>
            <pc:docMk/>
            <pc:sldMk cId="3990924998" sldId="351"/>
            <ac:picMk id="541" creationId="{70E3819C-FD60-464B-A664-B5ABF7D702C4}"/>
          </ac:picMkLst>
        </pc:picChg>
        <pc:picChg chg="mod">
          <ac:chgData name="Lim Kelvin" userId="624f6ae12bb7b72b" providerId="LiveId" clId="{B272414D-B18A-4D81-997D-E20EBAE48599}" dt="2024-12-22T12:25:10.981" v="6858" actId="165"/>
          <ac:picMkLst>
            <pc:docMk/>
            <pc:sldMk cId="3990924998" sldId="351"/>
            <ac:picMk id="545" creationId="{277D2074-F24B-4FE2-ADEB-81F6B999F45B}"/>
          </ac:picMkLst>
        </pc:picChg>
        <pc:picChg chg="del">
          <ac:chgData name="Lim Kelvin" userId="624f6ae12bb7b72b" providerId="LiveId" clId="{B272414D-B18A-4D81-997D-E20EBAE48599}" dt="2024-12-22T12:24:16.167" v="6844" actId="478"/>
          <ac:picMkLst>
            <pc:docMk/>
            <pc:sldMk cId="3990924998" sldId="351"/>
            <ac:picMk id="550" creationId="{1E808F45-1771-49CB-AE77-D1EA29E88F30}"/>
          </ac:picMkLst>
        </pc:picChg>
        <pc:picChg chg="mod">
          <ac:chgData name="Lim Kelvin" userId="624f6ae12bb7b72b" providerId="LiveId" clId="{B272414D-B18A-4D81-997D-E20EBAE48599}" dt="2024-12-22T12:25:10.981" v="6858" actId="165"/>
          <ac:picMkLst>
            <pc:docMk/>
            <pc:sldMk cId="3990924998" sldId="351"/>
            <ac:picMk id="582" creationId="{656FC523-F741-4C47-AA1E-2074E4594179}"/>
          </ac:picMkLst>
        </pc:picChg>
        <pc:picChg chg="mod">
          <ac:chgData name="Lim Kelvin" userId="624f6ae12bb7b72b" providerId="LiveId" clId="{B272414D-B18A-4D81-997D-E20EBAE48599}" dt="2024-12-22T12:25:10.981" v="6858" actId="165"/>
          <ac:picMkLst>
            <pc:docMk/>
            <pc:sldMk cId="3990924998" sldId="351"/>
            <ac:picMk id="586" creationId="{43373308-1ABA-4B3B-96BD-8CF8F85F3F59}"/>
          </ac:picMkLst>
        </pc:picChg>
        <pc:picChg chg="mod">
          <ac:chgData name="Lim Kelvin" userId="624f6ae12bb7b72b" providerId="LiveId" clId="{B272414D-B18A-4D81-997D-E20EBAE48599}" dt="2024-12-22T12:25:10.981" v="6858" actId="165"/>
          <ac:picMkLst>
            <pc:docMk/>
            <pc:sldMk cId="3990924998" sldId="351"/>
            <ac:picMk id="590" creationId="{BA0BED2E-CF5F-456F-B38B-2DFF72D558C8}"/>
          </ac:picMkLst>
        </pc:picChg>
        <pc:picChg chg="mod">
          <ac:chgData name="Lim Kelvin" userId="624f6ae12bb7b72b" providerId="LiveId" clId="{B272414D-B18A-4D81-997D-E20EBAE48599}" dt="2024-12-22T12:25:10.981" v="6858" actId="165"/>
          <ac:picMkLst>
            <pc:docMk/>
            <pc:sldMk cId="3990924998" sldId="351"/>
            <ac:picMk id="594" creationId="{2C108E44-6F15-4115-920E-8574CE51DDE8}"/>
          </ac:picMkLst>
        </pc:picChg>
        <pc:picChg chg="mod">
          <ac:chgData name="Lim Kelvin" userId="624f6ae12bb7b72b" providerId="LiveId" clId="{B272414D-B18A-4D81-997D-E20EBAE48599}" dt="2024-12-22T12:25:10.981" v="6858" actId="165"/>
          <ac:picMkLst>
            <pc:docMk/>
            <pc:sldMk cId="3990924998" sldId="351"/>
            <ac:picMk id="598" creationId="{3D305DCD-5F40-459C-98A2-583BB4D6C4EE}"/>
          </ac:picMkLst>
        </pc:picChg>
        <pc:picChg chg="mod">
          <ac:chgData name="Lim Kelvin" userId="624f6ae12bb7b72b" providerId="LiveId" clId="{B272414D-B18A-4D81-997D-E20EBAE48599}" dt="2024-12-22T12:25:10.981" v="6858" actId="165"/>
          <ac:picMkLst>
            <pc:docMk/>
            <pc:sldMk cId="3990924998" sldId="351"/>
            <ac:picMk id="602" creationId="{11FF385D-0A06-4500-BE72-1ECEBCF2CB75}"/>
          </ac:picMkLst>
        </pc:picChg>
        <pc:picChg chg="mod">
          <ac:chgData name="Lim Kelvin" userId="624f6ae12bb7b72b" providerId="LiveId" clId="{B272414D-B18A-4D81-997D-E20EBAE48599}" dt="2024-12-22T12:25:10.981" v="6858" actId="165"/>
          <ac:picMkLst>
            <pc:docMk/>
            <pc:sldMk cId="3990924998" sldId="351"/>
            <ac:picMk id="606" creationId="{469F39BC-0B6E-4019-B9C0-9A43EEF5F493}"/>
          </ac:picMkLst>
        </pc:picChg>
        <pc:picChg chg="mod">
          <ac:chgData name="Lim Kelvin" userId="624f6ae12bb7b72b" providerId="LiveId" clId="{B272414D-B18A-4D81-997D-E20EBAE48599}" dt="2024-12-22T12:25:10.981" v="6858" actId="165"/>
          <ac:picMkLst>
            <pc:docMk/>
            <pc:sldMk cId="3990924998" sldId="351"/>
            <ac:picMk id="610" creationId="{4FE802E3-EECA-4D80-B178-C8CCB07653EA}"/>
          </ac:picMkLst>
        </pc:picChg>
        <pc:picChg chg="mod">
          <ac:chgData name="Lim Kelvin" userId="624f6ae12bb7b72b" providerId="LiveId" clId="{B272414D-B18A-4D81-997D-E20EBAE48599}" dt="2024-12-22T12:25:10.981" v="6858" actId="165"/>
          <ac:picMkLst>
            <pc:docMk/>
            <pc:sldMk cId="3990924998" sldId="351"/>
            <ac:picMk id="614" creationId="{F5DA0D47-CCA5-4A7A-8777-40DF7B00D4C9}"/>
          </ac:picMkLst>
        </pc:picChg>
        <pc:picChg chg="mod">
          <ac:chgData name="Lim Kelvin" userId="624f6ae12bb7b72b" providerId="LiveId" clId="{B272414D-B18A-4D81-997D-E20EBAE48599}" dt="2024-12-22T12:25:10.981" v="6858" actId="165"/>
          <ac:picMkLst>
            <pc:docMk/>
            <pc:sldMk cId="3990924998" sldId="351"/>
            <ac:picMk id="618" creationId="{3D34815D-8352-4629-A28C-EE400E75E536}"/>
          </ac:picMkLst>
        </pc:picChg>
        <pc:picChg chg="mod">
          <ac:chgData name="Lim Kelvin" userId="624f6ae12bb7b72b" providerId="LiveId" clId="{B272414D-B18A-4D81-997D-E20EBAE48599}" dt="2024-12-22T12:25:10.981" v="6858" actId="165"/>
          <ac:picMkLst>
            <pc:docMk/>
            <pc:sldMk cId="3990924998" sldId="351"/>
            <ac:picMk id="622" creationId="{0D4AD190-98A4-44E9-AC67-85B7F4D6DA63}"/>
          </ac:picMkLst>
        </pc:picChg>
        <pc:picChg chg="mod">
          <ac:chgData name="Lim Kelvin" userId="624f6ae12bb7b72b" providerId="LiveId" clId="{B272414D-B18A-4D81-997D-E20EBAE48599}" dt="2024-12-22T12:25:10.981" v="6858" actId="165"/>
          <ac:picMkLst>
            <pc:docMk/>
            <pc:sldMk cId="3990924998" sldId="351"/>
            <ac:picMk id="626" creationId="{2FA6D00A-412A-42A6-A3FD-28A67BA437DF}"/>
          </ac:picMkLst>
        </pc:picChg>
        <pc:picChg chg="mod">
          <ac:chgData name="Lim Kelvin" userId="624f6ae12bb7b72b" providerId="LiveId" clId="{B272414D-B18A-4D81-997D-E20EBAE48599}" dt="2024-12-22T12:25:10.981" v="6858" actId="165"/>
          <ac:picMkLst>
            <pc:docMk/>
            <pc:sldMk cId="3990924998" sldId="351"/>
            <ac:picMk id="630" creationId="{A494582B-69E2-434E-89F3-60F153148E17}"/>
          </ac:picMkLst>
        </pc:picChg>
        <pc:picChg chg="mod">
          <ac:chgData name="Lim Kelvin" userId="624f6ae12bb7b72b" providerId="LiveId" clId="{B272414D-B18A-4D81-997D-E20EBAE48599}" dt="2024-12-22T12:25:10.981" v="6858" actId="165"/>
          <ac:picMkLst>
            <pc:docMk/>
            <pc:sldMk cId="3990924998" sldId="351"/>
            <ac:picMk id="634" creationId="{82A9C62D-5235-49AA-9113-6737224B346E}"/>
          </ac:picMkLst>
        </pc:picChg>
        <pc:picChg chg="mod">
          <ac:chgData name="Lim Kelvin" userId="624f6ae12bb7b72b" providerId="LiveId" clId="{B272414D-B18A-4D81-997D-E20EBAE48599}" dt="2024-12-22T12:25:10.981" v="6858" actId="165"/>
          <ac:picMkLst>
            <pc:docMk/>
            <pc:sldMk cId="3990924998" sldId="351"/>
            <ac:picMk id="638" creationId="{549F02D5-DF5C-4D88-AC5C-319601412E09}"/>
          </ac:picMkLst>
        </pc:picChg>
        <pc:picChg chg="mod">
          <ac:chgData name="Lim Kelvin" userId="624f6ae12bb7b72b" providerId="LiveId" clId="{B272414D-B18A-4D81-997D-E20EBAE48599}" dt="2024-12-22T12:25:10.981" v="6858" actId="165"/>
          <ac:picMkLst>
            <pc:docMk/>
            <pc:sldMk cId="3990924998" sldId="351"/>
            <ac:picMk id="642" creationId="{D32299B1-1D3D-4787-B79A-629389341325}"/>
          </ac:picMkLst>
        </pc:picChg>
        <pc:picChg chg="mod">
          <ac:chgData name="Lim Kelvin" userId="624f6ae12bb7b72b" providerId="LiveId" clId="{B272414D-B18A-4D81-997D-E20EBAE48599}" dt="2024-12-22T12:25:10.981" v="6858" actId="165"/>
          <ac:picMkLst>
            <pc:docMk/>
            <pc:sldMk cId="3990924998" sldId="351"/>
            <ac:picMk id="646" creationId="{B1FDEF8A-B2FC-4684-AA3A-54A8AC6FB355}"/>
          </ac:picMkLst>
        </pc:picChg>
        <pc:picChg chg="mod">
          <ac:chgData name="Lim Kelvin" userId="624f6ae12bb7b72b" providerId="LiveId" clId="{B272414D-B18A-4D81-997D-E20EBAE48599}" dt="2024-12-22T12:25:10.981" v="6858" actId="165"/>
          <ac:picMkLst>
            <pc:docMk/>
            <pc:sldMk cId="3990924998" sldId="351"/>
            <ac:picMk id="650" creationId="{F40D5065-A240-471B-95AC-FF54BE7A5FF5}"/>
          </ac:picMkLst>
        </pc:picChg>
        <pc:picChg chg="mod">
          <ac:chgData name="Lim Kelvin" userId="624f6ae12bb7b72b" providerId="LiveId" clId="{B272414D-B18A-4D81-997D-E20EBAE48599}" dt="2024-12-22T12:25:10.981" v="6858" actId="165"/>
          <ac:picMkLst>
            <pc:docMk/>
            <pc:sldMk cId="3990924998" sldId="351"/>
            <ac:picMk id="654" creationId="{DE2959A7-70B2-4877-899F-B153D6B1DAF0}"/>
          </ac:picMkLst>
        </pc:picChg>
        <pc:picChg chg="mod">
          <ac:chgData name="Lim Kelvin" userId="624f6ae12bb7b72b" providerId="LiveId" clId="{B272414D-B18A-4D81-997D-E20EBAE48599}" dt="2024-12-22T12:25:10.981" v="6858" actId="165"/>
          <ac:picMkLst>
            <pc:docMk/>
            <pc:sldMk cId="3990924998" sldId="351"/>
            <ac:picMk id="658" creationId="{5FC2632C-0157-46E5-8FB9-CE006A554CE0}"/>
          </ac:picMkLst>
        </pc:picChg>
        <pc:picChg chg="mod">
          <ac:chgData name="Lim Kelvin" userId="624f6ae12bb7b72b" providerId="LiveId" clId="{B272414D-B18A-4D81-997D-E20EBAE48599}" dt="2024-12-22T12:25:10.981" v="6858" actId="165"/>
          <ac:picMkLst>
            <pc:docMk/>
            <pc:sldMk cId="3990924998" sldId="351"/>
            <ac:picMk id="662" creationId="{FAE85F0F-4E6A-46CD-AF11-741D78F0915E}"/>
          </ac:picMkLst>
        </pc:picChg>
        <pc:picChg chg="mod">
          <ac:chgData name="Lim Kelvin" userId="624f6ae12bb7b72b" providerId="LiveId" clId="{B272414D-B18A-4D81-997D-E20EBAE48599}" dt="2024-12-22T12:25:10.981" v="6858" actId="165"/>
          <ac:picMkLst>
            <pc:docMk/>
            <pc:sldMk cId="3990924998" sldId="351"/>
            <ac:picMk id="666" creationId="{BE6D8E9C-7C3F-47E0-BF90-3A3089A1E8C0}"/>
          </ac:picMkLst>
        </pc:picChg>
        <pc:picChg chg="mod">
          <ac:chgData name="Lim Kelvin" userId="624f6ae12bb7b72b" providerId="LiveId" clId="{B272414D-B18A-4D81-997D-E20EBAE48599}" dt="2024-12-22T12:25:10.981" v="6858" actId="165"/>
          <ac:picMkLst>
            <pc:docMk/>
            <pc:sldMk cId="3990924998" sldId="351"/>
            <ac:picMk id="670" creationId="{840133CF-488F-418E-BED1-3925CE46AB33}"/>
          </ac:picMkLst>
        </pc:picChg>
        <pc:picChg chg="mod">
          <ac:chgData name="Lim Kelvin" userId="624f6ae12bb7b72b" providerId="LiveId" clId="{B272414D-B18A-4D81-997D-E20EBAE48599}" dt="2024-12-22T12:25:10.981" v="6858" actId="165"/>
          <ac:picMkLst>
            <pc:docMk/>
            <pc:sldMk cId="3990924998" sldId="351"/>
            <ac:picMk id="672" creationId="{08B5B786-BC99-45A6-8CA6-B1A62C425A91}"/>
          </ac:picMkLst>
        </pc:picChg>
        <pc:picChg chg="mod">
          <ac:chgData name="Lim Kelvin" userId="624f6ae12bb7b72b" providerId="LiveId" clId="{B272414D-B18A-4D81-997D-E20EBAE48599}" dt="2024-12-22T12:25:10.981" v="6858" actId="165"/>
          <ac:picMkLst>
            <pc:docMk/>
            <pc:sldMk cId="3990924998" sldId="351"/>
            <ac:picMk id="697" creationId="{92EB2AB4-DE63-424B-8818-0C98F0B93DAA}"/>
          </ac:picMkLst>
        </pc:picChg>
        <pc:picChg chg="mod">
          <ac:chgData name="Lim Kelvin" userId="624f6ae12bb7b72b" providerId="LiveId" clId="{B272414D-B18A-4D81-997D-E20EBAE48599}" dt="2024-12-22T12:25:10.981" v="6858" actId="165"/>
          <ac:picMkLst>
            <pc:docMk/>
            <pc:sldMk cId="3990924998" sldId="351"/>
            <ac:picMk id="701" creationId="{015E1C5C-8CE6-4EFB-AE4C-627AAEABB044}"/>
          </ac:picMkLst>
        </pc:picChg>
        <pc:picChg chg="mod">
          <ac:chgData name="Lim Kelvin" userId="624f6ae12bb7b72b" providerId="LiveId" clId="{B272414D-B18A-4D81-997D-E20EBAE48599}" dt="2024-12-22T12:25:10.981" v="6858" actId="165"/>
          <ac:picMkLst>
            <pc:docMk/>
            <pc:sldMk cId="3990924998" sldId="351"/>
            <ac:picMk id="705" creationId="{EE7FDA81-9E13-4179-A616-801A1EF34C21}"/>
          </ac:picMkLst>
        </pc:picChg>
        <pc:picChg chg="mod">
          <ac:chgData name="Lim Kelvin" userId="624f6ae12bb7b72b" providerId="LiveId" clId="{B272414D-B18A-4D81-997D-E20EBAE48599}" dt="2024-12-22T12:25:10.981" v="6858" actId="165"/>
          <ac:picMkLst>
            <pc:docMk/>
            <pc:sldMk cId="3990924998" sldId="351"/>
            <ac:picMk id="709" creationId="{526FFBE6-C8AE-4870-9016-12B46B619480}"/>
          </ac:picMkLst>
        </pc:picChg>
        <pc:picChg chg="mod">
          <ac:chgData name="Lim Kelvin" userId="624f6ae12bb7b72b" providerId="LiveId" clId="{B272414D-B18A-4D81-997D-E20EBAE48599}" dt="2024-12-22T12:25:10.981" v="6858" actId="165"/>
          <ac:picMkLst>
            <pc:docMk/>
            <pc:sldMk cId="3990924998" sldId="351"/>
            <ac:picMk id="713" creationId="{E466E0DF-1CD0-4273-95C2-AC53732C6A57}"/>
          </ac:picMkLst>
        </pc:picChg>
        <pc:picChg chg="mod">
          <ac:chgData name="Lim Kelvin" userId="624f6ae12bb7b72b" providerId="LiveId" clId="{B272414D-B18A-4D81-997D-E20EBAE48599}" dt="2024-12-22T12:25:10.981" v="6858" actId="165"/>
          <ac:picMkLst>
            <pc:docMk/>
            <pc:sldMk cId="3990924998" sldId="351"/>
            <ac:picMk id="717" creationId="{1A7431CF-B540-4A5F-8ABB-B478F8CF4BC8}"/>
          </ac:picMkLst>
        </pc:picChg>
        <pc:picChg chg="mod">
          <ac:chgData name="Lim Kelvin" userId="624f6ae12bb7b72b" providerId="LiveId" clId="{B272414D-B18A-4D81-997D-E20EBAE48599}" dt="2024-12-22T12:25:10.981" v="6858" actId="165"/>
          <ac:picMkLst>
            <pc:docMk/>
            <pc:sldMk cId="3990924998" sldId="351"/>
            <ac:picMk id="721" creationId="{E3AE64E3-1671-4097-BD39-BA90A4B9C88A}"/>
          </ac:picMkLst>
        </pc:picChg>
        <pc:picChg chg="mod">
          <ac:chgData name="Lim Kelvin" userId="624f6ae12bb7b72b" providerId="LiveId" clId="{B272414D-B18A-4D81-997D-E20EBAE48599}" dt="2024-12-22T12:25:10.981" v="6858" actId="165"/>
          <ac:picMkLst>
            <pc:docMk/>
            <pc:sldMk cId="3990924998" sldId="351"/>
            <ac:picMk id="725" creationId="{FD214C3A-80E1-49BE-9E94-FC32E48C22F2}"/>
          </ac:picMkLst>
        </pc:picChg>
        <pc:picChg chg="mod">
          <ac:chgData name="Lim Kelvin" userId="624f6ae12bb7b72b" providerId="LiveId" clId="{B272414D-B18A-4D81-997D-E20EBAE48599}" dt="2024-12-22T12:25:10.981" v="6858" actId="165"/>
          <ac:picMkLst>
            <pc:docMk/>
            <pc:sldMk cId="3990924998" sldId="351"/>
            <ac:picMk id="729" creationId="{76F442BE-91AD-4FC7-9189-E764B019EAD1}"/>
          </ac:picMkLst>
        </pc:picChg>
        <pc:picChg chg="mod">
          <ac:chgData name="Lim Kelvin" userId="624f6ae12bb7b72b" providerId="LiveId" clId="{B272414D-B18A-4D81-997D-E20EBAE48599}" dt="2024-12-22T12:25:10.981" v="6858" actId="165"/>
          <ac:picMkLst>
            <pc:docMk/>
            <pc:sldMk cId="3990924998" sldId="351"/>
            <ac:picMk id="733" creationId="{B5D24E27-0DC6-40AD-AD06-3B24F6748863}"/>
          </ac:picMkLst>
        </pc:picChg>
        <pc:picChg chg="mod">
          <ac:chgData name="Lim Kelvin" userId="624f6ae12bb7b72b" providerId="LiveId" clId="{B272414D-B18A-4D81-997D-E20EBAE48599}" dt="2024-12-22T12:25:10.981" v="6858" actId="165"/>
          <ac:picMkLst>
            <pc:docMk/>
            <pc:sldMk cId="3990924998" sldId="351"/>
            <ac:picMk id="737" creationId="{A90C087E-D6E5-4376-9662-1E287A60F9A3}"/>
          </ac:picMkLst>
        </pc:picChg>
        <pc:picChg chg="mod">
          <ac:chgData name="Lim Kelvin" userId="624f6ae12bb7b72b" providerId="LiveId" clId="{B272414D-B18A-4D81-997D-E20EBAE48599}" dt="2024-12-22T12:25:10.981" v="6858" actId="165"/>
          <ac:picMkLst>
            <pc:docMk/>
            <pc:sldMk cId="3990924998" sldId="351"/>
            <ac:picMk id="741" creationId="{0E0F2FAD-CA44-4861-A856-54C9B5006BC5}"/>
          </ac:picMkLst>
        </pc:picChg>
        <pc:picChg chg="mod">
          <ac:chgData name="Lim Kelvin" userId="624f6ae12bb7b72b" providerId="LiveId" clId="{B272414D-B18A-4D81-997D-E20EBAE48599}" dt="2024-12-22T12:25:10.981" v="6858" actId="165"/>
          <ac:picMkLst>
            <pc:docMk/>
            <pc:sldMk cId="3990924998" sldId="351"/>
            <ac:picMk id="745" creationId="{81E3BECF-E039-459C-93CF-112DFAB34F33}"/>
          </ac:picMkLst>
        </pc:picChg>
        <pc:picChg chg="mod">
          <ac:chgData name="Lim Kelvin" userId="624f6ae12bb7b72b" providerId="LiveId" clId="{B272414D-B18A-4D81-997D-E20EBAE48599}" dt="2024-12-22T12:25:10.981" v="6858" actId="165"/>
          <ac:picMkLst>
            <pc:docMk/>
            <pc:sldMk cId="3990924998" sldId="351"/>
            <ac:picMk id="749" creationId="{4212F035-3908-4724-899A-E3616B742581}"/>
          </ac:picMkLst>
        </pc:picChg>
        <pc:picChg chg="mod">
          <ac:chgData name="Lim Kelvin" userId="624f6ae12bb7b72b" providerId="LiveId" clId="{B272414D-B18A-4D81-997D-E20EBAE48599}" dt="2024-12-22T12:25:10.981" v="6858" actId="165"/>
          <ac:picMkLst>
            <pc:docMk/>
            <pc:sldMk cId="3990924998" sldId="351"/>
            <ac:picMk id="753" creationId="{FE26359E-7728-4CF3-A103-96EDD82A8036}"/>
          </ac:picMkLst>
        </pc:picChg>
        <pc:picChg chg="mod">
          <ac:chgData name="Lim Kelvin" userId="624f6ae12bb7b72b" providerId="LiveId" clId="{B272414D-B18A-4D81-997D-E20EBAE48599}" dt="2024-12-22T12:25:10.981" v="6858" actId="165"/>
          <ac:picMkLst>
            <pc:docMk/>
            <pc:sldMk cId="3990924998" sldId="351"/>
            <ac:picMk id="757" creationId="{D2FECC48-E78A-475B-BD7F-72F6A149F9D6}"/>
          </ac:picMkLst>
        </pc:picChg>
        <pc:picChg chg="mod">
          <ac:chgData name="Lim Kelvin" userId="624f6ae12bb7b72b" providerId="LiveId" clId="{B272414D-B18A-4D81-997D-E20EBAE48599}" dt="2024-12-22T12:25:10.981" v="6858" actId="165"/>
          <ac:picMkLst>
            <pc:docMk/>
            <pc:sldMk cId="3990924998" sldId="351"/>
            <ac:picMk id="761" creationId="{334C49FC-F1F3-4620-8CE7-26004545733B}"/>
          </ac:picMkLst>
        </pc:picChg>
        <pc:picChg chg="mod">
          <ac:chgData name="Lim Kelvin" userId="624f6ae12bb7b72b" providerId="LiveId" clId="{B272414D-B18A-4D81-997D-E20EBAE48599}" dt="2024-12-22T12:25:10.981" v="6858" actId="165"/>
          <ac:picMkLst>
            <pc:docMk/>
            <pc:sldMk cId="3990924998" sldId="351"/>
            <ac:picMk id="765" creationId="{9165D783-B7BB-4DD0-BCF2-B9497D19B625}"/>
          </ac:picMkLst>
        </pc:picChg>
        <pc:picChg chg="mod">
          <ac:chgData name="Lim Kelvin" userId="624f6ae12bb7b72b" providerId="LiveId" clId="{B272414D-B18A-4D81-997D-E20EBAE48599}" dt="2024-12-22T12:25:41.944" v="6860"/>
          <ac:picMkLst>
            <pc:docMk/>
            <pc:sldMk cId="3990924998" sldId="351"/>
            <ac:picMk id="770" creationId="{15BE1559-7D97-4E8B-8554-E406BEFD5C8D}"/>
          </ac:picMkLst>
        </pc:picChg>
        <pc:picChg chg="mod">
          <ac:chgData name="Lim Kelvin" userId="624f6ae12bb7b72b" providerId="LiveId" clId="{B272414D-B18A-4D81-997D-E20EBAE48599}" dt="2024-12-22T12:25:41.944" v="6860"/>
          <ac:picMkLst>
            <pc:docMk/>
            <pc:sldMk cId="3990924998" sldId="351"/>
            <ac:picMk id="802" creationId="{B146EC91-8084-4955-B3A2-AFB8F5FB4C90}"/>
          </ac:picMkLst>
        </pc:picChg>
        <pc:picChg chg="mod">
          <ac:chgData name="Lim Kelvin" userId="624f6ae12bb7b72b" providerId="LiveId" clId="{B272414D-B18A-4D81-997D-E20EBAE48599}" dt="2024-12-22T12:25:41.944" v="6860"/>
          <ac:picMkLst>
            <pc:docMk/>
            <pc:sldMk cId="3990924998" sldId="351"/>
            <ac:picMk id="806" creationId="{5F42695E-DCCC-48E3-94D7-37362E983DB5}"/>
          </ac:picMkLst>
        </pc:picChg>
        <pc:picChg chg="mod">
          <ac:chgData name="Lim Kelvin" userId="624f6ae12bb7b72b" providerId="LiveId" clId="{B272414D-B18A-4D81-997D-E20EBAE48599}" dt="2024-12-22T12:25:41.944" v="6860"/>
          <ac:picMkLst>
            <pc:docMk/>
            <pc:sldMk cId="3990924998" sldId="351"/>
            <ac:picMk id="810" creationId="{C1196AFF-F566-40A9-A72A-6EA124AE1575}"/>
          </ac:picMkLst>
        </pc:picChg>
        <pc:picChg chg="mod">
          <ac:chgData name="Lim Kelvin" userId="624f6ae12bb7b72b" providerId="LiveId" clId="{B272414D-B18A-4D81-997D-E20EBAE48599}" dt="2024-12-22T12:25:41.944" v="6860"/>
          <ac:picMkLst>
            <pc:docMk/>
            <pc:sldMk cId="3990924998" sldId="351"/>
            <ac:picMk id="814" creationId="{E16FF39B-5B20-40C8-9C80-6DFAC2C55040}"/>
          </ac:picMkLst>
        </pc:picChg>
        <pc:picChg chg="mod">
          <ac:chgData name="Lim Kelvin" userId="624f6ae12bb7b72b" providerId="LiveId" clId="{B272414D-B18A-4D81-997D-E20EBAE48599}" dt="2024-12-22T12:25:41.944" v="6860"/>
          <ac:picMkLst>
            <pc:docMk/>
            <pc:sldMk cId="3990924998" sldId="351"/>
            <ac:picMk id="818" creationId="{91324906-2290-46BB-B6C1-729475EED838}"/>
          </ac:picMkLst>
        </pc:picChg>
        <pc:picChg chg="mod">
          <ac:chgData name="Lim Kelvin" userId="624f6ae12bb7b72b" providerId="LiveId" clId="{B272414D-B18A-4D81-997D-E20EBAE48599}" dt="2024-12-22T12:25:41.944" v="6860"/>
          <ac:picMkLst>
            <pc:docMk/>
            <pc:sldMk cId="3990924998" sldId="351"/>
            <ac:picMk id="822" creationId="{1373A015-CB51-459F-9B61-4841C6DCD2EA}"/>
          </ac:picMkLst>
        </pc:picChg>
        <pc:picChg chg="mod">
          <ac:chgData name="Lim Kelvin" userId="624f6ae12bb7b72b" providerId="LiveId" clId="{B272414D-B18A-4D81-997D-E20EBAE48599}" dt="2024-12-22T12:25:41.944" v="6860"/>
          <ac:picMkLst>
            <pc:docMk/>
            <pc:sldMk cId="3990924998" sldId="351"/>
            <ac:picMk id="826" creationId="{0CA2307C-D297-4ABA-95BD-AE8E8C5FCD17}"/>
          </ac:picMkLst>
        </pc:picChg>
        <pc:picChg chg="mod">
          <ac:chgData name="Lim Kelvin" userId="624f6ae12bb7b72b" providerId="LiveId" clId="{B272414D-B18A-4D81-997D-E20EBAE48599}" dt="2024-12-22T12:25:41.944" v="6860"/>
          <ac:picMkLst>
            <pc:docMk/>
            <pc:sldMk cId="3990924998" sldId="351"/>
            <ac:picMk id="830" creationId="{B6C0498B-97C3-447A-9BF8-32B2F513A115}"/>
          </ac:picMkLst>
        </pc:picChg>
        <pc:picChg chg="mod">
          <ac:chgData name="Lim Kelvin" userId="624f6ae12bb7b72b" providerId="LiveId" clId="{B272414D-B18A-4D81-997D-E20EBAE48599}" dt="2024-12-22T12:25:41.944" v="6860"/>
          <ac:picMkLst>
            <pc:docMk/>
            <pc:sldMk cId="3990924998" sldId="351"/>
            <ac:picMk id="834" creationId="{8A9739FC-59CC-4DBB-BF6E-6659E6544E29}"/>
          </ac:picMkLst>
        </pc:picChg>
        <pc:picChg chg="mod">
          <ac:chgData name="Lim Kelvin" userId="624f6ae12bb7b72b" providerId="LiveId" clId="{B272414D-B18A-4D81-997D-E20EBAE48599}" dt="2024-12-22T12:25:41.944" v="6860"/>
          <ac:picMkLst>
            <pc:docMk/>
            <pc:sldMk cId="3990924998" sldId="351"/>
            <ac:picMk id="838" creationId="{C3F3C489-E445-4200-B712-60CDBFC800FB}"/>
          </ac:picMkLst>
        </pc:picChg>
        <pc:picChg chg="mod">
          <ac:chgData name="Lim Kelvin" userId="624f6ae12bb7b72b" providerId="LiveId" clId="{B272414D-B18A-4D81-997D-E20EBAE48599}" dt="2024-12-22T12:25:41.944" v="6860"/>
          <ac:picMkLst>
            <pc:docMk/>
            <pc:sldMk cId="3990924998" sldId="351"/>
            <ac:picMk id="842" creationId="{E2E8E2B1-845A-4905-9E33-CEC5F50DFF27}"/>
          </ac:picMkLst>
        </pc:picChg>
        <pc:picChg chg="mod">
          <ac:chgData name="Lim Kelvin" userId="624f6ae12bb7b72b" providerId="LiveId" clId="{B272414D-B18A-4D81-997D-E20EBAE48599}" dt="2024-12-22T12:25:41.944" v="6860"/>
          <ac:picMkLst>
            <pc:docMk/>
            <pc:sldMk cId="3990924998" sldId="351"/>
            <ac:picMk id="846" creationId="{1421E789-3EBB-4D49-AEF3-A7930640BCD2}"/>
          </ac:picMkLst>
        </pc:picChg>
        <pc:picChg chg="mod">
          <ac:chgData name="Lim Kelvin" userId="624f6ae12bb7b72b" providerId="LiveId" clId="{B272414D-B18A-4D81-997D-E20EBAE48599}" dt="2024-12-22T12:25:41.944" v="6860"/>
          <ac:picMkLst>
            <pc:docMk/>
            <pc:sldMk cId="3990924998" sldId="351"/>
            <ac:picMk id="850" creationId="{A4A99D41-5A01-4413-AFB9-E61F92A99E5B}"/>
          </ac:picMkLst>
        </pc:picChg>
        <pc:picChg chg="mod">
          <ac:chgData name="Lim Kelvin" userId="624f6ae12bb7b72b" providerId="LiveId" clId="{B272414D-B18A-4D81-997D-E20EBAE48599}" dt="2024-12-22T12:25:41.944" v="6860"/>
          <ac:picMkLst>
            <pc:docMk/>
            <pc:sldMk cId="3990924998" sldId="351"/>
            <ac:picMk id="854" creationId="{61886CC6-342C-4869-8A79-26B59811BABD}"/>
          </ac:picMkLst>
        </pc:picChg>
        <pc:picChg chg="mod">
          <ac:chgData name="Lim Kelvin" userId="624f6ae12bb7b72b" providerId="LiveId" clId="{B272414D-B18A-4D81-997D-E20EBAE48599}" dt="2024-12-22T12:25:41.944" v="6860"/>
          <ac:picMkLst>
            <pc:docMk/>
            <pc:sldMk cId="3990924998" sldId="351"/>
            <ac:picMk id="858" creationId="{60346E0B-80C8-437F-8B2B-F33615469C65}"/>
          </ac:picMkLst>
        </pc:picChg>
        <pc:picChg chg="mod">
          <ac:chgData name="Lim Kelvin" userId="624f6ae12bb7b72b" providerId="LiveId" clId="{B272414D-B18A-4D81-997D-E20EBAE48599}" dt="2024-12-22T12:25:41.944" v="6860"/>
          <ac:picMkLst>
            <pc:docMk/>
            <pc:sldMk cId="3990924998" sldId="351"/>
            <ac:picMk id="862" creationId="{4D5DABC7-F15F-4802-9C9A-B1C831F59717}"/>
          </ac:picMkLst>
        </pc:picChg>
        <pc:picChg chg="mod">
          <ac:chgData name="Lim Kelvin" userId="624f6ae12bb7b72b" providerId="LiveId" clId="{B272414D-B18A-4D81-997D-E20EBAE48599}" dt="2024-12-22T12:25:41.944" v="6860"/>
          <ac:picMkLst>
            <pc:docMk/>
            <pc:sldMk cId="3990924998" sldId="351"/>
            <ac:picMk id="866" creationId="{989379C4-3F97-4556-8343-BB5E5901449E}"/>
          </ac:picMkLst>
        </pc:picChg>
        <pc:picChg chg="mod">
          <ac:chgData name="Lim Kelvin" userId="624f6ae12bb7b72b" providerId="LiveId" clId="{B272414D-B18A-4D81-997D-E20EBAE48599}" dt="2024-12-22T12:25:41.944" v="6860"/>
          <ac:picMkLst>
            <pc:docMk/>
            <pc:sldMk cId="3990924998" sldId="351"/>
            <ac:picMk id="870" creationId="{8DB66DE0-C86B-473E-9C77-33C7E0E72959}"/>
          </ac:picMkLst>
        </pc:picChg>
        <pc:picChg chg="mod">
          <ac:chgData name="Lim Kelvin" userId="624f6ae12bb7b72b" providerId="LiveId" clId="{B272414D-B18A-4D81-997D-E20EBAE48599}" dt="2024-12-22T12:25:41.944" v="6860"/>
          <ac:picMkLst>
            <pc:docMk/>
            <pc:sldMk cId="3990924998" sldId="351"/>
            <ac:picMk id="874" creationId="{EF7EDE88-B8C8-4224-A6F6-9F11D1C35701}"/>
          </ac:picMkLst>
        </pc:picChg>
        <pc:picChg chg="mod">
          <ac:chgData name="Lim Kelvin" userId="624f6ae12bb7b72b" providerId="LiveId" clId="{B272414D-B18A-4D81-997D-E20EBAE48599}" dt="2024-12-22T12:25:41.944" v="6860"/>
          <ac:picMkLst>
            <pc:docMk/>
            <pc:sldMk cId="3990924998" sldId="351"/>
            <ac:picMk id="878" creationId="{23B2A0F2-C7BE-4B6C-99C7-FE0641E97925}"/>
          </ac:picMkLst>
        </pc:picChg>
        <pc:picChg chg="mod">
          <ac:chgData name="Lim Kelvin" userId="624f6ae12bb7b72b" providerId="LiveId" clId="{B272414D-B18A-4D81-997D-E20EBAE48599}" dt="2024-12-22T12:25:41.944" v="6860"/>
          <ac:picMkLst>
            <pc:docMk/>
            <pc:sldMk cId="3990924998" sldId="351"/>
            <ac:picMk id="882" creationId="{10F9ABCC-801D-4EA5-A20C-915E11130784}"/>
          </ac:picMkLst>
        </pc:picChg>
        <pc:picChg chg="mod">
          <ac:chgData name="Lim Kelvin" userId="624f6ae12bb7b72b" providerId="LiveId" clId="{B272414D-B18A-4D81-997D-E20EBAE48599}" dt="2024-12-22T12:25:41.944" v="6860"/>
          <ac:picMkLst>
            <pc:docMk/>
            <pc:sldMk cId="3990924998" sldId="351"/>
            <ac:picMk id="886" creationId="{EC3B83E4-2226-4E40-A2F3-99D19C7EEF59}"/>
          </ac:picMkLst>
        </pc:picChg>
        <pc:picChg chg="mod">
          <ac:chgData name="Lim Kelvin" userId="624f6ae12bb7b72b" providerId="LiveId" clId="{B272414D-B18A-4D81-997D-E20EBAE48599}" dt="2024-12-22T12:25:41.944" v="6860"/>
          <ac:picMkLst>
            <pc:docMk/>
            <pc:sldMk cId="3990924998" sldId="351"/>
            <ac:picMk id="890" creationId="{892D8D49-8A2B-40BE-86AD-4D33B4C1A40C}"/>
          </ac:picMkLst>
        </pc:picChg>
        <pc:picChg chg="mod">
          <ac:chgData name="Lim Kelvin" userId="624f6ae12bb7b72b" providerId="LiveId" clId="{B272414D-B18A-4D81-997D-E20EBAE48599}" dt="2024-12-22T12:25:41.944" v="6860"/>
          <ac:picMkLst>
            <pc:docMk/>
            <pc:sldMk cId="3990924998" sldId="351"/>
            <ac:picMk id="892" creationId="{12B962D7-93AC-41A6-8F04-0EC873CBB6A7}"/>
          </ac:picMkLst>
        </pc:picChg>
      </pc:sldChg>
      <pc:sldChg chg="modSp add del mod">
        <pc:chgData name="Lim Kelvin" userId="624f6ae12bb7b72b" providerId="LiveId" clId="{B272414D-B18A-4D81-997D-E20EBAE48599}" dt="2024-12-22T12:28:24.934" v="6880" actId="47"/>
        <pc:sldMkLst>
          <pc:docMk/>
          <pc:sldMk cId="358945929" sldId="352"/>
        </pc:sldMkLst>
        <pc:grpChg chg="mod">
          <ac:chgData name="Lim Kelvin" userId="624f6ae12bb7b72b" providerId="LiveId" clId="{B272414D-B18A-4D81-997D-E20EBAE48599}" dt="2024-12-22T12:26:35.992" v="6863" actId="14100"/>
          <ac:grpSpMkLst>
            <pc:docMk/>
            <pc:sldMk cId="358945929" sldId="352"/>
            <ac:grpSpMk id="8" creationId="{8ED1B85A-407D-4F07-856C-D59D18B9B766}"/>
          </ac:grpSpMkLst>
        </pc:grpChg>
      </pc:sldChg>
      <pc:sldChg chg="modSp add del mod ord modTransition">
        <pc:chgData name="Lim Kelvin" userId="624f6ae12bb7b72b" providerId="LiveId" clId="{B272414D-B18A-4D81-997D-E20EBAE48599}" dt="2024-12-22T12:55:33.130" v="7142" actId="47"/>
        <pc:sldMkLst>
          <pc:docMk/>
          <pc:sldMk cId="781294764" sldId="353"/>
        </pc:sldMkLst>
        <pc:grpChg chg="mod">
          <ac:chgData name="Lim Kelvin" userId="624f6ae12bb7b72b" providerId="LiveId" clId="{B272414D-B18A-4D81-997D-E20EBAE48599}" dt="2024-12-22T12:27:36.929" v="6872" actId="1076"/>
          <ac:grpSpMkLst>
            <pc:docMk/>
            <pc:sldMk cId="781294764" sldId="353"/>
            <ac:grpSpMk id="145" creationId="{C1505391-9C12-4658-A640-3B23BAF6C595}"/>
          </ac:grpSpMkLst>
        </pc:grpChg>
      </pc:sldChg>
      <pc:sldChg chg="add del setBg">
        <pc:chgData name="Lim Kelvin" userId="624f6ae12bb7b72b" providerId="LiveId" clId="{B272414D-B18A-4D81-997D-E20EBAE48599}" dt="2024-12-22T12:50:38.967" v="7085"/>
        <pc:sldMkLst>
          <pc:docMk/>
          <pc:sldMk cId="1083111202" sldId="353"/>
        </pc:sldMkLst>
      </pc:sldChg>
      <pc:sldChg chg="add del setBg">
        <pc:chgData name="Lim Kelvin" userId="624f6ae12bb7b72b" providerId="LiveId" clId="{B272414D-B18A-4D81-997D-E20EBAE48599}" dt="2024-12-22T12:50:38.967" v="7085"/>
        <pc:sldMkLst>
          <pc:docMk/>
          <pc:sldMk cId="4068645096" sldId="354"/>
        </pc:sldMkLst>
      </pc:sldChg>
      <pc:sldChg chg="modSp add del mod ord modTransition">
        <pc:chgData name="Lim Kelvin" userId="624f6ae12bb7b72b" providerId="LiveId" clId="{B272414D-B18A-4D81-997D-E20EBAE48599}" dt="2024-12-22T12:50:43.812" v="7088"/>
        <pc:sldMkLst>
          <pc:docMk/>
          <pc:sldMk cId="4248509419" sldId="354"/>
        </pc:sldMkLst>
        <pc:grpChg chg="mod">
          <ac:chgData name="Lim Kelvin" userId="624f6ae12bb7b72b" providerId="LiveId" clId="{B272414D-B18A-4D81-997D-E20EBAE48599}" dt="2024-12-22T12:27:45.513" v="6874" actId="1076"/>
          <ac:grpSpMkLst>
            <pc:docMk/>
            <pc:sldMk cId="4248509419" sldId="354"/>
            <ac:grpSpMk id="145" creationId="{C1505391-9C12-4658-A640-3B23BAF6C595}"/>
          </ac:grpSpMkLst>
        </pc:grpChg>
      </pc:sldChg>
      <pc:sldChg chg="add del setBg">
        <pc:chgData name="Lim Kelvin" userId="624f6ae12bb7b72b" providerId="LiveId" clId="{B272414D-B18A-4D81-997D-E20EBAE48599}" dt="2024-12-22T12:50:38.967" v="7085"/>
        <pc:sldMkLst>
          <pc:docMk/>
          <pc:sldMk cId="248983644" sldId="355"/>
        </pc:sldMkLst>
      </pc:sldChg>
      <pc:sldChg chg="modSp add del mod ord modTransition">
        <pc:chgData name="Lim Kelvin" userId="624f6ae12bb7b72b" providerId="LiveId" clId="{B272414D-B18A-4D81-997D-E20EBAE48599}" dt="2024-12-22T12:50:43.812" v="7088"/>
        <pc:sldMkLst>
          <pc:docMk/>
          <pc:sldMk cId="1847265128" sldId="355"/>
        </pc:sldMkLst>
        <pc:grpChg chg="mod">
          <ac:chgData name="Lim Kelvin" userId="624f6ae12bb7b72b" providerId="LiveId" clId="{B272414D-B18A-4D81-997D-E20EBAE48599}" dt="2024-12-22T12:28:01.322" v="6878" actId="1076"/>
          <ac:grpSpMkLst>
            <pc:docMk/>
            <pc:sldMk cId="1847265128" sldId="355"/>
            <ac:grpSpMk id="145" creationId="{C1505391-9C12-4658-A640-3B23BAF6C595}"/>
          </ac:grpSpMkLst>
        </pc:grpChg>
        <pc:grpChg chg="mod">
          <ac:chgData name="Lim Kelvin" userId="624f6ae12bb7b72b" providerId="LiveId" clId="{B272414D-B18A-4D81-997D-E20EBAE48599}" dt="2024-12-22T12:32:50.041" v="6914" actId="1076"/>
          <ac:grpSpMkLst>
            <pc:docMk/>
            <pc:sldMk cId="1847265128" sldId="355"/>
            <ac:grpSpMk id="767" creationId="{42D1103F-00AA-407F-A5BD-2CBB65FBE0FA}"/>
          </ac:grpSpMkLst>
        </pc:grpChg>
      </pc:sldChg>
      <pc:sldChg chg="addSp delSp modSp add mod modShow">
        <pc:chgData name="Lim Kelvin" userId="624f6ae12bb7b72b" providerId="LiveId" clId="{B272414D-B18A-4D81-997D-E20EBAE48599}" dt="2024-12-22T13:16:58.209" v="7450" actId="729"/>
        <pc:sldMkLst>
          <pc:docMk/>
          <pc:sldMk cId="542882809" sldId="356"/>
        </pc:sldMkLst>
        <pc:spChg chg="mod">
          <ac:chgData name="Lim Kelvin" userId="624f6ae12bb7b72b" providerId="LiveId" clId="{B272414D-B18A-4D81-997D-E20EBAE48599}" dt="2024-12-22T12:38:21.929" v="6973" actId="165"/>
          <ac:spMkLst>
            <pc:docMk/>
            <pc:sldMk cId="542882809" sldId="356"/>
            <ac:spMk id="164" creationId="{B11888C9-18C4-4C3A-8A72-44B7CFABC24E}"/>
          </ac:spMkLst>
        </pc:spChg>
        <pc:spChg chg="mod">
          <ac:chgData name="Lim Kelvin" userId="624f6ae12bb7b72b" providerId="LiveId" clId="{B272414D-B18A-4D81-997D-E20EBAE48599}" dt="2024-12-22T12:38:21.929" v="6973" actId="165"/>
          <ac:spMkLst>
            <pc:docMk/>
            <pc:sldMk cId="542882809" sldId="356"/>
            <ac:spMk id="167" creationId="{6527618F-6512-436E-BDDB-A5742050FD6F}"/>
          </ac:spMkLst>
        </pc:spChg>
        <pc:spChg chg="mod">
          <ac:chgData name="Lim Kelvin" userId="624f6ae12bb7b72b" providerId="LiveId" clId="{B272414D-B18A-4D81-997D-E20EBAE48599}" dt="2024-12-22T12:38:21.929" v="6973" actId="165"/>
          <ac:spMkLst>
            <pc:docMk/>
            <pc:sldMk cId="542882809" sldId="356"/>
            <ac:spMk id="168" creationId="{11843D23-D775-4317-8E9C-D35160492C05}"/>
          </ac:spMkLst>
        </pc:spChg>
        <pc:spChg chg="mod">
          <ac:chgData name="Lim Kelvin" userId="624f6ae12bb7b72b" providerId="LiveId" clId="{B272414D-B18A-4D81-997D-E20EBAE48599}" dt="2024-12-22T12:38:21.929" v="6973" actId="165"/>
          <ac:spMkLst>
            <pc:docMk/>
            <pc:sldMk cId="542882809" sldId="356"/>
            <ac:spMk id="171" creationId="{BC87B503-6A76-475C-B25A-CCA010321DB9}"/>
          </ac:spMkLst>
        </pc:spChg>
        <pc:spChg chg="mod">
          <ac:chgData name="Lim Kelvin" userId="624f6ae12bb7b72b" providerId="LiveId" clId="{B272414D-B18A-4D81-997D-E20EBAE48599}" dt="2024-12-22T12:38:21.929" v="6973" actId="165"/>
          <ac:spMkLst>
            <pc:docMk/>
            <pc:sldMk cId="542882809" sldId="356"/>
            <ac:spMk id="172" creationId="{68AB5F2B-82EB-40C2-A953-C79CC87036D4}"/>
          </ac:spMkLst>
        </pc:spChg>
        <pc:spChg chg="mod">
          <ac:chgData name="Lim Kelvin" userId="624f6ae12bb7b72b" providerId="LiveId" clId="{B272414D-B18A-4D81-997D-E20EBAE48599}" dt="2024-12-22T12:38:21.929" v="6973" actId="165"/>
          <ac:spMkLst>
            <pc:docMk/>
            <pc:sldMk cId="542882809" sldId="356"/>
            <ac:spMk id="175" creationId="{4ECB64CD-8FB9-47E6-80A6-C96550388E8C}"/>
          </ac:spMkLst>
        </pc:spChg>
        <pc:spChg chg="mod">
          <ac:chgData name="Lim Kelvin" userId="624f6ae12bb7b72b" providerId="LiveId" clId="{B272414D-B18A-4D81-997D-E20EBAE48599}" dt="2024-12-22T12:38:21.929" v="6973" actId="165"/>
          <ac:spMkLst>
            <pc:docMk/>
            <pc:sldMk cId="542882809" sldId="356"/>
            <ac:spMk id="176" creationId="{24A64990-6E9C-4807-8937-30DCB9CEF801}"/>
          </ac:spMkLst>
        </pc:spChg>
        <pc:spChg chg="mod">
          <ac:chgData name="Lim Kelvin" userId="624f6ae12bb7b72b" providerId="LiveId" clId="{B272414D-B18A-4D81-997D-E20EBAE48599}" dt="2024-12-22T12:38:21.929" v="6973" actId="165"/>
          <ac:spMkLst>
            <pc:docMk/>
            <pc:sldMk cId="542882809" sldId="356"/>
            <ac:spMk id="179" creationId="{75972623-264C-4D09-9C7B-D53A3700F0C0}"/>
          </ac:spMkLst>
        </pc:spChg>
        <pc:spChg chg="mod">
          <ac:chgData name="Lim Kelvin" userId="624f6ae12bb7b72b" providerId="LiveId" clId="{B272414D-B18A-4D81-997D-E20EBAE48599}" dt="2024-12-22T12:38:21.929" v="6973" actId="165"/>
          <ac:spMkLst>
            <pc:docMk/>
            <pc:sldMk cId="542882809" sldId="356"/>
            <ac:spMk id="180" creationId="{2C55C880-45C4-4A0C-B304-8BCDE71639D7}"/>
          </ac:spMkLst>
        </pc:spChg>
        <pc:spChg chg="mod">
          <ac:chgData name="Lim Kelvin" userId="624f6ae12bb7b72b" providerId="LiveId" clId="{B272414D-B18A-4D81-997D-E20EBAE48599}" dt="2024-12-22T12:38:21.929" v="6973" actId="165"/>
          <ac:spMkLst>
            <pc:docMk/>
            <pc:sldMk cId="542882809" sldId="356"/>
            <ac:spMk id="183" creationId="{9257F57E-B455-4F24-BCEC-754DB681A28D}"/>
          </ac:spMkLst>
        </pc:spChg>
        <pc:spChg chg="mod">
          <ac:chgData name="Lim Kelvin" userId="624f6ae12bb7b72b" providerId="LiveId" clId="{B272414D-B18A-4D81-997D-E20EBAE48599}" dt="2024-12-22T12:38:21.929" v="6973" actId="165"/>
          <ac:spMkLst>
            <pc:docMk/>
            <pc:sldMk cId="542882809" sldId="356"/>
            <ac:spMk id="184" creationId="{7BBDFB02-A115-42D7-A609-26AE1D862F91}"/>
          </ac:spMkLst>
        </pc:spChg>
        <pc:spChg chg="mod">
          <ac:chgData name="Lim Kelvin" userId="624f6ae12bb7b72b" providerId="LiveId" clId="{B272414D-B18A-4D81-997D-E20EBAE48599}" dt="2024-12-22T12:38:21.929" v="6973" actId="165"/>
          <ac:spMkLst>
            <pc:docMk/>
            <pc:sldMk cId="542882809" sldId="356"/>
            <ac:spMk id="187" creationId="{0A3C3519-D1B2-4D21-B2BF-B82581B668CE}"/>
          </ac:spMkLst>
        </pc:spChg>
        <pc:spChg chg="mod">
          <ac:chgData name="Lim Kelvin" userId="624f6ae12bb7b72b" providerId="LiveId" clId="{B272414D-B18A-4D81-997D-E20EBAE48599}" dt="2024-12-22T12:38:21.929" v="6973" actId="165"/>
          <ac:spMkLst>
            <pc:docMk/>
            <pc:sldMk cId="542882809" sldId="356"/>
            <ac:spMk id="188" creationId="{A06D4882-6B6C-4EB2-A4E3-0F665449ED1F}"/>
          </ac:spMkLst>
        </pc:spChg>
        <pc:spChg chg="mod">
          <ac:chgData name="Lim Kelvin" userId="624f6ae12bb7b72b" providerId="LiveId" clId="{B272414D-B18A-4D81-997D-E20EBAE48599}" dt="2024-12-22T12:38:21.929" v="6973" actId="165"/>
          <ac:spMkLst>
            <pc:docMk/>
            <pc:sldMk cId="542882809" sldId="356"/>
            <ac:spMk id="191" creationId="{4ACD2338-C74E-4F71-9323-CE5FAA47032C}"/>
          </ac:spMkLst>
        </pc:spChg>
        <pc:spChg chg="mod">
          <ac:chgData name="Lim Kelvin" userId="624f6ae12bb7b72b" providerId="LiveId" clId="{B272414D-B18A-4D81-997D-E20EBAE48599}" dt="2024-12-22T12:38:21.929" v="6973" actId="165"/>
          <ac:spMkLst>
            <pc:docMk/>
            <pc:sldMk cId="542882809" sldId="356"/>
            <ac:spMk id="192" creationId="{39FF6B75-A2AA-467D-A013-8EEC283263BC}"/>
          </ac:spMkLst>
        </pc:spChg>
        <pc:spChg chg="mod">
          <ac:chgData name="Lim Kelvin" userId="624f6ae12bb7b72b" providerId="LiveId" clId="{B272414D-B18A-4D81-997D-E20EBAE48599}" dt="2024-12-22T12:38:21.929" v="6973" actId="165"/>
          <ac:spMkLst>
            <pc:docMk/>
            <pc:sldMk cId="542882809" sldId="356"/>
            <ac:spMk id="195" creationId="{B70FA512-58E1-4DD4-BCD5-2E2B44548934}"/>
          </ac:spMkLst>
        </pc:spChg>
        <pc:spChg chg="mod">
          <ac:chgData name="Lim Kelvin" userId="624f6ae12bb7b72b" providerId="LiveId" clId="{B272414D-B18A-4D81-997D-E20EBAE48599}" dt="2024-12-22T12:38:21.929" v="6973" actId="165"/>
          <ac:spMkLst>
            <pc:docMk/>
            <pc:sldMk cId="542882809" sldId="356"/>
            <ac:spMk id="196" creationId="{0E1E64D2-97BD-4778-8B53-DE04592696FF}"/>
          </ac:spMkLst>
        </pc:spChg>
        <pc:spChg chg="mod">
          <ac:chgData name="Lim Kelvin" userId="624f6ae12bb7b72b" providerId="LiveId" clId="{B272414D-B18A-4D81-997D-E20EBAE48599}" dt="2024-12-22T12:38:21.929" v="6973" actId="165"/>
          <ac:spMkLst>
            <pc:docMk/>
            <pc:sldMk cId="542882809" sldId="356"/>
            <ac:spMk id="199" creationId="{626E62D8-6A3F-421F-B972-A14B5FEC1112}"/>
          </ac:spMkLst>
        </pc:spChg>
        <pc:spChg chg="mod">
          <ac:chgData name="Lim Kelvin" userId="624f6ae12bb7b72b" providerId="LiveId" clId="{B272414D-B18A-4D81-997D-E20EBAE48599}" dt="2024-12-22T12:38:21.929" v="6973" actId="165"/>
          <ac:spMkLst>
            <pc:docMk/>
            <pc:sldMk cId="542882809" sldId="356"/>
            <ac:spMk id="200" creationId="{BDE7E283-6447-46C3-942F-919BD13FA957}"/>
          </ac:spMkLst>
        </pc:spChg>
        <pc:spChg chg="mod">
          <ac:chgData name="Lim Kelvin" userId="624f6ae12bb7b72b" providerId="LiveId" clId="{B272414D-B18A-4D81-997D-E20EBAE48599}" dt="2024-12-22T12:38:21.929" v="6973" actId="165"/>
          <ac:spMkLst>
            <pc:docMk/>
            <pc:sldMk cId="542882809" sldId="356"/>
            <ac:spMk id="203" creationId="{F19F7FF9-1544-46DF-85B4-CB05AF625C89}"/>
          </ac:spMkLst>
        </pc:spChg>
        <pc:spChg chg="mod">
          <ac:chgData name="Lim Kelvin" userId="624f6ae12bb7b72b" providerId="LiveId" clId="{B272414D-B18A-4D81-997D-E20EBAE48599}" dt="2024-12-22T12:38:21.929" v="6973" actId="165"/>
          <ac:spMkLst>
            <pc:docMk/>
            <pc:sldMk cId="542882809" sldId="356"/>
            <ac:spMk id="204" creationId="{C66AE3DD-EB37-4617-95F0-5F90183D203B}"/>
          </ac:spMkLst>
        </pc:spChg>
        <pc:spChg chg="mod">
          <ac:chgData name="Lim Kelvin" userId="624f6ae12bb7b72b" providerId="LiveId" clId="{B272414D-B18A-4D81-997D-E20EBAE48599}" dt="2024-12-22T12:38:21.929" v="6973" actId="165"/>
          <ac:spMkLst>
            <pc:docMk/>
            <pc:sldMk cId="542882809" sldId="356"/>
            <ac:spMk id="207" creationId="{30973BEA-5A23-4EF3-8C22-8228B50DEFA1}"/>
          </ac:spMkLst>
        </pc:spChg>
        <pc:spChg chg="mod">
          <ac:chgData name="Lim Kelvin" userId="624f6ae12bb7b72b" providerId="LiveId" clId="{B272414D-B18A-4D81-997D-E20EBAE48599}" dt="2024-12-22T12:38:21.929" v="6973" actId="165"/>
          <ac:spMkLst>
            <pc:docMk/>
            <pc:sldMk cId="542882809" sldId="356"/>
            <ac:spMk id="208" creationId="{360B3948-045A-400E-A5DD-448D0855CD73}"/>
          </ac:spMkLst>
        </pc:spChg>
        <pc:spChg chg="mod">
          <ac:chgData name="Lim Kelvin" userId="624f6ae12bb7b72b" providerId="LiveId" clId="{B272414D-B18A-4D81-997D-E20EBAE48599}" dt="2024-12-22T12:38:21.929" v="6973" actId="165"/>
          <ac:spMkLst>
            <pc:docMk/>
            <pc:sldMk cId="542882809" sldId="356"/>
            <ac:spMk id="211" creationId="{8F290D1E-8F8D-4440-A92B-8E971796C0CA}"/>
          </ac:spMkLst>
        </pc:spChg>
        <pc:spChg chg="mod">
          <ac:chgData name="Lim Kelvin" userId="624f6ae12bb7b72b" providerId="LiveId" clId="{B272414D-B18A-4D81-997D-E20EBAE48599}" dt="2024-12-22T12:38:21.929" v="6973" actId="165"/>
          <ac:spMkLst>
            <pc:docMk/>
            <pc:sldMk cId="542882809" sldId="356"/>
            <ac:spMk id="212" creationId="{204D53B0-5A18-4A74-8C27-A78D3D9A94FA}"/>
          </ac:spMkLst>
        </pc:spChg>
        <pc:spChg chg="mod">
          <ac:chgData name="Lim Kelvin" userId="624f6ae12bb7b72b" providerId="LiveId" clId="{B272414D-B18A-4D81-997D-E20EBAE48599}" dt="2024-12-22T12:38:21.929" v="6973" actId="165"/>
          <ac:spMkLst>
            <pc:docMk/>
            <pc:sldMk cId="542882809" sldId="356"/>
            <ac:spMk id="215" creationId="{7953E99D-4994-4CB8-A637-184690E260FF}"/>
          </ac:spMkLst>
        </pc:spChg>
        <pc:spChg chg="mod">
          <ac:chgData name="Lim Kelvin" userId="624f6ae12bb7b72b" providerId="LiveId" clId="{B272414D-B18A-4D81-997D-E20EBAE48599}" dt="2024-12-22T12:38:21.929" v="6973" actId="165"/>
          <ac:spMkLst>
            <pc:docMk/>
            <pc:sldMk cId="542882809" sldId="356"/>
            <ac:spMk id="216" creationId="{3BBBF97C-321E-4A26-BF51-4D3B577BC276}"/>
          </ac:spMkLst>
        </pc:spChg>
        <pc:spChg chg="mod">
          <ac:chgData name="Lim Kelvin" userId="624f6ae12bb7b72b" providerId="LiveId" clId="{B272414D-B18A-4D81-997D-E20EBAE48599}" dt="2024-12-22T12:38:21.929" v="6973" actId="165"/>
          <ac:spMkLst>
            <pc:docMk/>
            <pc:sldMk cId="542882809" sldId="356"/>
            <ac:spMk id="219" creationId="{8C285CD5-2B00-4F91-A6D7-97E1F42968FD}"/>
          </ac:spMkLst>
        </pc:spChg>
        <pc:spChg chg="mod">
          <ac:chgData name="Lim Kelvin" userId="624f6ae12bb7b72b" providerId="LiveId" clId="{B272414D-B18A-4D81-997D-E20EBAE48599}" dt="2024-12-22T12:38:21.929" v="6973" actId="165"/>
          <ac:spMkLst>
            <pc:docMk/>
            <pc:sldMk cId="542882809" sldId="356"/>
            <ac:spMk id="220" creationId="{95DCDEB3-53BA-4549-B496-9D1581626831}"/>
          </ac:spMkLst>
        </pc:spChg>
        <pc:spChg chg="mod">
          <ac:chgData name="Lim Kelvin" userId="624f6ae12bb7b72b" providerId="LiveId" clId="{B272414D-B18A-4D81-997D-E20EBAE48599}" dt="2024-12-22T12:38:21.929" v="6973" actId="165"/>
          <ac:spMkLst>
            <pc:docMk/>
            <pc:sldMk cId="542882809" sldId="356"/>
            <ac:spMk id="223" creationId="{2F240955-EACA-472F-954A-92B6AE2A19EE}"/>
          </ac:spMkLst>
        </pc:spChg>
        <pc:spChg chg="mod">
          <ac:chgData name="Lim Kelvin" userId="624f6ae12bb7b72b" providerId="LiveId" clId="{B272414D-B18A-4D81-997D-E20EBAE48599}" dt="2024-12-22T12:38:21.929" v="6973" actId="165"/>
          <ac:spMkLst>
            <pc:docMk/>
            <pc:sldMk cId="542882809" sldId="356"/>
            <ac:spMk id="224" creationId="{6EF47DE2-0D31-4B97-AE92-0B355EECEF6A}"/>
          </ac:spMkLst>
        </pc:spChg>
        <pc:spChg chg="mod">
          <ac:chgData name="Lim Kelvin" userId="624f6ae12bb7b72b" providerId="LiveId" clId="{B272414D-B18A-4D81-997D-E20EBAE48599}" dt="2024-12-22T12:38:21.929" v="6973" actId="165"/>
          <ac:spMkLst>
            <pc:docMk/>
            <pc:sldMk cId="542882809" sldId="356"/>
            <ac:spMk id="227" creationId="{EBC08E2C-FC95-41DF-82C7-574306230579}"/>
          </ac:spMkLst>
        </pc:spChg>
        <pc:spChg chg="mod">
          <ac:chgData name="Lim Kelvin" userId="624f6ae12bb7b72b" providerId="LiveId" clId="{B272414D-B18A-4D81-997D-E20EBAE48599}" dt="2024-12-22T12:38:21.929" v="6973" actId="165"/>
          <ac:spMkLst>
            <pc:docMk/>
            <pc:sldMk cId="542882809" sldId="356"/>
            <ac:spMk id="228" creationId="{50EA1360-623A-40CD-ACC1-3E20D9668FA2}"/>
          </ac:spMkLst>
        </pc:spChg>
        <pc:spChg chg="mod">
          <ac:chgData name="Lim Kelvin" userId="624f6ae12bb7b72b" providerId="LiveId" clId="{B272414D-B18A-4D81-997D-E20EBAE48599}" dt="2024-12-22T12:38:21.929" v="6973" actId="165"/>
          <ac:spMkLst>
            <pc:docMk/>
            <pc:sldMk cId="542882809" sldId="356"/>
            <ac:spMk id="231" creationId="{938680C4-092A-445D-BA08-4233FB94E2B0}"/>
          </ac:spMkLst>
        </pc:spChg>
        <pc:spChg chg="mod">
          <ac:chgData name="Lim Kelvin" userId="624f6ae12bb7b72b" providerId="LiveId" clId="{B272414D-B18A-4D81-997D-E20EBAE48599}" dt="2024-12-22T12:38:21.929" v="6973" actId="165"/>
          <ac:spMkLst>
            <pc:docMk/>
            <pc:sldMk cId="542882809" sldId="356"/>
            <ac:spMk id="232" creationId="{82630721-89FE-42C4-9516-755F59702DDB}"/>
          </ac:spMkLst>
        </pc:spChg>
        <pc:spChg chg="mod">
          <ac:chgData name="Lim Kelvin" userId="624f6ae12bb7b72b" providerId="LiveId" clId="{B272414D-B18A-4D81-997D-E20EBAE48599}" dt="2024-12-22T12:38:21.929" v="6973" actId="165"/>
          <ac:spMkLst>
            <pc:docMk/>
            <pc:sldMk cId="542882809" sldId="356"/>
            <ac:spMk id="235" creationId="{65655C91-88A0-4F33-A5F3-A3CDA2AACDE0}"/>
          </ac:spMkLst>
        </pc:spChg>
        <pc:spChg chg="mod">
          <ac:chgData name="Lim Kelvin" userId="624f6ae12bb7b72b" providerId="LiveId" clId="{B272414D-B18A-4D81-997D-E20EBAE48599}" dt="2024-12-22T12:38:21.929" v="6973" actId="165"/>
          <ac:spMkLst>
            <pc:docMk/>
            <pc:sldMk cId="542882809" sldId="356"/>
            <ac:spMk id="328" creationId="{0E19E8E2-4A46-41BA-ABF3-317FF2C4A5DE}"/>
          </ac:spMkLst>
        </pc:spChg>
        <pc:spChg chg="mod">
          <ac:chgData name="Lim Kelvin" userId="624f6ae12bb7b72b" providerId="LiveId" clId="{B272414D-B18A-4D81-997D-E20EBAE48599}" dt="2024-12-22T12:38:21.929" v="6973" actId="165"/>
          <ac:spMkLst>
            <pc:docMk/>
            <pc:sldMk cId="542882809" sldId="356"/>
            <ac:spMk id="332" creationId="{9A3CED91-42F5-4A3B-97AA-DCAF342975E1}"/>
          </ac:spMkLst>
        </pc:spChg>
        <pc:spChg chg="mod">
          <ac:chgData name="Lim Kelvin" userId="624f6ae12bb7b72b" providerId="LiveId" clId="{B272414D-B18A-4D81-997D-E20EBAE48599}" dt="2024-12-22T12:38:21.929" v="6973" actId="165"/>
          <ac:spMkLst>
            <pc:docMk/>
            <pc:sldMk cId="542882809" sldId="356"/>
            <ac:spMk id="343" creationId="{C8549864-068C-4B52-9DA5-8FB28CD0AAE2}"/>
          </ac:spMkLst>
        </pc:spChg>
        <pc:spChg chg="mod">
          <ac:chgData name="Lim Kelvin" userId="624f6ae12bb7b72b" providerId="LiveId" clId="{B272414D-B18A-4D81-997D-E20EBAE48599}" dt="2024-12-22T12:38:21.929" v="6973" actId="165"/>
          <ac:spMkLst>
            <pc:docMk/>
            <pc:sldMk cId="542882809" sldId="356"/>
            <ac:spMk id="348" creationId="{DA2FC96D-0C4A-4ECC-84C7-858ACE26F7F5}"/>
          </ac:spMkLst>
        </pc:spChg>
        <pc:spChg chg="mod">
          <ac:chgData name="Lim Kelvin" userId="624f6ae12bb7b72b" providerId="LiveId" clId="{B272414D-B18A-4D81-997D-E20EBAE48599}" dt="2024-12-22T12:38:21.929" v="6973" actId="165"/>
          <ac:spMkLst>
            <pc:docMk/>
            <pc:sldMk cId="542882809" sldId="356"/>
            <ac:spMk id="352" creationId="{51E88272-32D3-4B50-B177-71A5B3055DA5}"/>
          </ac:spMkLst>
        </pc:spChg>
        <pc:spChg chg="mod">
          <ac:chgData name="Lim Kelvin" userId="624f6ae12bb7b72b" providerId="LiveId" clId="{B272414D-B18A-4D81-997D-E20EBAE48599}" dt="2024-12-22T12:38:21.929" v="6973" actId="165"/>
          <ac:spMkLst>
            <pc:docMk/>
            <pc:sldMk cId="542882809" sldId="356"/>
            <ac:spMk id="360" creationId="{C06D3EFE-FC11-425A-B104-051CCFD61408}"/>
          </ac:spMkLst>
        </pc:spChg>
        <pc:spChg chg="mod">
          <ac:chgData name="Lim Kelvin" userId="624f6ae12bb7b72b" providerId="LiveId" clId="{B272414D-B18A-4D81-997D-E20EBAE48599}" dt="2024-12-22T12:38:21.929" v="6973" actId="165"/>
          <ac:spMkLst>
            <pc:docMk/>
            <pc:sldMk cId="542882809" sldId="356"/>
            <ac:spMk id="363" creationId="{04F14BD4-47EA-4AC5-A107-CE3B243D86A8}"/>
          </ac:spMkLst>
        </pc:spChg>
        <pc:spChg chg="mod">
          <ac:chgData name="Lim Kelvin" userId="624f6ae12bb7b72b" providerId="LiveId" clId="{B272414D-B18A-4D81-997D-E20EBAE48599}" dt="2024-12-22T12:38:21.929" v="6973" actId="165"/>
          <ac:spMkLst>
            <pc:docMk/>
            <pc:sldMk cId="542882809" sldId="356"/>
            <ac:spMk id="364" creationId="{2A4D147A-389B-4FE4-B79C-17596FCF2B9F}"/>
          </ac:spMkLst>
        </pc:spChg>
        <pc:spChg chg="mod">
          <ac:chgData name="Lim Kelvin" userId="624f6ae12bb7b72b" providerId="LiveId" clId="{B272414D-B18A-4D81-997D-E20EBAE48599}" dt="2024-12-22T12:38:21.929" v="6973" actId="165"/>
          <ac:spMkLst>
            <pc:docMk/>
            <pc:sldMk cId="542882809" sldId="356"/>
            <ac:spMk id="367" creationId="{698C6574-93E4-42F3-8158-850CFBD28851}"/>
          </ac:spMkLst>
        </pc:spChg>
        <pc:spChg chg="mod">
          <ac:chgData name="Lim Kelvin" userId="624f6ae12bb7b72b" providerId="LiveId" clId="{B272414D-B18A-4D81-997D-E20EBAE48599}" dt="2024-12-22T12:38:21.929" v="6973" actId="165"/>
          <ac:spMkLst>
            <pc:docMk/>
            <pc:sldMk cId="542882809" sldId="356"/>
            <ac:spMk id="368" creationId="{3A15FD5C-7535-499E-84B6-198F3C4B4137}"/>
          </ac:spMkLst>
        </pc:spChg>
        <pc:spChg chg="mod">
          <ac:chgData name="Lim Kelvin" userId="624f6ae12bb7b72b" providerId="LiveId" clId="{B272414D-B18A-4D81-997D-E20EBAE48599}" dt="2024-12-22T12:38:21.929" v="6973" actId="165"/>
          <ac:spMkLst>
            <pc:docMk/>
            <pc:sldMk cId="542882809" sldId="356"/>
            <ac:spMk id="371" creationId="{1248EC64-6982-4054-A4FE-FFC4D81E6AE7}"/>
          </ac:spMkLst>
        </pc:spChg>
        <pc:spChg chg="mod">
          <ac:chgData name="Lim Kelvin" userId="624f6ae12bb7b72b" providerId="LiveId" clId="{B272414D-B18A-4D81-997D-E20EBAE48599}" dt="2024-12-22T12:38:21.929" v="6973" actId="165"/>
          <ac:spMkLst>
            <pc:docMk/>
            <pc:sldMk cId="542882809" sldId="356"/>
            <ac:spMk id="372" creationId="{6D6CA6D0-76BB-4C17-8555-1039C1D2B0F0}"/>
          </ac:spMkLst>
        </pc:spChg>
        <pc:spChg chg="mod">
          <ac:chgData name="Lim Kelvin" userId="624f6ae12bb7b72b" providerId="LiveId" clId="{B272414D-B18A-4D81-997D-E20EBAE48599}" dt="2024-12-22T12:38:21.929" v="6973" actId="165"/>
          <ac:spMkLst>
            <pc:docMk/>
            <pc:sldMk cId="542882809" sldId="356"/>
            <ac:spMk id="375" creationId="{3AE3257E-F921-4509-B71F-61BB36141B09}"/>
          </ac:spMkLst>
        </pc:spChg>
        <pc:spChg chg="mod">
          <ac:chgData name="Lim Kelvin" userId="624f6ae12bb7b72b" providerId="LiveId" clId="{B272414D-B18A-4D81-997D-E20EBAE48599}" dt="2024-12-22T12:38:21.929" v="6973" actId="165"/>
          <ac:spMkLst>
            <pc:docMk/>
            <pc:sldMk cId="542882809" sldId="356"/>
            <ac:spMk id="376" creationId="{B4CAE47D-ED63-4C4C-A242-0D6DB78B1D11}"/>
          </ac:spMkLst>
        </pc:spChg>
        <pc:spChg chg="mod">
          <ac:chgData name="Lim Kelvin" userId="624f6ae12bb7b72b" providerId="LiveId" clId="{B272414D-B18A-4D81-997D-E20EBAE48599}" dt="2024-12-22T12:38:21.929" v="6973" actId="165"/>
          <ac:spMkLst>
            <pc:docMk/>
            <pc:sldMk cId="542882809" sldId="356"/>
            <ac:spMk id="379" creationId="{889E28AA-2568-496A-BF6F-9F2CB95442C9}"/>
          </ac:spMkLst>
        </pc:spChg>
        <pc:spChg chg="mod">
          <ac:chgData name="Lim Kelvin" userId="624f6ae12bb7b72b" providerId="LiveId" clId="{B272414D-B18A-4D81-997D-E20EBAE48599}" dt="2024-12-22T12:38:21.929" v="6973" actId="165"/>
          <ac:spMkLst>
            <pc:docMk/>
            <pc:sldMk cId="542882809" sldId="356"/>
            <ac:spMk id="380" creationId="{56F7E040-81A7-4AA3-BCE5-4D7429EB0791}"/>
          </ac:spMkLst>
        </pc:spChg>
        <pc:spChg chg="mod">
          <ac:chgData name="Lim Kelvin" userId="624f6ae12bb7b72b" providerId="LiveId" clId="{B272414D-B18A-4D81-997D-E20EBAE48599}" dt="2024-12-22T12:38:21.929" v="6973" actId="165"/>
          <ac:spMkLst>
            <pc:docMk/>
            <pc:sldMk cId="542882809" sldId="356"/>
            <ac:spMk id="383" creationId="{B7B3FFC7-BA52-4F06-8439-D968C85FCAE1}"/>
          </ac:spMkLst>
        </pc:spChg>
        <pc:spChg chg="mod">
          <ac:chgData name="Lim Kelvin" userId="624f6ae12bb7b72b" providerId="LiveId" clId="{B272414D-B18A-4D81-997D-E20EBAE48599}" dt="2024-12-22T12:38:21.929" v="6973" actId="165"/>
          <ac:spMkLst>
            <pc:docMk/>
            <pc:sldMk cId="542882809" sldId="356"/>
            <ac:spMk id="384" creationId="{BF23A895-2B43-42F4-B6DC-5203B5029A6A}"/>
          </ac:spMkLst>
        </pc:spChg>
        <pc:spChg chg="mod">
          <ac:chgData name="Lim Kelvin" userId="624f6ae12bb7b72b" providerId="LiveId" clId="{B272414D-B18A-4D81-997D-E20EBAE48599}" dt="2024-12-22T12:38:21.929" v="6973" actId="165"/>
          <ac:spMkLst>
            <pc:docMk/>
            <pc:sldMk cId="542882809" sldId="356"/>
            <ac:spMk id="387" creationId="{F067D2C3-6901-4F4E-9B5A-35907889BED1}"/>
          </ac:spMkLst>
        </pc:spChg>
        <pc:spChg chg="mod">
          <ac:chgData name="Lim Kelvin" userId="624f6ae12bb7b72b" providerId="LiveId" clId="{B272414D-B18A-4D81-997D-E20EBAE48599}" dt="2024-12-22T12:38:21.929" v="6973" actId="165"/>
          <ac:spMkLst>
            <pc:docMk/>
            <pc:sldMk cId="542882809" sldId="356"/>
            <ac:spMk id="388" creationId="{215B1737-08F2-4DAA-AE45-67377257FD85}"/>
          </ac:spMkLst>
        </pc:spChg>
        <pc:spChg chg="mod">
          <ac:chgData name="Lim Kelvin" userId="624f6ae12bb7b72b" providerId="LiveId" clId="{B272414D-B18A-4D81-997D-E20EBAE48599}" dt="2024-12-22T12:38:21.929" v="6973" actId="165"/>
          <ac:spMkLst>
            <pc:docMk/>
            <pc:sldMk cId="542882809" sldId="356"/>
            <ac:spMk id="391" creationId="{A959876F-0A5C-4942-8EDB-76696818A0B1}"/>
          </ac:spMkLst>
        </pc:spChg>
        <pc:spChg chg="mod">
          <ac:chgData name="Lim Kelvin" userId="624f6ae12bb7b72b" providerId="LiveId" clId="{B272414D-B18A-4D81-997D-E20EBAE48599}" dt="2024-12-22T12:38:21.929" v="6973" actId="165"/>
          <ac:spMkLst>
            <pc:docMk/>
            <pc:sldMk cId="542882809" sldId="356"/>
            <ac:spMk id="392" creationId="{897308E3-F49E-4C33-943E-24B153D0EA13}"/>
          </ac:spMkLst>
        </pc:spChg>
        <pc:spChg chg="mod">
          <ac:chgData name="Lim Kelvin" userId="624f6ae12bb7b72b" providerId="LiveId" clId="{B272414D-B18A-4D81-997D-E20EBAE48599}" dt="2024-12-22T12:38:21.929" v="6973" actId="165"/>
          <ac:spMkLst>
            <pc:docMk/>
            <pc:sldMk cId="542882809" sldId="356"/>
            <ac:spMk id="395" creationId="{E2FDB939-D16A-47AC-BFC9-4F6CC02EACFF}"/>
          </ac:spMkLst>
        </pc:spChg>
        <pc:spChg chg="mod">
          <ac:chgData name="Lim Kelvin" userId="624f6ae12bb7b72b" providerId="LiveId" clId="{B272414D-B18A-4D81-997D-E20EBAE48599}" dt="2024-12-22T12:38:21.929" v="6973" actId="165"/>
          <ac:spMkLst>
            <pc:docMk/>
            <pc:sldMk cId="542882809" sldId="356"/>
            <ac:spMk id="396" creationId="{77DF058C-7E7A-4015-A4F2-FD1F1329DB94}"/>
          </ac:spMkLst>
        </pc:spChg>
        <pc:spChg chg="mod">
          <ac:chgData name="Lim Kelvin" userId="624f6ae12bb7b72b" providerId="LiveId" clId="{B272414D-B18A-4D81-997D-E20EBAE48599}" dt="2024-12-22T12:38:21.929" v="6973" actId="165"/>
          <ac:spMkLst>
            <pc:docMk/>
            <pc:sldMk cId="542882809" sldId="356"/>
            <ac:spMk id="399" creationId="{564F9E0E-AC6F-40A3-A160-B04930C78C68}"/>
          </ac:spMkLst>
        </pc:spChg>
        <pc:spChg chg="mod">
          <ac:chgData name="Lim Kelvin" userId="624f6ae12bb7b72b" providerId="LiveId" clId="{B272414D-B18A-4D81-997D-E20EBAE48599}" dt="2024-12-22T12:38:21.929" v="6973" actId="165"/>
          <ac:spMkLst>
            <pc:docMk/>
            <pc:sldMk cId="542882809" sldId="356"/>
            <ac:spMk id="400" creationId="{11608954-17F6-46F3-B21F-E0B1FBCBF5FA}"/>
          </ac:spMkLst>
        </pc:spChg>
        <pc:spChg chg="mod">
          <ac:chgData name="Lim Kelvin" userId="624f6ae12bb7b72b" providerId="LiveId" clId="{B272414D-B18A-4D81-997D-E20EBAE48599}" dt="2024-12-22T12:38:21.929" v="6973" actId="165"/>
          <ac:spMkLst>
            <pc:docMk/>
            <pc:sldMk cId="542882809" sldId="356"/>
            <ac:spMk id="403" creationId="{EAA2802B-9BC2-4521-A28B-EC5985E23E53}"/>
          </ac:spMkLst>
        </pc:spChg>
        <pc:spChg chg="mod">
          <ac:chgData name="Lim Kelvin" userId="624f6ae12bb7b72b" providerId="LiveId" clId="{B272414D-B18A-4D81-997D-E20EBAE48599}" dt="2024-12-22T12:38:21.929" v="6973" actId="165"/>
          <ac:spMkLst>
            <pc:docMk/>
            <pc:sldMk cId="542882809" sldId="356"/>
            <ac:spMk id="404" creationId="{9F122DD6-742E-4058-9913-2A85CBB86B3C}"/>
          </ac:spMkLst>
        </pc:spChg>
        <pc:spChg chg="mod">
          <ac:chgData name="Lim Kelvin" userId="624f6ae12bb7b72b" providerId="LiveId" clId="{B272414D-B18A-4D81-997D-E20EBAE48599}" dt="2024-12-22T12:38:21.929" v="6973" actId="165"/>
          <ac:spMkLst>
            <pc:docMk/>
            <pc:sldMk cId="542882809" sldId="356"/>
            <ac:spMk id="407" creationId="{79F4D3F5-3875-484B-9051-2C47CE63EAA0}"/>
          </ac:spMkLst>
        </pc:spChg>
        <pc:spChg chg="mod">
          <ac:chgData name="Lim Kelvin" userId="624f6ae12bb7b72b" providerId="LiveId" clId="{B272414D-B18A-4D81-997D-E20EBAE48599}" dt="2024-12-22T12:38:21.929" v="6973" actId="165"/>
          <ac:spMkLst>
            <pc:docMk/>
            <pc:sldMk cId="542882809" sldId="356"/>
            <ac:spMk id="408" creationId="{E8077896-ED04-4340-9A3B-C42B83AAA954}"/>
          </ac:spMkLst>
        </pc:spChg>
        <pc:spChg chg="mod">
          <ac:chgData name="Lim Kelvin" userId="624f6ae12bb7b72b" providerId="LiveId" clId="{B272414D-B18A-4D81-997D-E20EBAE48599}" dt="2024-12-22T12:38:21.929" v="6973" actId="165"/>
          <ac:spMkLst>
            <pc:docMk/>
            <pc:sldMk cId="542882809" sldId="356"/>
            <ac:spMk id="411" creationId="{F05B65D4-B2BE-49CC-BB18-05D50A4579CD}"/>
          </ac:spMkLst>
        </pc:spChg>
        <pc:spChg chg="mod">
          <ac:chgData name="Lim Kelvin" userId="624f6ae12bb7b72b" providerId="LiveId" clId="{B272414D-B18A-4D81-997D-E20EBAE48599}" dt="2024-12-22T12:38:21.929" v="6973" actId="165"/>
          <ac:spMkLst>
            <pc:docMk/>
            <pc:sldMk cId="542882809" sldId="356"/>
            <ac:spMk id="412" creationId="{7810BECB-4588-4CF8-A19C-A8F9850F963A}"/>
          </ac:spMkLst>
        </pc:spChg>
        <pc:spChg chg="mod">
          <ac:chgData name="Lim Kelvin" userId="624f6ae12bb7b72b" providerId="LiveId" clId="{B272414D-B18A-4D81-997D-E20EBAE48599}" dt="2024-12-22T12:38:21.929" v="6973" actId="165"/>
          <ac:spMkLst>
            <pc:docMk/>
            <pc:sldMk cId="542882809" sldId="356"/>
            <ac:spMk id="415" creationId="{CC8C2659-C7EA-4B22-BBEC-1F932C3D38FD}"/>
          </ac:spMkLst>
        </pc:spChg>
        <pc:spChg chg="mod">
          <ac:chgData name="Lim Kelvin" userId="624f6ae12bb7b72b" providerId="LiveId" clId="{B272414D-B18A-4D81-997D-E20EBAE48599}" dt="2024-12-22T12:38:21.929" v="6973" actId="165"/>
          <ac:spMkLst>
            <pc:docMk/>
            <pc:sldMk cId="542882809" sldId="356"/>
            <ac:spMk id="416" creationId="{12995D90-43DD-4FF0-A217-1DA80877EAF6}"/>
          </ac:spMkLst>
        </pc:spChg>
        <pc:spChg chg="mod">
          <ac:chgData name="Lim Kelvin" userId="624f6ae12bb7b72b" providerId="LiveId" clId="{B272414D-B18A-4D81-997D-E20EBAE48599}" dt="2024-12-22T12:38:21.929" v="6973" actId="165"/>
          <ac:spMkLst>
            <pc:docMk/>
            <pc:sldMk cId="542882809" sldId="356"/>
            <ac:spMk id="419" creationId="{74CB94A7-11EE-41F0-9D2A-25B9B254093B}"/>
          </ac:spMkLst>
        </pc:spChg>
        <pc:spChg chg="mod">
          <ac:chgData name="Lim Kelvin" userId="624f6ae12bb7b72b" providerId="LiveId" clId="{B272414D-B18A-4D81-997D-E20EBAE48599}" dt="2024-12-22T12:38:21.929" v="6973" actId="165"/>
          <ac:spMkLst>
            <pc:docMk/>
            <pc:sldMk cId="542882809" sldId="356"/>
            <ac:spMk id="420" creationId="{EF582F67-4D20-4F8E-A456-C9927601A937}"/>
          </ac:spMkLst>
        </pc:spChg>
        <pc:spChg chg="mod">
          <ac:chgData name="Lim Kelvin" userId="624f6ae12bb7b72b" providerId="LiveId" clId="{B272414D-B18A-4D81-997D-E20EBAE48599}" dt="2024-12-22T12:38:21.929" v="6973" actId="165"/>
          <ac:spMkLst>
            <pc:docMk/>
            <pc:sldMk cId="542882809" sldId="356"/>
            <ac:spMk id="423" creationId="{86147C3D-ED25-4322-AE42-AA422DAC2066}"/>
          </ac:spMkLst>
        </pc:spChg>
        <pc:spChg chg="mod">
          <ac:chgData name="Lim Kelvin" userId="624f6ae12bb7b72b" providerId="LiveId" clId="{B272414D-B18A-4D81-997D-E20EBAE48599}" dt="2024-12-22T12:38:21.929" v="6973" actId="165"/>
          <ac:spMkLst>
            <pc:docMk/>
            <pc:sldMk cId="542882809" sldId="356"/>
            <ac:spMk id="424" creationId="{64FC437C-929A-43E4-AF47-50F98B0881AE}"/>
          </ac:spMkLst>
        </pc:spChg>
        <pc:spChg chg="mod">
          <ac:chgData name="Lim Kelvin" userId="624f6ae12bb7b72b" providerId="LiveId" clId="{B272414D-B18A-4D81-997D-E20EBAE48599}" dt="2024-12-22T12:38:21.929" v="6973" actId="165"/>
          <ac:spMkLst>
            <pc:docMk/>
            <pc:sldMk cId="542882809" sldId="356"/>
            <ac:spMk id="427" creationId="{0A5C7605-9E1A-4573-8927-CDE7AF91F1E6}"/>
          </ac:spMkLst>
        </pc:spChg>
        <pc:spChg chg="mod">
          <ac:chgData name="Lim Kelvin" userId="624f6ae12bb7b72b" providerId="LiveId" clId="{B272414D-B18A-4D81-997D-E20EBAE48599}" dt="2024-12-22T12:38:21.929" v="6973" actId="165"/>
          <ac:spMkLst>
            <pc:docMk/>
            <pc:sldMk cId="542882809" sldId="356"/>
            <ac:spMk id="428" creationId="{206CBAFC-1655-403E-A16B-03914E25C9B6}"/>
          </ac:spMkLst>
        </pc:spChg>
        <pc:spChg chg="mod">
          <ac:chgData name="Lim Kelvin" userId="624f6ae12bb7b72b" providerId="LiveId" clId="{B272414D-B18A-4D81-997D-E20EBAE48599}" dt="2024-12-22T12:38:21.929" v="6973" actId="165"/>
          <ac:spMkLst>
            <pc:docMk/>
            <pc:sldMk cId="542882809" sldId="356"/>
            <ac:spMk id="431" creationId="{5D62DA87-CD13-40F2-BD7C-A43B225A3EE2}"/>
          </ac:spMkLst>
        </pc:spChg>
        <pc:spChg chg="mod">
          <ac:chgData name="Lim Kelvin" userId="624f6ae12bb7b72b" providerId="LiveId" clId="{B272414D-B18A-4D81-997D-E20EBAE48599}" dt="2024-12-22T12:38:21.929" v="6973" actId="165"/>
          <ac:spMkLst>
            <pc:docMk/>
            <pc:sldMk cId="542882809" sldId="356"/>
            <ac:spMk id="432" creationId="{6B5FCF08-C28D-48E2-B346-3399E2FF4964}"/>
          </ac:spMkLst>
        </pc:spChg>
        <pc:spChg chg="mod">
          <ac:chgData name="Lim Kelvin" userId="624f6ae12bb7b72b" providerId="LiveId" clId="{B272414D-B18A-4D81-997D-E20EBAE48599}" dt="2024-12-22T12:38:21.929" v="6973" actId="165"/>
          <ac:spMkLst>
            <pc:docMk/>
            <pc:sldMk cId="542882809" sldId="356"/>
            <ac:spMk id="435" creationId="{D2D8694E-6E0F-4B18-95CB-CCB2762AAF6E}"/>
          </ac:spMkLst>
        </pc:spChg>
        <pc:spChg chg="mod">
          <ac:chgData name="Lim Kelvin" userId="624f6ae12bb7b72b" providerId="LiveId" clId="{B272414D-B18A-4D81-997D-E20EBAE48599}" dt="2024-12-22T12:38:21.929" v="6973" actId="165"/>
          <ac:spMkLst>
            <pc:docMk/>
            <pc:sldMk cId="542882809" sldId="356"/>
            <ac:spMk id="436" creationId="{39BDB283-E884-4FC3-9CDF-9763E81B0048}"/>
          </ac:spMkLst>
        </pc:spChg>
        <pc:spChg chg="mod">
          <ac:chgData name="Lim Kelvin" userId="624f6ae12bb7b72b" providerId="LiveId" clId="{B272414D-B18A-4D81-997D-E20EBAE48599}" dt="2024-12-22T12:38:21.929" v="6973" actId="165"/>
          <ac:spMkLst>
            <pc:docMk/>
            <pc:sldMk cId="542882809" sldId="356"/>
            <ac:spMk id="439" creationId="{DA340408-A7A7-4ECF-AA5A-841CB7848B31}"/>
          </ac:spMkLst>
        </pc:spChg>
        <pc:spChg chg="mod">
          <ac:chgData name="Lim Kelvin" userId="624f6ae12bb7b72b" providerId="LiveId" clId="{B272414D-B18A-4D81-997D-E20EBAE48599}" dt="2024-12-22T12:38:21.929" v="6973" actId="165"/>
          <ac:spMkLst>
            <pc:docMk/>
            <pc:sldMk cId="542882809" sldId="356"/>
            <ac:spMk id="440" creationId="{A4429134-0009-487E-A7F0-0D91BB15BFCC}"/>
          </ac:spMkLst>
        </pc:spChg>
        <pc:spChg chg="mod">
          <ac:chgData name="Lim Kelvin" userId="624f6ae12bb7b72b" providerId="LiveId" clId="{B272414D-B18A-4D81-997D-E20EBAE48599}" dt="2024-12-22T12:38:21.929" v="6973" actId="165"/>
          <ac:spMkLst>
            <pc:docMk/>
            <pc:sldMk cId="542882809" sldId="356"/>
            <ac:spMk id="443" creationId="{02142C57-14B4-45AC-AD0A-1C7C760E13E8}"/>
          </ac:spMkLst>
        </pc:spChg>
        <pc:spChg chg="mod">
          <ac:chgData name="Lim Kelvin" userId="624f6ae12bb7b72b" providerId="LiveId" clId="{B272414D-B18A-4D81-997D-E20EBAE48599}" dt="2024-12-22T12:38:21.929" v="6973" actId="165"/>
          <ac:spMkLst>
            <pc:docMk/>
            <pc:sldMk cId="542882809" sldId="356"/>
            <ac:spMk id="444" creationId="{AEDDC38B-6221-4216-9666-956D51B56E8C}"/>
          </ac:spMkLst>
        </pc:spChg>
        <pc:spChg chg="mod">
          <ac:chgData name="Lim Kelvin" userId="624f6ae12bb7b72b" providerId="LiveId" clId="{B272414D-B18A-4D81-997D-E20EBAE48599}" dt="2024-12-22T12:38:21.929" v="6973" actId="165"/>
          <ac:spMkLst>
            <pc:docMk/>
            <pc:sldMk cId="542882809" sldId="356"/>
            <ac:spMk id="447" creationId="{35E977CB-53CD-4CE3-8A39-0C3200E19BEE}"/>
          </ac:spMkLst>
        </pc:spChg>
        <pc:spChg chg="mod">
          <ac:chgData name="Lim Kelvin" userId="624f6ae12bb7b72b" providerId="LiveId" clId="{B272414D-B18A-4D81-997D-E20EBAE48599}" dt="2024-12-22T12:38:21.929" v="6973" actId="165"/>
          <ac:spMkLst>
            <pc:docMk/>
            <pc:sldMk cId="542882809" sldId="356"/>
            <ac:spMk id="448" creationId="{E78C02E8-4C8D-4FA8-86B5-6232EC22C17C}"/>
          </ac:spMkLst>
        </pc:spChg>
        <pc:spChg chg="mod">
          <ac:chgData name="Lim Kelvin" userId="624f6ae12bb7b72b" providerId="LiveId" clId="{B272414D-B18A-4D81-997D-E20EBAE48599}" dt="2024-12-22T12:38:21.929" v="6973" actId="165"/>
          <ac:spMkLst>
            <pc:docMk/>
            <pc:sldMk cId="542882809" sldId="356"/>
            <ac:spMk id="451" creationId="{ABC98E50-E32C-4BB5-A8CC-51D414A415EE}"/>
          </ac:spMkLst>
        </pc:spChg>
        <pc:spChg chg="mod">
          <ac:chgData name="Lim Kelvin" userId="624f6ae12bb7b72b" providerId="LiveId" clId="{B272414D-B18A-4D81-997D-E20EBAE48599}" dt="2024-12-22T12:38:21.929" v="6973" actId="165"/>
          <ac:spMkLst>
            <pc:docMk/>
            <pc:sldMk cId="542882809" sldId="356"/>
            <ac:spMk id="453" creationId="{45137B54-B3B7-45BB-B195-6599DB8C2698}"/>
          </ac:spMkLst>
        </pc:spChg>
        <pc:spChg chg="mod">
          <ac:chgData name="Lim Kelvin" userId="624f6ae12bb7b72b" providerId="LiveId" clId="{B272414D-B18A-4D81-997D-E20EBAE48599}" dt="2024-12-22T12:38:21.929" v="6973" actId="165"/>
          <ac:spMkLst>
            <pc:docMk/>
            <pc:sldMk cId="542882809" sldId="356"/>
            <ac:spMk id="475" creationId="{720C83A6-7AAE-441E-984B-282DF6B9BE23}"/>
          </ac:spMkLst>
        </pc:spChg>
        <pc:spChg chg="mod">
          <ac:chgData name="Lim Kelvin" userId="624f6ae12bb7b72b" providerId="LiveId" clId="{B272414D-B18A-4D81-997D-E20EBAE48599}" dt="2024-12-22T12:38:21.929" v="6973" actId="165"/>
          <ac:spMkLst>
            <pc:docMk/>
            <pc:sldMk cId="542882809" sldId="356"/>
            <ac:spMk id="478" creationId="{CDA32BFD-7AB8-4E5B-970A-04449553D55D}"/>
          </ac:spMkLst>
        </pc:spChg>
        <pc:spChg chg="mod">
          <ac:chgData name="Lim Kelvin" userId="624f6ae12bb7b72b" providerId="LiveId" clId="{B272414D-B18A-4D81-997D-E20EBAE48599}" dt="2024-12-22T12:38:21.929" v="6973" actId="165"/>
          <ac:spMkLst>
            <pc:docMk/>
            <pc:sldMk cId="542882809" sldId="356"/>
            <ac:spMk id="479" creationId="{2740B57D-4C7F-4A17-A625-FBB1773047E7}"/>
          </ac:spMkLst>
        </pc:spChg>
        <pc:spChg chg="mod">
          <ac:chgData name="Lim Kelvin" userId="624f6ae12bb7b72b" providerId="LiveId" clId="{B272414D-B18A-4D81-997D-E20EBAE48599}" dt="2024-12-22T12:38:21.929" v="6973" actId="165"/>
          <ac:spMkLst>
            <pc:docMk/>
            <pc:sldMk cId="542882809" sldId="356"/>
            <ac:spMk id="482" creationId="{61257766-7F10-458F-A9B9-E920332D720A}"/>
          </ac:spMkLst>
        </pc:spChg>
        <pc:spChg chg="mod">
          <ac:chgData name="Lim Kelvin" userId="624f6ae12bb7b72b" providerId="LiveId" clId="{B272414D-B18A-4D81-997D-E20EBAE48599}" dt="2024-12-22T12:38:21.929" v="6973" actId="165"/>
          <ac:spMkLst>
            <pc:docMk/>
            <pc:sldMk cId="542882809" sldId="356"/>
            <ac:spMk id="483" creationId="{81978B7A-BB4D-4C95-8A2C-46F998DBD2F1}"/>
          </ac:spMkLst>
        </pc:spChg>
        <pc:spChg chg="mod">
          <ac:chgData name="Lim Kelvin" userId="624f6ae12bb7b72b" providerId="LiveId" clId="{B272414D-B18A-4D81-997D-E20EBAE48599}" dt="2024-12-22T12:38:21.929" v="6973" actId="165"/>
          <ac:spMkLst>
            <pc:docMk/>
            <pc:sldMk cId="542882809" sldId="356"/>
            <ac:spMk id="486" creationId="{288019CB-ED03-4DFF-B33B-A2EA5492C22B}"/>
          </ac:spMkLst>
        </pc:spChg>
        <pc:spChg chg="mod">
          <ac:chgData name="Lim Kelvin" userId="624f6ae12bb7b72b" providerId="LiveId" clId="{B272414D-B18A-4D81-997D-E20EBAE48599}" dt="2024-12-22T12:38:21.929" v="6973" actId="165"/>
          <ac:spMkLst>
            <pc:docMk/>
            <pc:sldMk cId="542882809" sldId="356"/>
            <ac:spMk id="487" creationId="{E1C16FD0-C3D8-4BB9-B2AF-C5E1A793DE59}"/>
          </ac:spMkLst>
        </pc:spChg>
        <pc:spChg chg="mod">
          <ac:chgData name="Lim Kelvin" userId="624f6ae12bb7b72b" providerId="LiveId" clId="{B272414D-B18A-4D81-997D-E20EBAE48599}" dt="2024-12-22T12:38:21.929" v="6973" actId="165"/>
          <ac:spMkLst>
            <pc:docMk/>
            <pc:sldMk cId="542882809" sldId="356"/>
            <ac:spMk id="490" creationId="{61249D9B-B154-4DD6-9166-CBB1EED126FB}"/>
          </ac:spMkLst>
        </pc:spChg>
        <pc:spChg chg="mod">
          <ac:chgData name="Lim Kelvin" userId="624f6ae12bb7b72b" providerId="LiveId" clId="{B272414D-B18A-4D81-997D-E20EBAE48599}" dt="2024-12-22T12:38:21.929" v="6973" actId="165"/>
          <ac:spMkLst>
            <pc:docMk/>
            <pc:sldMk cId="542882809" sldId="356"/>
            <ac:spMk id="491" creationId="{487605DB-A5F5-4373-A5AB-05C951B3BC78}"/>
          </ac:spMkLst>
        </pc:spChg>
        <pc:spChg chg="mod">
          <ac:chgData name="Lim Kelvin" userId="624f6ae12bb7b72b" providerId="LiveId" clId="{B272414D-B18A-4D81-997D-E20EBAE48599}" dt="2024-12-22T12:38:21.929" v="6973" actId="165"/>
          <ac:spMkLst>
            <pc:docMk/>
            <pc:sldMk cId="542882809" sldId="356"/>
            <ac:spMk id="494" creationId="{F212404D-3605-4834-AD9E-4CBDF94F711B}"/>
          </ac:spMkLst>
        </pc:spChg>
        <pc:spChg chg="mod">
          <ac:chgData name="Lim Kelvin" userId="624f6ae12bb7b72b" providerId="LiveId" clId="{B272414D-B18A-4D81-997D-E20EBAE48599}" dt="2024-12-22T12:38:21.929" v="6973" actId="165"/>
          <ac:spMkLst>
            <pc:docMk/>
            <pc:sldMk cId="542882809" sldId="356"/>
            <ac:spMk id="495" creationId="{808F484E-4459-4F6A-9475-751B945FC123}"/>
          </ac:spMkLst>
        </pc:spChg>
        <pc:spChg chg="mod">
          <ac:chgData name="Lim Kelvin" userId="624f6ae12bb7b72b" providerId="LiveId" clId="{B272414D-B18A-4D81-997D-E20EBAE48599}" dt="2024-12-22T12:38:21.929" v="6973" actId="165"/>
          <ac:spMkLst>
            <pc:docMk/>
            <pc:sldMk cId="542882809" sldId="356"/>
            <ac:spMk id="498" creationId="{55F4C302-5C82-4791-8DA1-9D484B0AEE19}"/>
          </ac:spMkLst>
        </pc:spChg>
        <pc:spChg chg="mod">
          <ac:chgData name="Lim Kelvin" userId="624f6ae12bb7b72b" providerId="LiveId" clId="{B272414D-B18A-4D81-997D-E20EBAE48599}" dt="2024-12-22T12:38:21.929" v="6973" actId="165"/>
          <ac:spMkLst>
            <pc:docMk/>
            <pc:sldMk cId="542882809" sldId="356"/>
            <ac:spMk id="499" creationId="{93B89715-CBDC-49EB-B5E4-05CDCC704BE4}"/>
          </ac:spMkLst>
        </pc:spChg>
        <pc:spChg chg="mod">
          <ac:chgData name="Lim Kelvin" userId="624f6ae12bb7b72b" providerId="LiveId" clId="{B272414D-B18A-4D81-997D-E20EBAE48599}" dt="2024-12-22T12:38:21.929" v="6973" actId="165"/>
          <ac:spMkLst>
            <pc:docMk/>
            <pc:sldMk cId="542882809" sldId="356"/>
            <ac:spMk id="502" creationId="{907E7F20-742D-4DBA-8C1F-9A1006FCEA5C}"/>
          </ac:spMkLst>
        </pc:spChg>
        <pc:spChg chg="mod">
          <ac:chgData name="Lim Kelvin" userId="624f6ae12bb7b72b" providerId="LiveId" clId="{B272414D-B18A-4D81-997D-E20EBAE48599}" dt="2024-12-22T12:38:21.929" v="6973" actId="165"/>
          <ac:spMkLst>
            <pc:docMk/>
            <pc:sldMk cId="542882809" sldId="356"/>
            <ac:spMk id="503" creationId="{D76BE1B8-8F40-4282-A497-E651C2FFBF1B}"/>
          </ac:spMkLst>
        </pc:spChg>
        <pc:spChg chg="mod">
          <ac:chgData name="Lim Kelvin" userId="624f6ae12bb7b72b" providerId="LiveId" clId="{B272414D-B18A-4D81-997D-E20EBAE48599}" dt="2024-12-22T12:38:21.929" v="6973" actId="165"/>
          <ac:spMkLst>
            <pc:docMk/>
            <pc:sldMk cId="542882809" sldId="356"/>
            <ac:spMk id="506" creationId="{8BD88252-5545-4C62-8BD7-C9CCD8441412}"/>
          </ac:spMkLst>
        </pc:spChg>
        <pc:spChg chg="mod">
          <ac:chgData name="Lim Kelvin" userId="624f6ae12bb7b72b" providerId="LiveId" clId="{B272414D-B18A-4D81-997D-E20EBAE48599}" dt="2024-12-22T12:38:21.929" v="6973" actId="165"/>
          <ac:spMkLst>
            <pc:docMk/>
            <pc:sldMk cId="542882809" sldId="356"/>
            <ac:spMk id="507" creationId="{68E23E67-CB43-43C1-830F-3AF5C09DA042}"/>
          </ac:spMkLst>
        </pc:spChg>
        <pc:spChg chg="mod">
          <ac:chgData name="Lim Kelvin" userId="624f6ae12bb7b72b" providerId="LiveId" clId="{B272414D-B18A-4D81-997D-E20EBAE48599}" dt="2024-12-22T12:38:21.929" v="6973" actId="165"/>
          <ac:spMkLst>
            <pc:docMk/>
            <pc:sldMk cId="542882809" sldId="356"/>
            <ac:spMk id="510" creationId="{2ABDB08E-FED3-409C-86D4-9CCB128086D5}"/>
          </ac:spMkLst>
        </pc:spChg>
        <pc:spChg chg="mod">
          <ac:chgData name="Lim Kelvin" userId="624f6ae12bb7b72b" providerId="LiveId" clId="{B272414D-B18A-4D81-997D-E20EBAE48599}" dt="2024-12-22T12:38:21.929" v="6973" actId="165"/>
          <ac:spMkLst>
            <pc:docMk/>
            <pc:sldMk cId="542882809" sldId="356"/>
            <ac:spMk id="511" creationId="{1A2E13B5-34CF-40D7-8A1D-95AB95279ED2}"/>
          </ac:spMkLst>
        </pc:spChg>
        <pc:spChg chg="mod">
          <ac:chgData name="Lim Kelvin" userId="624f6ae12bb7b72b" providerId="LiveId" clId="{B272414D-B18A-4D81-997D-E20EBAE48599}" dt="2024-12-22T12:38:21.929" v="6973" actId="165"/>
          <ac:spMkLst>
            <pc:docMk/>
            <pc:sldMk cId="542882809" sldId="356"/>
            <ac:spMk id="514" creationId="{670C0D73-210D-431E-BF78-DDBCC9CF3062}"/>
          </ac:spMkLst>
        </pc:spChg>
        <pc:spChg chg="mod">
          <ac:chgData name="Lim Kelvin" userId="624f6ae12bb7b72b" providerId="LiveId" clId="{B272414D-B18A-4D81-997D-E20EBAE48599}" dt="2024-12-22T12:38:21.929" v="6973" actId="165"/>
          <ac:spMkLst>
            <pc:docMk/>
            <pc:sldMk cId="542882809" sldId="356"/>
            <ac:spMk id="515" creationId="{8910D2E7-9187-4724-9B66-3025A5B1F3E5}"/>
          </ac:spMkLst>
        </pc:spChg>
        <pc:spChg chg="mod">
          <ac:chgData name="Lim Kelvin" userId="624f6ae12bb7b72b" providerId="LiveId" clId="{B272414D-B18A-4D81-997D-E20EBAE48599}" dt="2024-12-22T12:38:21.929" v="6973" actId="165"/>
          <ac:spMkLst>
            <pc:docMk/>
            <pc:sldMk cId="542882809" sldId="356"/>
            <ac:spMk id="518" creationId="{B6DB3266-071A-40D9-B88C-5314E17EED94}"/>
          </ac:spMkLst>
        </pc:spChg>
        <pc:spChg chg="mod">
          <ac:chgData name="Lim Kelvin" userId="624f6ae12bb7b72b" providerId="LiveId" clId="{B272414D-B18A-4D81-997D-E20EBAE48599}" dt="2024-12-22T12:38:21.929" v="6973" actId="165"/>
          <ac:spMkLst>
            <pc:docMk/>
            <pc:sldMk cId="542882809" sldId="356"/>
            <ac:spMk id="519" creationId="{5756B898-E791-4928-A263-E4079A4ABB87}"/>
          </ac:spMkLst>
        </pc:spChg>
        <pc:spChg chg="mod">
          <ac:chgData name="Lim Kelvin" userId="624f6ae12bb7b72b" providerId="LiveId" clId="{B272414D-B18A-4D81-997D-E20EBAE48599}" dt="2024-12-22T12:38:21.929" v="6973" actId="165"/>
          <ac:spMkLst>
            <pc:docMk/>
            <pc:sldMk cId="542882809" sldId="356"/>
            <ac:spMk id="522" creationId="{32A5301E-866B-4175-9297-F5455D7B7B2C}"/>
          </ac:spMkLst>
        </pc:spChg>
        <pc:spChg chg="mod">
          <ac:chgData name="Lim Kelvin" userId="624f6ae12bb7b72b" providerId="LiveId" clId="{B272414D-B18A-4D81-997D-E20EBAE48599}" dt="2024-12-22T12:38:21.929" v="6973" actId="165"/>
          <ac:spMkLst>
            <pc:docMk/>
            <pc:sldMk cId="542882809" sldId="356"/>
            <ac:spMk id="523" creationId="{187A2DB4-3138-4E5B-B2F8-02A41D1405EF}"/>
          </ac:spMkLst>
        </pc:spChg>
        <pc:spChg chg="mod">
          <ac:chgData name="Lim Kelvin" userId="624f6ae12bb7b72b" providerId="LiveId" clId="{B272414D-B18A-4D81-997D-E20EBAE48599}" dt="2024-12-22T12:38:21.929" v="6973" actId="165"/>
          <ac:spMkLst>
            <pc:docMk/>
            <pc:sldMk cId="542882809" sldId="356"/>
            <ac:spMk id="526" creationId="{08D9E26E-958F-4383-B862-0D933828579C}"/>
          </ac:spMkLst>
        </pc:spChg>
        <pc:spChg chg="mod">
          <ac:chgData name="Lim Kelvin" userId="624f6ae12bb7b72b" providerId="LiveId" clId="{B272414D-B18A-4D81-997D-E20EBAE48599}" dt="2024-12-22T12:38:21.929" v="6973" actId="165"/>
          <ac:spMkLst>
            <pc:docMk/>
            <pc:sldMk cId="542882809" sldId="356"/>
            <ac:spMk id="527" creationId="{5003E6E7-7347-42AD-99E4-B279B1E66CDF}"/>
          </ac:spMkLst>
        </pc:spChg>
        <pc:spChg chg="mod">
          <ac:chgData name="Lim Kelvin" userId="624f6ae12bb7b72b" providerId="LiveId" clId="{B272414D-B18A-4D81-997D-E20EBAE48599}" dt="2024-12-22T12:38:21.929" v="6973" actId="165"/>
          <ac:spMkLst>
            <pc:docMk/>
            <pc:sldMk cId="542882809" sldId="356"/>
            <ac:spMk id="530" creationId="{51072B1E-0752-4FC2-B19B-98873DDCC087}"/>
          </ac:spMkLst>
        </pc:spChg>
        <pc:spChg chg="mod">
          <ac:chgData name="Lim Kelvin" userId="624f6ae12bb7b72b" providerId="LiveId" clId="{B272414D-B18A-4D81-997D-E20EBAE48599}" dt="2024-12-22T12:38:21.929" v="6973" actId="165"/>
          <ac:spMkLst>
            <pc:docMk/>
            <pc:sldMk cId="542882809" sldId="356"/>
            <ac:spMk id="531" creationId="{7AE1D04D-55E1-48C1-A35B-395C111DD802}"/>
          </ac:spMkLst>
        </pc:spChg>
        <pc:spChg chg="mod">
          <ac:chgData name="Lim Kelvin" userId="624f6ae12bb7b72b" providerId="LiveId" clId="{B272414D-B18A-4D81-997D-E20EBAE48599}" dt="2024-12-22T12:38:21.929" v="6973" actId="165"/>
          <ac:spMkLst>
            <pc:docMk/>
            <pc:sldMk cId="542882809" sldId="356"/>
            <ac:spMk id="534" creationId="{C87C78D1-CE0A-41BA-8B1E-45BBF4A3D198}"/>
          </ac:spMkLst>
        </pc:spChg>
        <pc:spChg chg="mod">
          <ac:chgData name="Lim Kelvin" userId="624f6ae12bb7b72b" providerId="LiveId" clId="{B272414D-B18A-4D81-997D-E20EBAE48599}" dt="2024-12-22T12:38:21.929" v="6973" actId="165"/>
          <ac:spMkLst>
            <pc:docMk/>
            <pc:sldMk cId="542882809" sldId="356"/>
            <ac:spMk id="535" creationId="{C08CDA6D-46C4-4FC3-9BE5-316E11F90E9D}"/>
          </ac:spMkLst>
        </pc:spChg>
        <pc:spChg chg="mod">
          <ac:chgData name="Lim Kelvin" userId="624f6ae12bb7b72b" providerId="LiveId" clId="{B272414D-B18A-4D81-997D-E20EBAE48599}" dt="2024-12-22T12:38:21.929" v="6973" actId="165"/>
          <ac:spMkLst>
            <pc:docMk/>
            <pc:sldMk cId="542882809" sldId="356"/>
            <ac:spMk id="538" creationId="{468BCA75-828A-4F45-8E48-B8116BE6AF7B}"/>
          </ac:spMkLst>
        </pc:spChg>
        <pc:spChg chg="mod">
          <ac:chgData name="Lim Kelvin" userId="624f6ae12bb7b72b" providerId="LiveId" clId="{B272414D-B18A-4D81-997D-E20EBAE48599}" dt="2024-12-22T12:38:21.929" v="6973" actId="165"/>
          <ac:spMkLst>
            <pc:docMk/>
            <pc:sldMk cId="542882809" sldId="356"/>
            <ac:spMk id="539" creationId="{04E3AC93-BEE5-4805-965E-45BABE68D478}"/>
          </ac:spMkLst>
        </pc:spChg>
        <pc:spChg chg="mod">
          <ac:chgData name="Lim Kelvin" userId="624f6ae12bb7b72b" providerId="LiveId" clId="{B272414D-B18A-4D81-997D-E20EBAE48599}" dt="2024-12-22T12:38:21.929" v="6973" actId="165"/>
          <ac:spMkLst>
            <pc:docMk/>
            <pc:sldMk cId="542882809" sldId="356"/>
            <ac:spMk id="542" creationId="{77B9FB1F-1014-41F5-8973-969BED49BC31}"/>
          </ac:spMkLst>
        </pc:spChg>
        <pc:spChg chg="mod">
          <ac:chgData name="Lim Kelvin" userId="624f6ae12bb7b72b" providerId="LiveId" clId="{B272414D-B18A-4D81-997D-E20EBAE48599}" dt="2024-12-22T12:38:21.929" v="6973" actId="165"/>
          <ac:spMkLst>
            <pc:docMk/>
            <pc:sldMk cId="542882809" sldId="356"/>
            <ac:spMk id="543" creationId="{AC58F1B6-753F-4DCB-9FAD-467FB7ABE466}"/>
          </ac:spMkLst>
        </pc:spChg>
        <pc:spChg chg="mod">
          <ac:chgData name="Lim Kelvin" userId="624f6ae12bb7b72b" providerId="LiveId" clId="{B272414D-B18A-4D81-997D-E20EBAE48599}" dt="2024-12-22T12:38:21.929" v="6973" actId="165"/>
          <ac:spMkLst>
            <pc:docMk/>
            <pc:sldMk cId="542882809" sldId="356"/>
            <ac:spMk id="546" creationId="{62530C48-467F-4CE6-BD7F-1034FF38D289}"/>
          </ac:spMkLst>
        </pc:spChg>
        <pc:spChg chg="mod">
          <ac:chgData name="Lim Kelvin" userId="624f6ae12bb7b72b" providerId="LiveId" clId="{B272414D-B18A-4D81-997D-E20EBAE48599}" dt="2024-12-22T12:38:21.929" v="6973" actId="165"/>
          <ac:spMkLst>
            <pc:docMk/>
            <pc:sldMk cId="542882809" sldId="356"/>
            <ac:spMk id="548" creationId="{2E571B67-7632-4F16-AB3D-F61C0A5CDF09}"/>
          </ac:spMkLst>
        </pc:spChg>
        <pc:spChg chg="mod">
          <ac:chgData name="Lim Kelvin" userId="624f6ae12bb7b72b" providerId="LiveId" clId="{B272414D-B18A-4D81-997D-E20EBAE48599}" dt="2024-12-22T12:38:21.929" v="6973" actId="165"/>
          <ac:spMkLst>
            <pc:docMk/>
            <pc:sldMk cId="542882809" sldId="356"/>
            <ac:spMk id="552" creationId="{61A7ABB6-A7FC-484B-90CC-59D95BA5CF28}"/>
          </ac:spMkLst>
        </pc:spChg>
        <pc:spChg chg="mod">
          <ac:chgData name="Lim Kelvin" userId="624f6ae12bb7b72b" providerId="LiveId" clId="{B272414D-B18A-4D81-997D-E20EBAE48599}" dt="2024-12-22T12:38:21.929" v="6973" actId="165"/>
          <ac:spMkLst>
            <pc:docMk/>
            <pc:sldMk cId="542882809" sldId="356"/>
            <ac:spMk id="580" creationId="{24E8D04D-686F-432A-BC1B-AA3B4F77FA5E}"/>
          </ac:spMkLst>
        </pc:spChg>
        <pc:spChg chg="mod">
          <ac:chgData name="Lim Kelvin" userId="624f6ae12bb7b72b" providerId="LiveId" clId="{B272414D-B18A-4D81-997D-E20EBAE48599}" dt="2024-12-22T12:38:21.929" v="6973" actId="165"/>
          <ac:spMkLst>
            <pc:docMk/>
            <pc:sldMk cId="542882809" sldId="356"/>
            <ac:spMk id="583" creationId="{0E209ABC-4C1C-4B36-ACA2-BA0FB0871F19}"/>
          </ac:spMkLst>
        </pc:spChg>
        <pc:spChg chg="mod">
          <ac:chgData name="Lim Kelvin" userId="624f6ae12bb7b72b" providerId="LiveId" clId="{B272414D-B18A-4D81-997D-E20EBAE48599}" dt="2024-12-22T12:38:21.929" v="6973" actId="165"/>
          <ac:spMkLst>
            <pc:docMk/>
            <pc:sldMk cId="542882809" sldId="356"/>
            <ac:spMk id="584" creationId="{9FE86BD1-8711-4833-9E19-B8685D969979}"/>
          </ac:spMkLst>
        </pc:spChg>
        <pc:spChg chg="mod">
          <ac:chgData name="Lim Kelvin" userId="624f6ae12bb7b72b" providerId="LiveId" clId="{B272414D-B18A-4D81-997D-E20EBAE48599}" dt="2024-12-22T12:38:21.929" v="6973" actId="165"/>
          <ac:spMkLst>
            <pc:docMk/>
            <pc:sldMk cId="542882809" sldId="356"/>
            <ac:spMk id="587" creationId="{DC97CC8C-8EBC-40BC-BC64-BDBBC29871F2}"/>
          </ac:spMkLst>
        </pc:spChg>
        <pc:spChg chg="mod">
          <ac:chgData name="Lim Kelvin" userId="624f6ae12bb7b72b" providerId="LiveId" clId="{B272414D-B18A-4D81-997D-E20EBAE48599}" dt="2024-12-22T12:38:21.929" v="6973" actId="165"/>
          <ac:spMkLst>
            <pc:docMk/>
            <pc:sldMk cId="542882809" sldId="356"/>
            <ac:spMk id="588" creationId="{0BB39476-769A-4B46-81BE-D270DBEE2A66}"/>
          </ac:spMkLst>
        </pc:spChg>
        <pc:spChg chg="mod">
          <ac:chgData name="Lim Kelvin" userId="624f6ae12bb7b72b" providerId="LiveId" clId="{B272414D-B18A-4D81-997D-E20EBAE48599}" dt="2024-12-22T12:38:21.929" v="6973" actId="165"/>
          <ac:spMkLst>
            <pc:docMk/>
            <pc:sldMk cId="542882809" sldId="356"/>
            <ac:spMk id="591" creationId="{797F7C53-6320-48BF-9DDE-563E26591025}"/>
          </ac:spMkLst>
        </pc:spChg>
        <pc:spChg chg="mod">
          <ac:chgData name="Lim Kelvin" userId="624f6ae12bb7b72b" providerId="LiveId" clId="{B272414D-B18A-4D81-997D-E20EBAE48599}" dt="2024-12-22T12:38:21.929" v="6973" actId="165"/>
          <ac:spMkLst>
            <pc:docMk/>
            <pc:sldMk cId="542882809" sldId="356"/>
            <ac:spMk id="592" creationId="{1627DA17-B19A-4CED-8FF9-6882EE82EECA}"/>
          </ac:spMkLst>
        </pc:spChg>
        <pc:spChg chg="mod">
          <ac:chgData name="Lim Kelvin" userId="624f6ae12bb7b72b" providerId="LiveId" clId="{B272414D-B18A-4D81-997D-E20EBAE48599}" dt="2024-12-22T12:38:21.929" v="6973" actId="165"/>
          <ac:spMkLst>
            <pc:docMk/>
            <pc:sldMk cId="542882809" sldId="356"/>
            <ac:spMk id="595" creationId="{4BB3065F-5366-46BE-B7B4-2D6FEDDDA48E}"/>
          </ac:spMkLst>
        </pc:spChg>
        <pc:spChg chg="mod">
          <ac:chgData name="Lim Kelvin" userId="624f6ae12bb7b72b" providerId="LiveId" clId="{B272414D-B18A-4D81-997D-E20EBAE48599}" dt="2024-12-22T12:38:21.929" v="6973" actId="165"/>
          <ac:spMkLst>
            <pc:docMk/>
            <pc:sldMk cId="542882809" sldId="356"/>
            <ac:spMk id="596" creationId="{46821055-5A89-4770-B2EE-F79F85589920}"/>
          </ac:spMkLst>
        </pc:spChg>
        <pc:spChg chg="mod">
          <ac:chgData name="Lim Kelvin" userId="624f6ae12bb7b72b" providerId="LiveId" clId="{B272414D-B18A-4D81-997D-E20EBAE48599}" dt="2024-12-22T12:38:21.929" v="6973" actId="165"/>
          <ac:spMkLst>
            <pc:docMk/>
            <pc:sldMk cId="542882809" sldId="356"/>
            <ac:spMk id="599" creationId="{C9390FE0-63CD-49D7-AB1D-B3D5D49D119C}"/>
          </ac:spMkLst>
        </pc:spChg>
        <pc:spChg chg="mod">
          <ac:chgData name="Lim Kelvin" userId="624f6ae12bb7b72b" providerId="LiveId" clId="{B272414D-B18A-4D81-997D-E20EBAE48599}" dt="2024-12-22T12:38:21.929" v="6973" actId="165"/>
          <ac:spMkLst>
            <pc:docMk/>
            <pc:sldMk cId="542882809" sldId="356"/>
            <ac:spMk id="600" creationId="{0C9209F8-B33D-40E1-976A-DDAA368964F5}"/>
          </ac:spMkLst>
        </pc:spChg>
        <pc:spChg chg="mod">
          <ac:chgData name="Lim Kelvin" userId="624f6ae12bb7b72b" providerId="LiveId" clId="{B272414D-B18A-4D81-997D-E20EBAE48599}" dt="2024-12-22T12:38:21.929" v="6973" actId="165"/>
          <ac:spMkLst>
            <pc:docMk/>
            <pc:sldMk cId="542882809" sldId="356"/>
            <ac:spMk id="603" creationId="{7C02EA20-8B10-4191-9C80-DC88C6DA39FA}"/>
          </ac:spMkLst>
        </pc:spChg>
        <pc:spChg chg="mod">
          <ac:chgData name="Lim Kelvin" userId="624f6ae12bb7b72b" providerId="LiveId" clId="{B272414D-B18A-4D81-997D-E20EBAE48599}" dt="2024-12-22T12:38:21.929" v="6973" actId="165"/>
          <ac:spMkLst>
            <pc:docMk/>
            <pc:sldMk cId="542882809" sldId="356"/>
            <ac:spMk id="604" creationId="{AFEB516D-1A7E-4CC9-9A8F-17CBF710E7BE}"/>
          </ac:spMkLst>
        </pc:spChg>
        <pc:spChg chg="mod">
          <ac:chgData name="Lim Kelvin" userId="624f6ae12bb7b72b" providerId="LiveId" clId="{B272414D-B18A-4D81-997D-E20EBAE48599}" dt="2024-12-22T12:38:21.929" v="6973" actId="165"/>
          <ac:spMkLst>
            <pc:docMk/>
            <pc:sldMk cId="542882809" sldId="356"/>
            <ac:spMk id="607" creationId="{0FBA22A9-D70C-444C-B2F9-DB763BD017BF}"/>
          </ac:spMkLst>
        </pc:spChg>
        <pc:spChg chg="mod">
          <ac:chgData name="Lim Kelvin" userId="624f6ae12bb7b72b" providerId="LiveId" clId="{B272414D-B18A-4D81-997D-E20EBAE48599}" dt="2024-12-22T12:38:21.929" v="6973" actId="165"/>
          <ac:spMkLst>
            <pc:docMk/>
            <pc:sldMk cId="542882809" sldId="356"/>
            <ac:spMk id="608" creationId="{12D81DF7-9904-415A-8667-F8446B085987}"/>
          </ac:spMkLst>
        </pc:spChg>
        <pc:spChg chg="mod">
          <ac:chgData name="Lim Kelvin" userId="624f6ae12bb7b72b" providerId="LiveId" clId="{B272414D-B18A-4D81-997D-E20EBAE48599}" dt="2024-12-22T12:38:21.929" v="6973" actId="165"/>
          <ac:spMkLst>
            <pc:docMk/>
            <pc:sldMk cId="542882809" sldId="356"/>
            <ac:spMk id="611" creationId="{E89E4D68-ADB8-4FFF-8484-156C0598C9CE}"/>
          </ac:spMkLst>
        </pc:spChg>
        <pc:spChg chg="mod">
          <ac:chgData name="Lim Kelvin" userId="624f6ae12bb7b72b" providerId="LiveId" clId="{B272414D-B18A-4D81-997D-E20EBAE48599}" dt="2024-12-22T12:38:21.929" v="6973" actId="165"/>
          <ac:spMkLst>
            <pc:docMk/>
            <pc:sldMk cId="542882809" sldId="356"/>
            <ac:spMk id="612" creationId="{390D10E3-2F69-451C-8C66-F2AF4E308705}"/>
          </ac:spMkLst>
        </pc:spChg>
        <pc:spChg chg="mod">
          <ac:chgData name="Lim Kelvin" userId="624f6ae12bb7b72b" providerId="LiveId" clId="{B272414D-B18A-4D81-997D-E20EBAE48599}" dt="2024-12-22T12:38:21.929" v="6973" actId="165"/>
          <ac:spMkLst>
            <pc:docMk/>
            <pc:sldMk cId="542882809" sldId="356"/>
            <ac:spMk id="615" creationId="{8F964120-CA7B-4B79-B2E8-470E1ED5B9EC}"/>
          </ac:spMkLst>
        </pc:spChg>
        <pc:spChg chg="mod">
          <ac:chgData name="Lim Kelvin" userId="624f6ae12bb7b72b" providerId="LiveId" clId="{B272414D-B18A-4D81-997D-E20EBAE48599}" dt="2024-12-22T12:38:21.929" v="6973" actId="165"/>
          <ac:spMkLst>
            <pc:docMk/>
            <pc:sldMk cId="542882809" sldId="356"/>
            <ac:spMk id="616" creationId="{628604C2-CB3C-4715-B24B-B97F205338ED}"/>
          </ac:spMkLst>
        </pc:spChg>
        <pc:spChg chg="mod">
          <ac:chgData name="Lim Kelvin" userId="624f6ae12bb7b72b" providerId="LiveId" clId="{B272414D-B18A-4D81-997D-E20EBAE48599}" dt="2024-12-22T12:38:21.929" v="6973" actId="165"/>
          <ac:spMkLst>
            <pc:docMk/>
            <pc:sldMk cId="542882809" sldId="356"/>
            <ac:spMk id="619" creationId="{5E406589-7541-47AD-8228-10CCA3317EAF}"/>
          </ac:spMkLst>
        </pc:spChg>
        <pc:spChg chg="mod">
          <ac:chgData name="Lim Kelvin" userId="624f6ae12bb7b72b" providerId="LiveId" clId="{B272414D-B18A-4D81-997D-E20EBAE48599}" dt="2024-12-22T12:38:21.929" v="6973" actId="165"/>
          <ac:spMkLst>
            <pc:docMk/>
            <pc:sldMk cId="542882809" sldId="356"/>
            <ac:spMk id="620" creationId="{F9D8A110-4DFB-480D-9588-E4BD8FC3269B}"/>
          </ac:spMkLst>
        </pc:spChg>
        <pc:spChg chg="mod">
          <ac:chgData name="Lim Kelvin" userId="624f6ae12bb7b72b" providerId="LiveId" clId="{B272414D-B18A-4D81-997D-E20EBAE48599}" dt="2024-12-22T12:38:21.929" v="6973" actId="165"/>
          <ac:spMkLst>
            <pc:docMk/>
            <pc:sldMk cId="542882809" sldId="356"/>
            <ac:spMk id="623" creationId="{246AC4AA-65F1-421C-8770-2F22E4286C95}"/>
          </ac:spMkLst>
        </pc:spChg>
        <pc:spChg chg="mod">
          <ac:chgData name="Lim Kelvin" userId="624f6ae12bb7b72b" providerId="LiveId" clId="{B272414D-B18A-4D81-997D-E20EBAE48599}" dt="2024-12-22T12:38:21.929" v="6973" actId="165"/>
          <ac:spMkLst>
            <pc:docMk/>
            <pc:sldMk cId="542882809" sldId="356"/>
            <ac:spMk id="624" creationId="{1FC1E49D-0884-401F-AFCF-2E60AE4266B5}"/>
          </ac:spMkLst>
        </pc:spChg>
        <pc:spChg chg="mod">
          <ac:chgData name="Lim Kelvin" userId="624f6ae12bb7b72b" providerId="LiveId" clId="{B272414D-B18A-4D81-997D-E20EBAE48599}" dt="2024-12-22T12:38:21.929" v="6973" actId="165"/>
          <ac:spMkLst>
            <pc:docMk/>
            <pc:sldMk cId="542882809" sldId="356"/>
            <ac:spMk id="627" creationId="{D0C1F161-4780-4CCD-ACEE-CB6CB09B81F8}"/>
          </ac:spMkLst>
        </pc:spChg>
        <pc:spChg chg="mod">
          <ac:chgData name="Lim Kelvin" userId="624f6ae12bb7b72b" providerId="LiveId" clId="{B272414D-B18A-4D81-997D-E20EBAE48599}" dt="2024-12-22T12:38:21.929" v="6973" actId="165"/>
          <ac:spMkLst>
            <pc:docMk/>
            <pc:sldMk cId="542882809" sldId="356"/>
            <ac:spMk id="628" creationId="{9F579C63-EA61-486C-B717-3DA3099157EC}"/>
          </ac:spMkLst>
        </pc:spChg>
        <pc:spChg chg="mod">
          <ac:chgData name="Lim Kelvin" userId="624f6ae12bb7b72b" providerId="LiveId" clId="{B272414D-B18A-4D81-997D-E20EBAE48599}" dt="2024-12-22T12:38:21.929" v="6973" actId="165"/>
          <ac:spMkLst>
            <pc:docMk/>
            <pc:sldMk cId="542882809" sldId="356"/>
            <ac:spMk id="631" creationId="{5A2517AC-D197-46D0-948B-02EC4D967D87}"/>
          </ac:spMkLst>
        </pc:spChg>
        <pc:spChg chg="mod">
          <ac:chgData name="Lim Kelvin" userId="624f6ae12bb7b72b" providerId="LiveId" clId="{B272414D-B18A-4D81-997D-E20EBAE48599}" dt="2024-12-22T12:38:21.929" v="6973" actId="165"/>
          <ac:spMkLst>
            <pc:docMk/>
            <pc:sldMk cId="542882809" sldId="356"/>
            <ac:spMk id="632" creationId="{61B34553-635B-49DA-A6F1-11E5513054E6}"/>
          </ac:spMkLst>
        </pc:spChg>
        <pc:spChg chg="mod">
          <ac:chgData name="Lim Kelvin" userId="624f6ae12bb7b72b" providerId="LiveId" clId="{B272414D-B18A-4D81-997D-E20EBAE48599}" dt="2024-12-22T12:38:21.929" v="6973" actId="165"/>
          <ac:spMkLst>
            <pc:docMk/>
            <pc:sldMk cId="542882809" sldId="356"/>
            <ac:spMk id="635" creationId="{65389D96-0058-465D-9F5B-D00987FD1ECA}"/>
          </ac:spMkLst>
        </pc:spChg>
        <pc:spChg chg="mod">
          <ac:chgData name="Lim Kelvin" userId="624f6ae12bb7b72b" providerId="LiveId" clId="{B272414D-B18A-4D81-997D-E20EBAE48599}" dt="2024-12-22T12:38:21.929" v="6973" actId="165"/>
          <ac:spMkLst>
            <pc:docMk/>
            <pc:sldMk cId="542882809" sldId="356"/>
            <ac:spMk id="636" creationId="{0A7A1972-91D8-42CF-8A2C-46688E18E8BF}"/>
          </ac:spMkLst>
        </pc:spChg>
        <pc:spChg chg="mod">
          <ac:chgData name="Lim Kelvin" userId="624f6ae12bb7b72b" providerId="LiveId" clId="{B272414D-B18A-4D81-997D-E20EBAE48599}" dt="2024-12-22T12:38:21.929" v="6973" actId="165"/>
          <ac:spMkLst>
            <pc:docMk/>
            <pc:sldMk cId="542882809" sldId="356"/>
            <ac:spMk id="639" creationId="{F2BF869B-811F-4A0A-BF71-880A675ED275}"/>
          </ac:spMkLst>
        </pc:spChg>
        <pc:spChg chg="mod">
          <ac:chgData name="Lim Kelvin" userId="624f6ae12bb7b72b" providerId="LiveId" clId="{B272414D-B18A-4D81-997D-E20EBAE48599}" dt="2024-12-22T12:38:21.929" v="6973" actId="165"/>
          <ac:spMkLst>
            <pc:docMk/>
            <pc:sldMk cId="542882809" sldId="356"/>
            <ac:spMk id="640" creationId="{B2A0B194-AC90-41D3-8517-AFEDE00E78D3}"/>
          </ac:spMkLst>
        </pc:spChg>
        <pc:spChg chg="mod">
          <ac:chgData name="Lim Kelvin" userId="624f6ae12bb7b72b" providerId="LiveId" clId="{B272414D-B18A-4D81-997D-E20EBAE48599}" dt="2024-12-22T12:38:21.929" v="6973" actId="165"/>
          <ac:spMkLst>
            <pc:docMk/>
            <pc:sldMk cId="542882809" sldId="356"/>
            <ac:spMk id="643" creationId="{1022CB58-6E24-408C-86A8-209A0B52F5CE}"/>
          </ac:spMkLst>
        </pc:spChg>
        <pc:spChg chg="mod">
          <ac:chgData name="Lim Kelvin" userId="624f6ae12bb7b72b" providerId="LiveId" clId="{B272414D-B18A-4D81-997D-E20EBAE48599}" dt="2024-12-22T12:38:21.929" v="6973" actId="165"/>
          <ac:spMkLst>
            <pc:docMk/>
            <pc:sldMk cId="542882809" sldId="356"/>
            <ac:spMk id="644" creationId="{60BF59FA-6BD0-4C83-A768-481B04D86756}"/>
          </ac:spMkLst>
        </pc:spChg>
        <pc:spChg chg="mod">
          <ac:chgData name="Lim Kelvin" userId="624f6ae12bb7b72b" providerId="LiveId" clId="{B272414D-B18A-4D81-997D-E20EBAE48599}" dt="2024-12-22T12:38:21.929" v="6973" actId="165"/>
          <ac:spMkLst>
            <pc:docMk/>
            <pc:sldMk cId="542882809" sldId="356"/>
            <ac:spMk id="647" creationId="{B5586ED1-2599-4AB6-894B-755A9C175862}"/>
          </ac:spMkLst>
        </pc:spChg>
        <pc:spChg chg="mod">
          <ac:chgData name="Lim Kelvin" userId="624f6ae12bb7b72b" providerId="LiveId" clId="{B272414D-B18A-4D81-997D-E20EBAE48599}" dt="2024-12-22T12:38:21.929" v="6973" actId="165"/>
          <ac:spMkLst>
            <pc:docMk/>
            <pc:sldMk cId="542882809" sldId="356"/>
            <ac:spMk id="648" creationId="{3180AF70-3536-4494-9585-DD7F1BC602B9}"/>
          </ac:spMkLst>
        </pc:spChg>
        <pc:spChg chg="mod">
          <ac:chgData name="Lim Kelvin" userId="624f6ae12bb7b72b" providerId="LiveId" clId="{B272414D-B18A-4D81-997D-E20EBAE48599}" dt="2024-12-22T12:38:21.929" v="6973" actId="165"/>
          <ac:spMkLst>
            <pc:docMk/>
            <pc:sldMk cId="542882809" sldId="356"/>
            <ac:spMk id="651" creationId="{69206205-9965-40BF-9253-78A41FA67399}"/>
          </ac:spMkLst>
        </pc:spChg>
        <pc:spChg chg="mod">
          <ac:chgData name="Lim Kelvin" userId="624f6ae12bb7b72b" providerId="LiveId" clId="{B272414D-B18A-4D81-997D-E20EBAE48599}" dt="2024-12-22T12:38:21.929" v="6973" actId="165"/>
          <ac:spMkLst>
            <pc:docMk/>
            <pc:sldMk cId="542882809" sldId="356"/>
            <ac:spMk id="652" creationId="{C2DA7C5F-37BD-4995-B2CD-F4AB4D1B935F}"/>
          </ac:spMkLst>
        </pc:spChg>
        <pc:spChg chg="mod">
          <ac:chgData name="Lim Kelvin" userId="624f6ae12bb7b72b" providerId="LiveId" clId="{B272414D-B18A-4D81-997D-E20EBAE48599}" dt="2024-12-22T12:38:21.929" v="6973" actId="165"/>
          <ac:spMkLst>
            <pc:docMk/>
            <pc:sldMk cId="542882809" sldId="356"/>
            <ac:spMk id="655" creationId="{FC9E1CBC-8656-4681-9FCF-082D12695F3C}"/>
          </ac:spMkLst>
        </pc:spChg>
        <pc:spChg chg="mod">
          <ac:chgData name="Lim Kelvin" userId="624f6ae12bb7b72b" providerId="LiveId" clId="{B272414D-B18A-4D81-997D-E20EBAE48599}" dt="2024-12-22T12:38:21.929" v="6973" actId="165"/>
          <ac:spMkLst>
            <pc:docMk/>
            <pc:sldMk cId="542882809" sldId="356"/>
            <ac:spMk id="656" creationId="{3A87F4EF-285F-47D0-84AA-5286ACF35325}"/>
          </ac:spMkLst>
        </pc:spChg>
        <pc:spChg chg="mod">
          <ac:chgData name="Lim Kelvin" userId="624f6ae12bb7b72b" providerId="LiveId" clId="{B272414D-B18A-4D81-997D-E20EBAE48599}" dt="2024-12-22T12:38:21.929" v="6973" actId="165"/>
          <ac:spMkLst>
            <pc:docMk/>
            <pc:sldMk cId="542882809" sldId="356"/>
            <ac:spMk id="659" creationId="{64C48A4D-3395-4C26-8683-58A021690510}"/>
          </ac:spMkLst>
        </pc:spChg>
        <pc:spChg chg="mod">
          <ac:chgData name="Lim Kelvin" userId="624f6ae12bb7b72b" providerId="LiveId" clId="{B272414D-B18A-4D81-997D-E20EBAE48599}" dt="2024-12-22T12:38:21.929" v="6973" actId="165"/>
          <ac:spMkLst>
            <pc:docMk/>
            <pc:sldMk cId="542882809" sldId="356"/>
            <ac:spMk id="660" creationId="{8310C186-B46C-4E0E-891F-6156A24C25C9}"/>
          </ac:spMkLst>
        </pc:spChg>
        <pc:spChg chg="mod">
          <ac:chgData name="Lim Kelvin" userId="624f6ae12bb7b72b" providerId="LiveId" clId="{B272414D-B18A-4D81-997D-E20EBAE48599}" dt="2024-12-22T12:38:21.929" v="6973" actId="165"/>
          <ac:spMkLst>
            <pc:docMk/>
            <pc:sldMk cId="542882809" sldId="356"/>
            <ac:spMk id="663" creationId="{7FD27557-4D75-4EEB-B666-B2E0A7DDB8FD}"/>
          </ac:spMkLst>
        </pc:spChg>
        <pc:spChg chg="mod">
          <ac:chgData name="Lim Kelvin" userId="624f6ae12bb7b72b" providerId="LiveId" clId="{B272414D-B18A-4D81-997D-E20EBAE48599}" dt="2024-12-22T12:38:21.929" v="6973" actId="165"/>
          <ac:spMkLst>
            <pc:docMk/>
            <pc:sldMk cId="542882809" sldId="356"/>
            <ac:spMk id="664" creationId="{7BE45589-4869-4682-B611-445DBF980CB3}"/>
          </ac:spMkLst>
        </pc:spChg>
        <pc:spChg chg="mod">
          <ac:chgData name="Lim Kelvin" userId="624f6ae12bb7b72b" providerId="LiveId" clId="{B272414D-B18A-4D81-997D-E20EBAE48599}" dt="2024-12-22T12:38:21.929" v="6973" actId="165"/>
          <ac:spMkLst>
            <pc:docMk/>
            <pc:sldMk cId="542882809" sldId="356"/>
            <ac:spMk id="667" creationId="{A57E4B5C-4233-4F72-B032-5BE481950EFB}"/>
          </ac:spMkLst>
        </pc:spChg>
        <pc:spChg chg="mod">
          <ac:chgData name="Lim Kelvin" userId="624f6ae12bb7b72b" providerId="LiveId" clId="{B272414D-B18A-4D81-997D-E20EBAE48599}" dt="2024-12-22T12:38:21.929" v="6973" actId="165"/>
          <ac:spMkLst>
            <pc:docMk/>
            <pc:sldMk cId="542882809" sldId="356"/>
            <ac:spMk id="668" creationId="{BA6706DB-898D-4E0F-A642-BEC8ACFA5118}"/>
          </ac:spMkLst>
        </pc:spChg>
        <pc:spChg chg="mod">
          <ac:chgData name="Lim Kelvin" userId="624f6ae12bb7b72b" providerId="LiveId" clId="{B272414D-B18A-4D81-997D-E20EBAE48599}" dt="2024-12-22T12:38:21.929" v="6973" actId="165"/>
          <ac:spMkLst>
            <pc:docMk/>
            <pc:sldMk cId="542882809" sldId="356"/>
            <ac:spMk id="671" creationId="{72CD2894-C8CE-43D7-B53F-332BE1B0E18E}"/>
          </ac:spMkLst>
        </pc:spChg>
        <pc:spChg chg="mod">
          <ac:chgData name="Lim Kelvin" userId="624f6ae12bb7b72b" providerId="LiveId" clId="{B272414D-B18A-4D81-997D-E20EBAE48599}" dt="2024-12-22T12:38:21.929" v="6973" actId="165"/>
          <ac:spMkLst>
            <pc:docMk/>
            <pc:sldMk cId="542882809" sldId="356"/>
            <ac:spMk id="673" creationId="{42A57E41-247A-4F54-9688-399B1903C963}"/>
          </ac:spMkLst>
        </pc:spChg>
        <pc:spChg chg="mod">
          <ac:chgData name="Lim Kelvin" userId="624f6ae12bb7b72b" providerId="LiveId" clId="{B272414D-B18A-4D81-997D-E20EBAE48599}" dt="2024-12-22T12:38:21.929" v="6973" actId="165"/>
          <ac:spMkLst>
            <pc:docMk/>
            <pc:sldMk cId="542882809" sldId="356"/>
            <ac:spMk id="675" creationId="{595A27BF-CD0C-4189-A645-547CA595EDCA}"/>
          </ac:spMkLst>
        </pc:spChg>
        <pc:spChg chg="mod">
          <ac:chgData name="Lim Kelvin" userId="624f6ae12bb7b72b" providerId="LiveId" clId="{B272414D-B18A-4D81-997D-E20EBAE48599}" dt="2024-12-22T12:38:21.929" v="6973" actId="165"/>
          <ac:spMkLst>
            <pc:docMk/>
            <pc:sldMk cId="542882809" sldId="356"/>
            <ac:spMk id="695" creationId="{856394BE-8A27-4BA2-AA1E-CCC0B79DC0AB}"/>
          </ac:spMkLst>
        </pc:spChg>
        <pc:spChg chg="mod">
          <ac:chgData name="Lim Kelvin" userId="624f6ae12bb7b72b" providerId="LiveId" clId="{B272414D-B18A-4D81-997D-E20EBAE48599}" dt="2024-12-22T12:38:21.929" v="6973" actId="165"/>
          <ac:spMkLst>
            <pc:docMk/>
            <pc:sldMk cId="542882809" sldId="356"/>
            <ac:spMk id="698" creationId="{AD1919B8-B542-4201-A5C8-5D6EBDB3BBB0}"/>
          </ac:spMkLst>
        </pc:spChg>
        <pc:spChg chg="mod">
          <ac:chgData name="Lim Kelvin" userId="624f6ae12bb7b72b" providerId="LiveId" clId="{B272414D-B18A-4D81-997D-E20EBAE48599}" dt="2024-12-22T12:38:21.929" v="6973" actId="165"/>
          <ac:spMkLst>
            <pc:docMk/>
            <pc:sldMk cId="542882809" sldId="356"/>
            <ac:spMk id="699" creationId="{CBB24B10-5A66-4478-9D8B-CBA1BE14E050}"/>
          </ac:spMkLst>
        </pc:spChg>
        <pc:spChg chg="mod">
          <ac:chgData name="Lim Kelvin" userId="624f6ae12bb7b72b" providerId="LiveId" clId="{B272414D-B18A-4D81-997D-E20EBAE48599}" dt="2024-12-22T12:38:21.929" v="6973" actId="165"/>
          <ac:spMkLst>
            <pc:docMk/>
            <pc:sldMk cId="542882809" sldId="356"/>
            <ac:spMk id="702" creationId="{861EF0C1-E640-4FB9-9868-32F768077A08}"/>
          </ac:spMkLst>
        </pc:spChg>
        <pc:spChg chg="mod">
          <ac:chgData name="Lim Kelvin" userId="624f6ae12bb7b72b" providerId="LiveId" clId="{B272414D-B18A-4D81-997D-E20EBAE48599}" dt="2024-12-22T12:38:21.929" v="6973" actId="165"/>
          <ac:spMkLst>
            <pc:docMk/>
            <pc:sldMk cId="542882809" sldId="356"/>
            <ac:spMk id="703" creationId="{7B13CAFE-5840-4043-910F-69FD3817323F}"/>
          </ac:spMkLst>
        </pc:spChg>
        <pc:spChg chg="mod">
          <ac:chgData name="Lim Kelvin" userId="624f6ae12bb7b72b" providerId="LiveId" clId="{B272414D-B18A-4D81-997D-E20EBAE48599}" dt="2024-12-22T12:38:21.929" v="6973" actId="165"/>
          <ac:spMkLst>
            <pc:docMk/>
            <pc:sldMk cId="542882809" sldId="356"/>
            <ac:spMk id="706" creationId="{D1CBC27D-1557-4731-84B8-ED82ED820A5B}"/>
          </ac:spMkLst>
        </pc:spChg>
        <pc:spChg chg="mod">
          <ac:chgData name="Lim Kelvin" userId="624f6ae12bb7b72b" providerId="LiveId" clId="{B272414D-B18A-4D81-997D-E20EBAE48599}" dt="2024-12-22T12:38:21.929" v="6973" actId="165"/>
          <ac:spMkLst>
            <pc:docMk/>
            <pc:sldMk cId="542882809" sldId="356"/>
            <ac:spMk id="707" creationId="{DD3C0F30-70A8-44F0-BF2D-F70CD7AFF808}"/>
          </ac:spMkLst>
        </pc:spChg>
        <pc:spChg chg="mod">
          <ac:chgData name="Lim Kelvin" userId="624f6ae12bb7b72b" providerId="LiveId" clId="{B272414D-B18A-4D81-997D-E20EBAE48599}" dt="2024-12-22T12:38:21.929" v="6973" actId="165"/>
          <ac:spMkLst>
            <pc:docMk/>
            <pc:sldMk cId="542882809" sldId="356"/>
            <ac:spMk id="710" creationId="{FF982D07-9015-4DA7-9631-7E86DAEA2AFE}"/>
          </ac:spMkLst>
        </pc:spChg>
        <pc:spChg chg="mod">
          <ac:chgData name="Lim Kelvin" userId="624f6ae12bb7b72b" providerId="LiveId" clId="{B272414D-B18A-4D81-997D-E20EBAE48599}" dt="2024-12-22T12:38:21.929" v="6973" actId="165"/>
          <ac:spMkLst>
            <pc:docMk/>
            <pc:sldMk cId="542882809" sldId="356"/>
            <ac:spMk id="711" creationId="{1C615FAA-07C3-4E4E-AD99-AB359E87CA8B}"/>
          </ac:spMkLst>
        </pc:spChg>
        <pc:spChg chg="mod">
          <ac:chgData name="Lim Kelvin" userId="624f6ae12bb7b72b" providerId="LiveId" clId="{B272414D-B18A-4D81-997D-E20EBAE48599}" dt="2024-12-22T12:38:21.929" v="6973" actId="165"/>
          <ac:spMkLst>
            <pc:docMk/>
            <pc:sldMk cId="542882809" sldId="356"/>
            <ac:spMk id="714" creationId="{8567CC8D-3338-4871-858A-97FE9926B172}"/>
          </ac:spMkLst>
        </pc:spChg>
        <pc:spChg chg="mod">
          <ac:chgData name="Lim Kelvin" userId="624f6ae12bb7b72b" providerId="LiveId" clId="{B272414D-B18A-4D81-997D-E20EBAE48599}" dt="2024-12-22T12:38:21.929" v="6973" actId="165"/>
          <ac:spMkLst>
            <pc:docMk/>
            <pc:sldMk cId="542882809" sldId="356"/>
            <ac:spMk id="715" creationId="{82A00C87-CCEF-469E-A9AA-23A9384D5E64}"/>
          </ac:spMkLst>
        </pc:spChg>
        <pc:spChg chg="mod">
          <ac:chgData name="Lim Kelvin" userId="624f6ae12bb7b72b" providerId="LiveId" clId="{B272414D-B18A-4D81-997D-E20EBAE48599}" dt="2024-12-22T12:38:21.929" v="6973" actId="165"/>
          <ac:spMkLst>
            <pc:docMk/>
            <pc:sldMk cId="542882809" sldId="356"/>
            <ac:spMk id="718" creationId="{BBF02F03-2545-4D64-8800-66CBEF024A77}"/>
          </ac:spMkLst>
        </pc:spChg>
        <pc:spChg chg="mod">
          <ac:chgData name="Lim Kelvin" userId="624f6ae12bb7b72b" providerId="LiveId" clId="{B272414D-B18A-4D81-997D-E20EBAE48599}" dt="2024-12-22T12:38:21.929" v="6973" actId="165"/>
          <ac:spMkLst>
            <pc:docMk/>
            <pc:sldMk cId="542882809" sldId="356"/>
            <ac:spMk id="719" creationId="{ED886CA1-385B-409F-A47E-ED1838CA5187}"/>
          </ac:spMkLst>
        </pc:spChg>
        <pc:spChg chg="mod">
          <ac:chgData name="Lim Kelvin" userId="624f6ae12bb7b72b" providerId="LiveId" clId="{B272414D-B18A-4D81-997D-E20EBAE48599}" dt="2024-12-22T12:38:21.929" v="6973" actId="165"/>
          <ac:spMkLst>
            <pc:docMk/>
            <pc:sldMk cId="542882809" sldId="356"/>
            <ac:spMk id="722" creationId="{A07AA942-2F98-46A3-9DCE-E55BD1E842EF}"/>
          </ac:spMkLst>
        </pc:spChg>
        <pc:spChg chg="mod">
          <ac:chgData name="Lim Kelvin" userId="624f6ae12bb7b72b" providerId="LiveId" clId="{B272414D-B18A-4D81-997D-E20EBAE48599}" dt="2024-12-22T12:38:21.929" v="6973" actId="165"/>
          <ac:spMkLst>
            <pc:docMk/>
            <pc:sldMk cId="542882809" sldId="356"/>
            <ac:spMk id="723" creationId="{7B1C9819-E73D-4A9C-BB16-0839EB130892}"/>
          </ac:spMkLst>
        </pc:spChg>
        <pc:spChg chg="mod">
          <ac:chgData name="Lim Kelvin" userId="624f6ae12bb7b72b" providerId="LiveId" clId="{B272414D-B18A-4D81-997D-E20EBAE48599}" dt="2024-12-22T12:38:21.929" v="6973" actId="165"/>
          <ac:spMkLst>
            <pc:docMk/>
            <pc:sldMk cId="542882809" sldId="356"/>
            <ac:spMk id="726" creationId="{DD0CD8BB-BEF2-4A4A-835F-D9721EB4CF78}"/>
          </ac:spMkLst>
        </pc:spChg>
        <pc:spChg chg="mod">
          <ac:chgData name="Lim Kelvin" userId="624f6ae12bb7b72b" providerId="LiveId" clId="{B272414D-B18A-4D81-997D-E20EBAE48599}" dt="2024-12-22T12:38:21.929" v="6973" actId="165"/>
          <ac:spMkLst>
            <pc:docMk/>
            <pc:sldMk cId="542882809" sldId="356"/>
            <ac:spMk id="727" creationId="{37E4990B-7C4B-4EEC-9E42-1ADEC366CE7C}"/>
          </ac:spMkLst>
        </pc:spChg>
        <pc:spChg chg="mod">
          <ac:chgData name="Lim Kelvin" userId="624f6ae12bb7b72b" providerId="LiveId" clId="{B272414D-B18A-4D81-997D-E20EBAE48599}" dt="2024-12-22T12:38:21.929" v="6973" actId="165"/>
          <ac:spMkLst>
            <pc:docMk/>
            <pc:sldMk cId="542882809" sldId="356"/>
            <ac:spMk id="730" creationId="{4ED0446D-7620-4036-BEB1-CE0DA8E87D22}"/>
          </ac:spMkLst>
        </pc:spChg>
        <pc:spChg chg="mod">
          <ac:chgData name="Lim Kelvin" userId="624f6ae12bb7b72b" providerId="LiveId" clId="{B272414D-B18A-4D81-997D-E20EBAE48599}" dt="2024-12-22T12:38:21.929" v="6973" actId="165"/>
          <ac:spMkLst>
            <pc:docMk/>
            <pc:sldMk cId="542882809" sldId="356"/>
            <ac:spMk id="731" creationId="{9A686CE3-2D6F-4273-BB92-65B0A5297B6B}"/>
          </ac:spMkLst>
        </pc:spChg>
        <pc:spChg chg="mod">
          <ac:chgData name="Lim Kelvin" userId="624f6ae12bb7b72b" providerId="LiveId" clId="{B272414D-B18A-4D81-997D-E20EBAE48599}" dt="2024-12-22T12:38:21.929" v="6973" actId="165"/>
          <ac:spMkLst>
            <pc:docMk/>
            <pc:sldMk cId="542882809" sldId="356"/>
            <ac:spMk id="734" creationId="{064E3D9F-58F1-4147-8C29-31C4EA19A7B0}"/>
          </ac:spMkLst>
        </pc:spChg>
        <pc:spChg chg="mod">
          <ac:chgData name="Lim Kelvin" userId="624f6ae12bb7b72b" providerId="LiveId" clId="{B272414D-B18A-4D81-997D-E20EBAE48599}" dt="2024-12-22T12:38:21.929" v="6973" actId="165"/>
          <ac:spMkLst>
            <pc:docMk/>
            <pc:sldMk cId="542882809" sldId="356"/>
            <ac:spMk id="735" creationId="{ED02C162-45AF-4DA1-9C11-39B08B193120}"/>
          </ac:spMkLst>
        </pc:spChg>
        <pc:spChg chg="mod">
          <ac:chgData name="Lim Kelvin" userId="624f6ae12bb7b72b" providerId="LiveId" clId="{B272414D-B18A-4D81-997D-E20EBAE48599}" dt="2024-12-22T12:38:21.929" v="6973" actId="165"/>
          <ac:spMkLst>
            <pc:docMk/>
            <pc:sldMk cId="542882809" sldId="356"/>
            <ac:spMk id="738" creationId="{F9A2134D-FCE9-47A2-94CC-C974C2B88B91}"/>
          </ac:spMkLst>
        </pc:spChg>
        <pc:spChg chg="mod">
          <ac:chgData name="Lim Kelvin" userId="624f6ae12bb7b72b" providerId="LiveId" clId="{B272414D-B18A-4D81-997D-E20EBAE48599}" dt="2024-12-22T12:38:21.929" v="6973" actId="165"/>
          <ac:spMkLst>
            <pc:docMk/>
            <pc:sldMk cId="542882809" sldId="356"/>
            <ac:spMk id="739" creationId="{2A8297E3-D4F0-46FE-9871-14C7ECC606C1}"/>
          </ac:spMkLst>
        </pc:spChg>
        <pc:spChg chg="mod">
          <ac:chgData name="Lim Kelvin" userId="624f6ae12bb7b72b" providerId="LiveId" clId="{B272414D-B18A-4D81-997D-E20EBAE48599}" dt="2024-12-22T12:38:21.929" v="6973" actId="165"/>
          <ac:spMkLst>
            <pc:docMk/>
            <pc:sldMk cId="542882809" sldId="356"/>
            <ac:spMk id="742" creationId="{1BF63DC2-2C2C-4AF8-BBDA-7D29CAB7C6A8}"/>
          </ac:spMkLst>
        </pc:spChg>
        <pc:spChg chg="mod">
          <ac:chgData name="Lim Kelvin" userId="624f6ae12bb7b72b" providerId="LiveId" clId="{B272414D-B18A-4D81-997D-E20EBAE48599}" dt="2024-12-22T12:38:21.929" v="6973" actId="165"/>
          <ac:spMkLst>
            <pc:docMk/>
            <pc:sldMk cId="542882809" sldId="356"/>
            <ac:spMk id="743" creationId="{FCBCC31D-BC0B-4F58-9D8E-7D621D9EDA22}"/>
          </ac:spMkLst>
        </pc:spChg>
        <pc:spChg chg="mod">
          <ac:chgData name="Lim Kelvin" userId="624f6ae12bb7b72b" providerId="LiveId" clId="{B272414D-B18A-4D81-997D-E20EBAE48599}" dt="2024-12-22T12:38:21.929" v="6973" actId="165"/>
          <ac:spMkLst>
            <pc:docMk/>
            <pc:sldMk cId="542882809" sldId="356"/>
            <ac:spMk id="746" creationId="{4D269738-7DD2-49E7-BD4D-E5BECF98E3D5}"/>
          </ac:spMkLst>
        </pc:spChg>
        <pc:spChg chg="mod">
          <ac:chgData name="Lim Kelvin" userId="624f6ae12bb7b72b" providerId="LiveId" clId="{B272414D-B18A-4D81-997D-E20EBAE48599}" dt="2024-12-22T12:38:21.929" v="6973" actId="165"/>
          <ac:spMkLst>
            <pc:docMk/>
            <pc:sldMk cId="542882809" sldId="356"/>
            <ac:spMk id="747" creationId="{E4AC8339-2BAD-4790-9113-E61BF73D19C1}"/>
          </ac:spMkLst>
        </pc:spChg>
        <pc:spChg chg="mod">
          <ac:chgData name="Lim Kelvin" userId="624f6ae12bb7b72b" providerId="LiveId" clId="{B272414D-B18A-4D81-997D-E20EBAE48599}" dt="2024-12-22T12:38:21.929" v="6973" actId="165"/>
          <ac:spMkLst>
            <pc:docMk/>
            <pc:sldMk cId="542882809" sldId="356"/>
            <ac:spMk id="750" creationId="{DAF7FCED-DAD8-41EC-AB59-9FA8815B46EB}"/>
          </ac:spMkLst>
        </pc:spChg>
        <pc:spChg chg="mod">
          <ac:chgData name="Lim Kelvin" userId="624f6ae12bb7b72b" providerId="LiveId" clId="{B272414D-B18A-4D81-997D-E20EBAE48599}" dt="2024-12-22T12:38:21.929" v="6973" actId="165"/>
          <ac:spMkLst>
            <pc:docMk/>
            <pc:sldMk cId="542882809" sldId="356"/>
            <ac:spMk id="751" creationId="{2BB4852E-C507-40F2-8BD2-601FD1DC2D60}"/>
          </ac:spMkLst>
        </pc:spChg>
        <pc:spChg chg="mod">
          <ac:chgData name="Lim Kelvin" userId="624f6ae12bb7b72b" providerId="LiveId" clId="{B272414D-B18A-4D81-997D-E20EBAE48599}" dt="2024-12-22T12:38:21.929" v="6973" actId="165"/>
          <ac:spMkLst>
            <pc:docMk/>
            <pc:sldMk cId="542882809" sldId="356"/>
            <ac:spMk id="754" creationId="{665D7639-6ACF-4BA0-9C01-0C14B4E7809B}"/>
          </ac:spMkLst>
        </pc:spChg>
        <pc:spChg chg="mod">
          <ac:chgData name="Lim Kelvin" userId="624f6ae12bb7b72b" providerId="LiveId" clId="{B272414D-B18A-4D81-997D-E20EBAE48599}" dt="2024-12-22T12:38:21.929" v="6973" actId="165"/>
          <ac:spMkLst>
            <pc:docMk/>
            <pc:sldMk cId="542882809" sldId="356"/>
            <ac:spMk id="755" creationId="{639B62F3-3421-4E7B-86A0-7D4B47AF1309}"/>
          </ac:spMkLst>
        </pc:spChg>
        <pc:spChg chg="mod">
          <ac:chgData name="Lim Kelvin" userId="624f6ae12bb7b72b" providerId="LiveId" clId="{B272414D-B18A-4D81-997D-E20EBAE48599}" dt="2024-12-22T12:38:21.929" v="6973" actId="165"/>
          <ac:spMkLst>
            <pc:docMk/>
            <pc:sldMk cId="542882809" sldId="356"/>
            <ac:spMk id="758" creationId="{C94F69FA-142B-4B9C-9ADD-C11C363D4097}"/>
          </ac:spMkLst>
        </pc:spChg>
        <pc:spChg chg="mod">
          <ac:chgData name="Lim Kelvin" userId="624f6ae12bb7b72b" providerId="LiveId" clId="{B272414D-B18A-4D81-997D-E20EBAE48599}" dt="2024-12-22T12:38:21.929" v="6973" actId="165"/>
          <ac:spMkLst>
            <pc:docMk/>
            <pc:sldMk cId="542882809" sldId="356"/>
            <ac:spMk id="759" creationId="{DCCC4653-4392-42B3-9467-45C42142F703}"/>
          </ac:spMkLst>
        </pc:spChg>
        <pc:spChg chg="mod">
          <ac:chgData name="Lim Kelvin" userId="624f6ae12bb7b72b" providerId="LiveId" clId="{B272414D-B18A-4D81-997D-E20EBAE48599}" dt="2024-12-22T12:38:21.929" v="6973" actId="165"/>
          <ac:spMkLst>
            <pc:docMk/>
            <pc:sldMk cId="542882809" sldId="356"/>
            <ac:spMk id="762" creationId="{272ADB15-2E72-4763-876D-439BBA1EA1DF}"/>
          </ac:spMkLst>
        </pc:spChg>
        <pc:spChg chg="mod">
          <ac:chgData name="Lim Kelvin" userId="624f6ae12bb7b72b" providerId="LiveId" clId="{B272414D-B18A-4D81-997D-E20EBAE48599}" dt="2024-12-22T12:38:21.929" v="6973" actId="165"/>
          <ac:spMkLst>
            <pc:docMk/>
            <pc:sldMk cId="542882809" sldId="356"/>
            <ac:spMk id="763" creationId="{F3F9B76C-2ECC-4B1C-A207-125A823378EB}"/>
          </ac:spMkLst>
        </pc:spChg>
        <pc:spChg chg="mod">
          <ac:chgData name="Lim Kelvin" userId="624f6ae12bb7b72b" providerId="LiveId" clId="{B272414D-B18A-4D81-997D-E20EBAE48599}" dt="2024-12-22T12:38:21.929" v="6973" actId="165"/>
          <ac:spMkLst>
            <pc:docMk/>
            <pc:sldMk cId="542882809" sldId="356"/>
            <ac:spMk id="766" creationId="{2F2D7454-EA8A-4FEA-8B1B-93DFF7451D00}"/>
          </ac:spMkLst>
        </pc:spChg>
        <pc:spChg chg="mod">
          <ac:chgData name="Lim Kelvin" userId="624f6ae12bb7b72b" providerId="LiveId" clId="{B272414D-B18A-4D81-997D-E20EBAE48599}" dt="2024-12-22T12:29:11.617" v="6884" actId="165"/>
          <ac:spMkLst>
            <pc:docMk/>
            <pc:sldMk cId="542882809" sldId="356"/>
            <ac:spMk id="768" creationId="{5672873E-7604-4973-A2DC-262C44ED5DF1}"/>
          </ac:spMkLst>
        </pc:spChg>
        <pc:spChg chg="mod">
          <ac:chgData name="Lim Kelvin" userId="624f6ae12bb7b72b" providerId="LiveId" clId="{B272414D-B18A-4D81-997D-E20EBAE48599}" dt="2024-12-22T12:29:11.617" v="6884" actId="165"/>
          <ac:spMkLst>
            <pc:docMk/>
            <pc:sldMk cId="542882809" sldId="356"/>
            <ac:spMk id="769" creationId="{76245381-F43B-4193-A249-74237E1233DC}"/>
          </ac:spMkLst>
        </pc:spChg>
        <pc:spChg chg="mod">
          <ac:chgData name="Lim Kelvin" userId="624f6ae12bb7b72b" providerId="LiveId" clId="{B272414D-B18A-4D81-997D-E20EBAE48599}" dt="2024-12-22T12:29:11.617" v="6884" actId="165"/>
          <ac:spMkLst>
            <pc:docMk/>
            <pc:sldMk cId="542882809" sldId="356"/>
            <ac:spMk id="772" creationId="{705E9A0F-0F15-405F-BFC0-499360BA57AC}"/>
          </ac:spMkLst>
        </pc:spChg>
        <pc:spChg chg="mod">
          <ac:chgData name="Lim Kelvin" userId="624f6ae12bb7b72b" providerId="LiveId" clId="{B272414D-B18A-4D81-997D-E20EBAE48599}" dt="2024-12-22T12:29:11.617" v="6884" actId="165"/>
          <ac:spMkLst>
            <pc:docMk/>
            <pc:sldMk cId="542882809" sldId="356"/>
            <ac:spMk id="783" creationId="{FBAFFE7E-2B26-4F6F-9A67-6A5384BFB55B}"/>
          </ac:spMkLst>
        </pc:spChg>
        <pc:spChg chg="mod">
          <ac:chgData name="Lim Kelvin" userId="624f6ae12bb7b72b" providerId="LiveId" clId="{B272414D-B18A-4D81-997D-E20EBAE48599}" dt="2024-12-22T12:29:11.617" v="6884" actId="165"/>
          <ac:spMkLst>
            <pc:docMk/>
            <pc:sldMk cId="542882809" sldId="356"/>
            <ac:spMk id="788" creationId="{F584C4FD-864A-4AD9-8968-6DAEBEE64C3F}"/>
          </ac:spMkLst>
        </pc:spChg>
        <pc:spChg chg="mod">
          <ac:chgData name="Lim Kelvin" userId="624f6ae12bb7b72b" providerId="LiveId" clId="{B272414D-B18A-4D81-997D-E20EBAE48599}" dt="2024-12-22T12:29:11.617" v="6884" actId="165"/>
          <ac:spMkLst>
            <pc:docMk/>
            <pc:sldMk cId="542882809" sldId="356"/>
            <ac:spMk id="792" creationId="{6056CFFA-46FA-4F3C-8A20-4B9C2BFCA126}"/>
          </ac:spMkLst>
        </pc:spChg>
        <pc:spChg chg="mod">
          <ac:chgData name="Lim Kelvin" userId="624f6ae12bb7b72b" providerId="LiveId" clId="{B272414D-B18A-4D81-997D-E20EBAE48599}" dt="2024-12-22T12:29:11.617" v="6884" actId="165"/>
          <ac:spMkLst>
            <pc:docMk/>
            <pc:sldMk cId="542882809" sldId="356"/>
            <ac:spMk id="800" creationId="{1BCC9C27-E022-4948-99B0-9C0C42D30EB9}"/>
          </ac:spMkLst>
        </pc:spChg>
        <pc:spChg chg="mod">
          <ac:chgData name="Lim Kelvin" userId="624f6ae12bb7b72b" providerId="LiveId" clId="{B272414D-B18A-4D81-997D-E20EBAE48599}" dt="2024-12-22T12:29:11.617" v="6884" actId="165"/>
          <ac:spMkLst>
            <pc:docMk/>
            <pc:sldMk cId="542882809" sldId="356"/>
            <ac:spMk id="803" creationId="{EDB47DB7-F6A2-4FC5-8B83-6FE3BD1E53E9}"/>
          </ac:spMkLst>
        </pc:spChg>
        <pc:spChg chg="mod">
          <ac:chgData name="Lim Kelvin" userId="624f6ae12bb7b72b" providerId="LiveId" clId="{B272414D-B18A-4D81-997D-E20EBAE48599}" dt="2024-12-22T12:29:11.617" v="6884" actId="165"/>
          <ac:spMkLst>
            <pc:docMk/>
            <pc:sldMk cId="542882809" sldId="356"/>
            <ac:spMk id="804" creationId="{FA63EF2B-4268-43BE-8235-658389D00594}"/>
          </ac:spMkLst>
        </pc:spChg>
        <pc:spChg chg="mod">
          <ac:chgData name="Lim Kelvin" userId="624f6ae12bb7b72b" providerId="LiveId" clId="{B272414D-B18A-4D81-997D-E20EBAE48599}" dt="2024-12-22T12:29:11.617" v="6884" actId="165"/>
          <ac:spMkLst>
            <pc:docMk/>
            <pc:sldMk cId="542882809" sldId="356"/>
            <ac:spMk id="807" creationId="{0F9802E1-F1C8-44D3-BABC-4E3ED13F3B89}"/>
          </ac:spMkLst>
        </pc:spChg>
        <pc:spChg chg="mod">
          <ac:chgData name="Lim Kelvin" userId="624f6ae12bb7b72b" providerId="LiveId" clId="{B272414D-B18A-4D81-997D-E20EBAE48599}" dt="2024-12-22T12:29:11.617" v="6884" actId="165"/>
          <ac:spMkLst>
            <pc:docMk/>
            <pc:sldMk cId="542882809" sldId="356"/>
            <ac:spMk id="808" creationId="{34190712-8853-45DF-AA5A-8415BBEA1736}"/>
          </ac:spMkLst>
        </pc:spChg>
        <pc:spChg chg="mod">
          <ac:chgData name="Lim Kelvin" userId="624f6ae12bb7b72b" providerId="LiveId" clId="{B272414D-B18A-4D81-997D-E20EBAE48599}" dt="2024-12-22T12:29:11.617" v="6884" actId="165"/>
          <ac:spMkLst>
            <pc:docMk/>
            <pc:sldMk cId="542882809" sldId="356"/>
            <ac:spMk id="811" creationId="{37F4012C-7546-4E8A-9E01-3497B0A07756}"/>
          </ac:spMkLst>
        </pc:spChg>
        <pc:spChg chg="mod">
          <ac:chgData name="Lim Kelvin" userId="624f6ae12bb7b72b" providerId="LiveId" clId="{B272414D-B18A-4D81-997D-E20EBAE48599}" dt="2024-12-22T12:29:11.617" v="6884" actId="165"/>
          <ac:spMkLst>
            <pc:docMk/>
            <pc:sldMk cId="542882809" sldId="356"/>
            <ac:spMk id="812" creationId="{70622B0A-AED3-42E0-A886-F1CE21E2B596}"/>
          </ac:spMkLst>
        </pc:spChg>
        <pc:spChg chg="mod">
          <ac:chgData name="Lim Kelvin" userId="624f6ae12bb7b72b" providerId="LiveId" clId="{B272414D-B18A-4D81-997D-E20EBAE48599}" dt="2024-12-22T12:29:11.617" v="6884" actId="165"/>
          <ac:spMkLst>
            <pc:docMk/>
            <pc:sldMk cId="542882809" sldId="356"/>
            <ac:spMk id="815" creationId="{69CE69A1-282A-4820-8FA8-EA056F250066}"/>
          </ac:spMkLst>
        </pc:spChg>
        <pc:spChg chg="mod">
          <ac:chgData name="Lim Kelvin" userId="624f6ae12bb7b72b" providerId="LiveId" clId="{B272414D-B18A-4D81-997D-E20EBAE48599}" dt="2024-12-22T12:29:11.617" v="6884" actId="165"/>
          <ac:spMkLst>
            <pc:docMk/>
            <pc:sldMk cId="542882809" sldId="356"/>
            <ac:spMk id="816" creationId="{B1E43F85-B0A8-4405-81F8-346905780310}"/>
          </ac:spMkLst>
        </pc:spChg>
        <pc:spChg chg="mod">
          <ac:chgData name="Lim Kelvin" userId="624f6ae12bb7b72b" providerId="LiveId" clId="{B272414D-B18A-4D81-997D-E20EBAE48599}" dt="2024-12-22T12:29:11.617" v="6884" actId="165"/>
          <ac:spMkLst>
            <pc:docMk/>
            <pc:sldMk cId="542882809" sldId="356"/>
            <ac:spMk id="819" creationId="{1B9CBFFF-603F-4D82-BB0A-E0CB74893CF5}"/>
          </ac:spMkLst>
        </pc:spChg>
        <pc:spChg chg="mod">
          <ac:chgData name="Lim Kelvin" userId="624f6ae12bb7b72b" providerId="LiveId" clId="{B272414D-B18A-4D81-997D-E20EBAE48599}" dt="2024-12-22T12:29:11.617" v="6884" actId="165"/>
          <ac:spMkLst>
            <pc:docMk/>
            <pc:sldMk cId="542882809" sldId="356"/>
            <ac:spMk id="820" creationId="{BBA822C6-EA6A-4A03-A44E-3169FAD1C356}"/>
          </ac:spMkLst>
        </pc:spChg>
        <pc:spChg chg="mod">
          <ac:chgData name="Lim Kelvin" userId="624f6ae12bb7b72b" providerId="LiveId" clId="{B272414D-B18A-4D81-997D-E20EBAE48599}" dt="2024-12-22T12:29:11.617" v="6884" actId="165"/>
          <ac:spMkLst>
            <pc:docMk/>
            <pc:sldMk cId="542882809" sldId="356"/>
            <ac:spMk id="823" creationId="{2590E435-412D-4B44-B771-2B8FE2AA5C97}"/>
          </ac:spMkLst>
        </pc:spChg>
        <pc:spChg chg="mod">
          <ac:chgData name="Lim Kelvin" userId="624f6ae12bb7b72b" providerId="LiveId" clId="{B272414D-B18A-4D81-997D-E20EBAE48599}" dt="2024-12-22T12:29:11.617" v="6884" actId="165"/>
          <ac:spMkLst>
            <pc:docMk/>
            <pc:sldMk cId="542882809" sldId="356"/>
            <ac:spMk id="824" creationId="{D435EBB2-3006-4ED5-9475-708CE8994D97}"/>
          </ac:spMkLst>
        </pc:spChg>
        <pc:spChg chg="mod">
          <ac:chgData name="Lim Kelvin" userId="624f6ae12bb7b72b" providerId="LiveId" clId="{B272414D-B18A-4D81-997D-E20EBAE48599}" dt="2024-12-22T12:29:11.617" v="6884" actId="165"/>
          <ac:spMkLst>
            <pc:docMk/>
            <pc:sldMk cId="542882809" sldId="356"/>
            <ac:spMk id="827" creationId="{27BDF387-4E36-461C-8C42-6EAE62620FA9}"/>
          </ac:spMkLst>
        </pc:spChg>
        <pc:spChg chg="mod">
          <ac:chgData name="Lim Kelvin" userId="624f6ae12bb7b72b" providerId="LiveId" clId="{B272414D-B18A-4D81-997D-E20EBAE48599}" dt="2024-12-22T12:29:11.617" v="6884" actId="165"/>
          <ac:spMkLst>
            <pc:docMk/>
            <pc:sldMk cId="542882809" sldId="356"/>
            <ac:spMk id="828" creationId="{2302BADE-AF15-483D-B8BE-F39BD0E17867}"/>
          </ac:spMkLst>
        </pc:spChg>
        <pc:spChg chg="mod">
          <ac:chgData name="Lim Kelvin" userId="624f6ae12bb7b72b" providerId="LiveId" clId="{B272414D-B18A-4D81-997D-E20EBAE48599}" dt="2024-12-22T12:29:11.617" v="6884" actId="165"/>
          <ac:spMkLst>
            <pc:docMk/>
            <pc:sldMk cId="542882809" sldId="356"/>
            <ac:spMk id="831" creationId="{954C2E5C-5C87-4746-89A7-97BE589F5C84}"/>
          </ac:spMkLst>
        </pc:spChg>
        <pc:spChg chg="mod">
          <ac:chgData name="Lim Kelvin" userId="624f6ae12bb7b72b" providerId="LiveId" clId="{B272414D-B18A-4D81-997D-E20EBAE48599}" dt="2024-12-22T12:29:11.617" v="6884" actId="165"/>
          <ac:spMkLst>
            <pc:docMk/>
            <pc:sldMk cId="542882809" sldId="356"/>
            <ac:spMk id="832" creationId="{46EAEB18-37D6-4434-A50C-4626DB99EC5A}"/>
          </ac:spMkLst>
        </pc:spChg>
        <pc:spChg chg="mod">
          <ac:chgData name="Lim Kelvin" userId="624f6ae12bb7b72b" providerId="LiveId" clId="{B272414D-B18A-4D81-997D-E20EBAE48599}" dt="2024-12-22T12:29:11.617" v="6884" actId="165"/>
          <ac:spMkLst>
            <pc:docMk/>
            <pc:sldMk cId="542882809" sldId="356"/>
            <ac:spMk id="835" creationId="{850FE097-D617-4E9D-838A-7D7883372A8E}"/>
          </ac:spMkLst>
        </pc:spChg>
        <pc:spChg chg="mod">
          <ac:chgData name="Lim Kelvin" userId="624f6ae12bb7b72b" providerId="LiveId" clId="{B272414D-B18A-4D81-997D-E20EBAE48599}" dt="2024-12-22T12:29:11.617" v="6884" actId="165"/>
          <ac:spMkLst>
            <pc:docMk/>
            <pc:sldMk cId="542882809" sldId="356"/>
            <ac:spMk id="836" creationId="{A8D44927-9C41-45B6-BFC8-959D9B8C6C78}"/>
          </ac:spMkLst>
        </pc:spChg>
        <pc:spChg chg="mod">
          <ac:chgData name="Lim Kelvin" userId="624f6ae12bb7b72b" providerId="LiveId" clId="{B272414D-B18A-4D81-997D-E20EBAE48599}" dt="2024-12-22T12:29:11.617" v="6884" actId="165"/>
          <ac:spMkLst>
            <pc:docMk/>
            <pc:sldMk cId="542882809" sldId="356"/>
            <ac:spMk id="839" creationId="{3D007322-48A2-4F8E-B03A-39483C4CD21C}"/>
          </ac:spMkLst>
        </pc:spChg>
        <pc:spChg chg="mod">
          <ac:chgData name="Lim Kelvin" userId="624f6ae12bb7b72b" providerId="LiveId" clId="{B272414D-B18A-4D81-997D-E20EBAE48599}" dt="2024-12-22T12:29:11.617" v="6884" actId="165"/>
          <ac:spMkLst>
            <pc:docMk/>
            <pc:sldMk cId="542882809" sldId="356"/>
            <ac:spMk id="840" creationId="{A4D4FB17-A693-476C-8B6F-795156A8FE93}"/>
          </ac:spMkLst>
        </pc:spChg>
        <pc:spChg chg="mod">
          <ac:chgData name="Lim Kelvin" userId="624f6ae12bb7b72b" providerId="LiveId" clId="{B272414D-B18A-4D81-997D-E20EBAE48599}" dt="2024-12-22T12:29:11.617" v="6884" actId="165"/>
          <ac:spMkLst>
            <pc:docMk/>
            <pc:sldMk cId="542882809" sldId="356"/>
            <ac:spMk id="843" creationId="{56774CFD-B2F6-462C-984E-0891C4324724}"/>
          </ac:spMkLst>
        </pc:spChg>
        <pc:spChg chg="mod">
          <ac:chgData name="Lim Kelvin" userId="624f6ae12bb7b72b" providerId="LiveId" clId="{B272414D-B18A-4D81-997D-E20EBAE48599}" dt="2024-12-22T12:29:11.617" v="6884" actId="165"/>
          <ac:spMkLst>
            <pc:docMk/>
            <pc:sldMk cId="542882809" sldId="356"/>
            <ac:spMk id="844" creationId="{AF784A9E-A97D-43F1-858C-D0A3197E06CC}"/>
          </ac:spMkLst>
        </pc:spChg>
        <pc:spChg chg="mod">
          <ac:chgData name="Lim Kelvin" userId="624f6ae12bb7b72b" providerId="LiveId" clId="{B272414D-B18A-4D81-997D-E20EBAE48599}" dt="2024-12-22T12:29:11.617" v="6884" actId="165"/>
          <ac:spMkLst>
            <pc:docMk/>
            <pc:sldMk cId="542882809" sldId="356"/>
            <ac:spMk id="847" creationId="{325CB315-A1B0-4B14-B5BD-26FD75EDB4F6}"/>
          </ac:spMkLst>
        </pc:spChg>
        <pc:spChg chg="mod">
          <ac:chgData name="Lim Kelvin" userId="624f6ae12bb7b72b" providerId="LiveId" clId="{B272414D-B18A-4D81-997D-E20EBAE48599}" dt="2024-12-22T12:29:11.617" v="6884" actId="165"/>
          <ac:spMkLst>
            <pc:docMk/>
            <pc:sldMk cId="542882809" sldId="356"/>
            <ac:spMk id="848" creationId="{F51269EC-1547-42A3-B18A-E6CB8D4502A0}"/>
          </ac:spMkLst>
        </pc:spChg>
        <pc:spChg chg="mod">
          <ac:chgData name="Lim Kelvin" userId="624f6ae12bb7b72b" providerId="LiveId" clId="{B272414D-B18A-4D81-997D-E20EBAE48599}" dt="2024-12-22T12:29:11.617" v="6884" actId="165"/>
          <ac:spMkLst>
            <pc:docMk/>
            <pc:sldMk cId="542882809" sldId="356"/>
            <ac:spMk id="851" creationId="{828C472F-ACBD-486B-8B91-1438BDC97320}"/>
          </ac:spMkLst>
        </pc:spChg>
        <pc:spChg chg="mod">
          <ac:chgData name="Lim Kelvin" userId="624f6ae12bb7b72b" providerId="LiveId" clId="{B272414D-B18A-4D81-997D-E20EBAE48599}" dt="2024-12-22T12:29:11.617" v="6884" actId="165"/>
          <ac:spMkLst>
            <pc:docMk/>
            <pc:sldMk cId="542882809" sldId="356"/>
            <ac:spMk id="852" creationId="{08009D92-84F3-4B11-A68D-AC54F666043E}"/>
          </ac:spMkLst>
        </pc:spChg>
        <pc:spChg chg="mod">
          <ac:chgData name="Lim Kelvin" userId="624f6ae12bb7b72b" providerId="LiveId" clId="{B272414D-B18A-4D81-997D-E20EBAE48599}" dt="2024-12-22T12:29:11.617" v="6884" actId="165"/>
          <ac:spMkLst>
            <pc:docMk/>
            <pc:sldMk cId="542882809" sldId="356"/>
            <ac:spMk id="855" creationId="{535E406A-9E75-450A-A4FF-D09D0CC37904}"/>
          </ac:spMkLst>
        </pc:spChg>
        <pc:spChg chg="mod">
          <ac:chgData name="Lim Kelvin" userId="624f6ae12bb7b72b" providerId="LiveId" clId="{B272414D-B18A-4D81-997D-E20EBAE48599}" dt="2024-12-22T12:29:11.617" v="6884" actId="165"/>
          <ac:spMkLst>
            <pc:docMk/>
            <pc:sldMk cId="542882809" sldId="356"/>
            <ac:spMk id="856" creationId="{0266ABC9-41B6-49EF-99E8-6699B11FD66E}"/>
          </ac:spMkLst>
        </pc:spChg>
        <pc:spChg chg="mod">
          <ac:chgData name="Lim Kelvin" userId="624f6ae12bb7b72b" providerId="LiveId" clId="{B272414D-B18A-4D81-997D-E20EBAE48599}" dt="2024-12-22T12:29:11.617" v="6884" actId="165"/>
          <ac:spMkLst>
            <pc:docMk/>
            <pc:sldMk cId="542882809" sldId="356"/>
            <ac:spMk id="859" creationId="{265B227D-3114-4099-9310-D28B1400516E}"/>
          </ac:spMkLst>
        </pc:spChg>
        <pc:spChg chg="mod">
          <ac:chgData name="Lim Kelvin" userId="624f6ae12bb7b72b" providerId="LiveId" clId="{B272414D-B18A-4D81-997D-E20EBAE48599}" dt="2024-12-22T12:29:11.617" v="6884" actId="165"/>
          <ac:spMkLst>
            <pc:docMk/>
            <pc:sldMk cId="542882809" sldId="356"/>
            <ac:spMk id="860" creationId="{09AFAB24-6861-41F5-B7CC-DCEEFDA4DC7E}"/>
          </ac:spMkLst>
        </pc:spChg>
        <pc:spChg chg="mod">
          <ac:chgData name="Lim Kelvin" userId="624f6ae12bb7b72b" providerId="LiveId" clId="{B272414D-B18A-4D81-997D-E20EBAE48599}" dt="2024-12-22T12:29:11.617" v="6884" actId="165"/>
          <ac:spMkLst>
            <pc:docMk/>
            <pc:sldMk cId="542882809" sldId="356"/>
            <ac:spMk id="863" creationId="{EF281C85-C4AF-4CE2-A069-55071F7CBE07}"/>
          </ac:spMkLst>
        </pc:spChg>
        <pc:spChg chg="mod">
          <ac:chgData name="Lim Kelvin" userId="624f6ae12bb7b72b" providerId="LiveId" clId="{B272414D-B18A-4D81-997D-E20EBAE48599}" dt="2024-12-22T12:29:11.617" v="6884" actId="165"/>
          <ac:spMkLst>
            <pc:docMk/>
            <pc:sldMk cId="542882809" sldId="356"/>
            <ac:spMk id="864" creationId="{45BD911A-8067-4B2C-82C2-3E52FCB8C893}"/>
          </ac:spMkLst>
        </pc:spChg>
        <pc:spChg chg="mod">
          <ac:chgData name="Lim Kelvin" userId="624f6ae12bb7b72b" providerId="LiveId" clId="{B272414D-B18A-4D81-997D-E20EBAE48599}" dt="2024-12-22T12:29:11.617" v="6884" actId="165"/>
          <ac:spMkLst>
            <pc:docMk/>
            <pc:sldMk cId="542882809" sldId="356"/>
            <ac:spMk id="867" creationId="{8AFAF08F-CE55-47CB-8374-AD130CD6B104}"/>
          </ac:spMkLst>
        </pc:spChg>
        <pc:spChg chg="mod">
          <ac:chgData name="Lim Kelvin" userId="624f6ae12bb7b72b" providerId="LiveId" clId="{B272414D-B18A-4D81-997D-E20EBAE48599}" dt="2024-12-22T12:29:11.617" v="6884" actId="165"/>
          <ac:spMkLst>
            <pc:docMk/>
            <pc:sldMk cId="542882809" sldId="356"/>
            <ac:spMk id="868" creationId="{A3855A49-265E-4976-BB01-7D8AD19E45A7}"/>
          </ac:spMkLst>
        </pc:spChg>
        <pc:spChg chg="mod">
          <ac:chgData name="Lim Kelvin" userId="624f6ae12bb7b72b" providerId="LiveId" clId="{B272414D-B18A-4D81-997D-E20EBAE48599}" dt="2024-12-22T12:29:11.617" v="6884" actId="165"/>
          <ac:spMkLst>
            <pc:docMk/>
            <pc:sldMk cId="542882809" sldId="356"/>
            <ac:spMk id="871" creationId="{15974C7F-9E29-44FB-A820-3698EAF57AAD}"/>
          </ac:spMkLst>
        </pc:spChg>
        <pc:spChg chg="mod">
          <ac:chgData name="Lim Kelvin" userId="624f6ae12bb7b72b" providerId="LiveId" clId="{B272414D-B18A-4D81-997D-E20EBAE48599}" dt="2024-12-22T12:29:11.617" v="6884" actId="165"/>
          <ac:spMkLst>
            <pc:docMk/>
            <pc:sldMk cId="542882809" sldId="356"/>
            <ac:spMk id="872" creationId="{1D5BFD26-5811-4A31-B824-F05808D255A9}"/>
          </ac:spMkLst>
        </pc:spChg>
        <pc:spChg chg="mod">
          <ac:chgData name="Lim Kelvin" userId="624f6ae12bb7b72b" providerId="LiveId" clId="{B272414D-B18A-4D81-997D-E20EBAE48599}" dt="2024-12-22T12:29:11.617" v="6884" actId="165"/>
          <ac:spMkLst>
            <pc:docMk/>
            <pc:sldMk cId="542882809" sldId="356"/>
            <ac:spMk id="875" creationId="{D30F0B91-F63F-4D50-B1A5-C72B965C274E}"/>
          </ac:spMkLst>
        </pc:spChg>
        <pc:spChg chg="mod">
          <ac:chgData name="Lim Kelvin" userId="624f6ae12bb7b72b" providerId="LiveId" clId="{B272414D-B18A-4D81-997D-E20EBAE48599}" dt="2024-12-22T12:29:11.617" v="6884" actId="165"/>
          <ac:spMkLst>
            <pc:docMk/>
            <pc:sldMk cId="542882809" sldId="356"/>
            <ac:spMk id="876" creationId="{57912FF2-A057-43C4-B081-05D72B56971D}"/>
          </ac:spMkLst>
        </pc:spChg>
        <pc:spChg chg="mod">
          <ac:chgData name="Lim Kelvin" userId="624f6ae12bb7b72b" providerId="LiveId" clId="{B272414D-B18A-4D81-997D-E20EBAE48599}" dt="2024-12-22T12:29:11.617" v="6884" actId="165"/>
          <ac:spMkLst>
            <pc:docMk/>
            <pc:sldMk cId="542882809" sldId="356"/>
            <ac:spMk id="879" creationId="{21DB4E5E-5BAF-4322-9FBF-AB83DD615322}"/>
          </ac:spMkLst>
        </pc:spChg>
        <pc:spChg chg="mod">
          <ac:chgData name="Lim Kelvin" userId="624f6ae12bb7b72b" providerId="LiveId" clId="{B272414D-B18A-4D81-997D-E20EBAE48599}" dt="2024-12-22T12:29:11.617" v="6884" actId="165"/>
          <ac:spMkLst>
            <pc:docMk/>
            <pc:sldMk cId="542882809" sldId="356"/>
            <ac:spMk id="880" creationId="{D2BA6A70-0BBA-42BA-969E-36CCA7B4C725}"/>
          </ac:spMkLst>
        </pc:spChg>
        <pc:spChg chg="mod">
          <ac:chgData name="Lim Kelvin" userId="624f6ae12bb7b72b" providerId="LiveId" clId="{B272414D-B18A-4D81-997D-E20EBAE48599}" dt="2024-12-22T12:29:11.617" v="6884" actId="165"/>
          <ac:spMkLst>
            <pc:docMk/>
            <pc:sldMk cId="542882809" sldId="356"/>
            <ac:spMk id="883" creationId="{DF56347F-E5A6-43E6-81AB-55F766B79F70}"/>
          </ac:spMkLst>
        </pc:spChg>
        <pc:spChg chg="mod">
          <ac:chgData name="Lim Kelvin" userId="624f6ae12bb7b72b" providerId="LiveId" clId="{B272414D-B18A-4D81-997D-E20EBAE48599}" dt="2024-12-22T12:29:11.617" v="6884" actId="165"/>
          <ac:spMkLst>
            <pc:docMk/>
            <pc:sldMk cId="542882809" sldId="356"/>
            <ac:spMk id="884" creationId="{7E4317CA-9755-4F01-8CE7-06A73C7A600F}"/>
          </ac:spMkLst>
        </pc:spChg>
        <pc:spChg chg="mod">
          <ac:chgData name="Lim Kelvin" userId="624f6ae12bb7b72b" providerId="LiveId" clId="{B272414D-B18A-4D81-997D-E20EBAE48599}" dt="2024-12-22T12:29:11.617" v="6884" actId="165"/>
          <ac:spMkLst>
            <pc:docMk/>
            <pc:sldMk cId="542882809" sldId="356"/>
            <ac:spMk id="887" creationId="{1BB764F0-2095-415B-8479-E12A4F484879}"/>
          </ac:spMkLst>
        </pc:spChg>
        <pc:spChg chg="mod">
          <ac:chgData name="Lim Kelvin" userId="624f6ae12bb7b72b" providerId="LiveId" clId="{B272414D-B18A-4D81-997D-E20EBAE48599}" dt="2024-12-22T12:29:11.617" v="6884" actId="165"/>
          <ac:spMkLst>
            <pc:docMk/>
            <pc:sldMk cId="542882809" sldId="356"/>
            <ac:spMk id="888" creationId="{D9996711-BDD1-400F-8941-93F39EB2D7BE}"/>
          </ac:spMkLst>
        </pc:spChg>
        <pc:spChg chg="mod">
          <ac:chgData name="Lim Kelvin" userId="624f6ae12bb7b72b" providerId="LiveId" clId="{B272414D-B18A-4D81-997D-E20EBAE48599}" dt="2024-12-22T12:29:11.617" v="6884" actId="165"/>
          <ac:spMkLst>
            <pc:docMk/>
            <pc:sldMk cId="542882809" sldId="356"/>
            <ac:spMk id="891" creationId="{B59C39A3-4785-40AE-BBDC-D57C724C2548}"/>
          </ac:spMkLst>
        </pc:spChg>
        <pc:spChg chg="mod">
          <ac:chgData name="Lim Kelvin" userId="624f6ae12bb7b72b" providerId="LiveId" clId="{B272414D-B18A-4D81-997D-E20EBAE48599}" dt="2024-12-22T12:29:11.617" v="6884" actId="165"/>
          <ac:spMkLst>
            <pc:docMk/>
            <pc:sldMk cId="542882809" sldId="356"/>
            <ac:spMk id="893" creationId="{DF891DEC-D902-41C3-B38A-EE2D3CD99EE7}"/>
          </ac:spMkLst>
        </pc:spChg>
        <pc:spChg chg="mod">
          <ac:chgData name="Lim Kelvin" userId="624f6ae12bb7b72b" providerId="LiveId" clId="{B272414D-B18A-4D81-997D-E20EBAE48599}" dt="2024-12-22T12:29:11.617" v="6884" actId="165"/>
          <ac:spMkLst>
            <pc:docMk/>
            <pc:sldMk cId="542882809" sldId="356"/>
            <ac:spMk id="894" creationId="{EA2B8DAE-A9DE-4159-A44D-A03B1EE32B39}"/>
          </ac:spMkLst>
        </pc:spChg>
        <pc:spChg chg="mod">
          <ac:chgData name="Lim Kelvin" userId="624f6ae12bb7b72b" providerId="LiveId" clId="{B272414D-B18A-4D81-997D-E20EBAE48599}" dt="2024-12-22T12:29:11.617" v="6884" actId="165"/>
          <ac:spMkLst>
            <pc:docMk/>
            <pc:sldMk cId="542882809" sldId="356"/>
            <ac:spMk id="895" creationId="{9E57CCA1-E5FA-428F-8325-DECBA82083E9}"/>
          </ac:spMkLst>
        </pc:spChg>
        <pc:spChg chg="mod">
          <ac:chgData name="Lim Kelvin" userId="624f6ae12bb7b72b" providerId="LiveId" clId="{B272414D-B18A-4D81-997D-E20EBAE48599}" dt="2024-12-22T12:38:21.929" v="6973" actId="165"/>
          <ac:spMkLst>
            <pc:docMk/>
            <pc:sldMk cId="542882809" sldId="356"/>
            <ac:spMk id="898" creationId="{2FA11C87-04E8-42B6-A735-5F9752EC2D35}"/>
          </ac:spMkLst>
        </pc:spChg>
        <pc:spChg chg="mod">
          <ac:chgData name="Lim Kelvin" userId="624f6ae12bb7b72b" providerId="LiveId" clId="{B272414D-B18A-4D81-997D-E20EBAE48599}" dt="2024-12-22T12:38:21.929" v="6973" actId="165"/>
          <ac:spMkLst>
            <pc:docMk/>
            <pc:sldMk cId="542882809" sldId="356"/>
            <ac:spMk id="900" creationId="{09F669FA-6853-4337-B984-B07441DDE58A}"/>
          </ac:spMkLst>
        </pc:spChg>
        <pc:spChg chg="mod">
          <ac:chgData name="Lim Kelvin" userId="624f6ae12bb7b72b" providerId="LiveId" clId="{B272414D-B18A-4D81-997D-E20EBAE48599}" dt="2024-12-22T12:38:21.929" v="6973" actId="165"/>
          <ac:spMkLst>
            <pc:docMk/>
            <pc:sldMk cId="542882809" sldId="356"/>
            <ac:spMk id="903" creationId="{D2BE5F91-1DE9-4D56-A7C4-B800D2759C0E}"/>
          </ac:spMkLst>
        </pc:spChg>
        <pc:spChg chg="mod">
          <ac:chgData name="Lim Kelvin" userId="624f6ae12bb7b72b" providerId="LiveId" clId="{B272414D-B18A-4D81-997D-E20EBAE48599}" dt="2024-12-22T12:38:21.929" v="6973" actId="165"/>
          <ac:spMkLst>
            <pc:docMk/>
            <pc:sldMk cId="542882809" sldId="356"/>
            <ac:spMk id="906" creationId="{9EAEB2CF-5153-4AAE-BE2D-BE3F45281AA8}"/>
          </ac:spMkLst>
        </pc:spChg>
        <pc:spChg chg="mod">
          <ac:chgData name="Lim Kelvin" userId="624f6ae12bb7b72b" providerId="LiveId" clId="{B272414D-B18A-4D81-997D-E20EBAE48599}" dt="2024-12-22T12:38:21.929" v="6973" actId="165"/>
          <ac:spMkLst>
            <pc:docMk/>
            <pc:sldMk cId="542882809" sldId="356"/>
            <ac:spMk id="908" creationId="{A268B5BF-2AF9-4BA2-965D-B4608FF03589}"/>
          </ac:spMkLst>
        </pc:spChg>
        <pc:spChg chg="mod">
          <ac:chgData name="Lim Kelvin" userId="624f6ae12bb7b72b" providerId="LiveId" clId="{B272414D-B18A-4D81-997D-E20EBAE48599}" dt="2024-12-22T12:38:21.929" v="6973" actId="165"/>
          <ac:spMkLst>
            <pc:docMk/>
            <pc:sldMk cId="542882809" sldId="356"/>
            <ac:spMk id="910" creationId="{ADADA53F-6E87-4A24-AE7E-76ECD26F380A}"/>
          </ac:spMkLst>
        </pc:spChg>
        <pc:spChg chg="mod">
          <ac:chgData name="Lim Kelvin" userId="624f6ae12bb7b72b" providerId="LiveId" clId="{B272414D-B18A-4D81-997D-E20EBAE48599}" dt="2024-12-22T12:38:21.929" v="6973" actId="165"/>
          <ac:spMkLst>
            <pc:docMk/>
            <pc:sldMk cId="542882809" sldId="356"/>
            <ac:spMk id="913" creationId="{1F7BB032-1A57-4AE9-A43D-D4EDC9AB56AD}"/>
          </ac:spMkLst>
        </pc:spChg>
        <pc:spChg chg="mod">
          <ac:chgData name="Lim Kelvin" userId="624f6ae12bb7b72b" providerId="LiveId" clId="{B272414D-B18A-4D81-997D-E20EBAE48599}" dt="2024-12-22T12:38:21.929" v="6973" actId="165"/>
          <ac:spMkLst>
            <pc:docMk/>
            <pc:sldMk cId="542882809" sldId="356"/>
            <ac:spMk id="915" creationId="{B6C64D42-939F-4F1C-A79E-6A6912AB7D11}"/>
          </ac:spMkLst>
        </pc:spChg>
        <pc:spChg chg="mod">
          <ac:chgData name="Lim Kelvin" userId="624f6ae12bb7b72b" providerId="LiveId" clId="{B272414D-B18A-4D81-997D-E20EBAE48599}" dt="2024-12-22T12:38:21.929" v="6973" actId="165"/>
          <ac:spMkLst>
            <pc:docMk/>
            <pc:sldMk cId="542882809" sldId="356"/>
            <ac:spMk id="918" creationId="{279D2D7F-502A-42A6-9360-8631A4A2178C}"/>
          </ac:spMkLst>
        </pc:spChg>
        <pc:spChg chg="mod">
          <ac:chgData name="Lim Kelvin" userId="624f6ae12bb7b72b" providerId="LiveId" clId="{B272414D-B18A-4D81-997D-E20EBAE48599}" dt="2024-12-22T12:38:21.929" v="6973" actId="165"/>
          <ac:spMkLst>
            <pc:docMk/>
            <pc:sldMk cId="542882809" sldId="356"/>
            <ac:spMk id="920" creationId="{40621CFE-E21B-4FBE-830E-4B4846292681}"/>
          </ac:spMkLst>
        </pc:spChg>
        <pc:spChg chg="mod">
          <ac:chgData name="Lim Kelvin" userId="624f6ae12bb7b72b" providerId="LiveId" clId="{B272414D-B18A-4D81-997D-E20EBAE48599}" dt="2024-12-22T12:38:21.929" v="6973" actId="165"/>
          <ac:spMkLst>
            <pc:docMk/>
            <pc:sldMk cId="542882809" sldId="356"/>
            <ac:spMk id="923" creationId="{5C651F50-EEF1-4B94-A078-EF0B7E2F522B}"/>
          </ac:spMkLst>
        </pc:spChg>
        <pc:spChg chg="mod">
          <ac:chgData name="Lim Kelvin" userId="624f6ae12bb7b72b" providerId="LiveId" clId="{B272414D-B18A-4D81-997D-E20EBAE48599}" dt="2024-12-22T12:38:21.929" v="6973" actId="165"/>
          <ac:spMkLst>
            <pc:docMk/>
            <pc:sldMk cId="542882809" sldId="356"/>
            <ac:spMk id="925" creationId="{70E68E95-BD61-42BB-873D-3D709C2E9E16}"/>
          </ac:spMkLst>
        </pc:spChg>
        <pc:spChg chg="mod">
          <ac:chgData name="Lim Kelvin" userId="624f6ae12bb7b72b" providerId="LiveId" clId="{B272414D-B18A-4D81-997D-E20EBAE48599}" dt="2024-12-22T12:38:21.929" v="6973" actId="165"/>
          <ac:spMkLst>
            <pc:docMk/>
            <pc:sldMk cId="542882809" sldId="356"/>
            <ac:spMk id="928" creationId="{5D43F581-7746-4957-90D1-2FFD35873FDB}"/>
          </ac:spMkLst>
        </pc:spChg>
        <pc:spChg chg="mod">
          <ac:chgData name="Lim Kelvin" userId="624f6ae12bb7b72b" providerId="LiveId" clId="{B272414D-B18A-4D81-997D-E20EBAE48599}" dt="2024-12-22T12:38:21.929" v="6973" actId="165"/>
          <ac:spMkLst>
            <pc:docMk/>
            <pc:sldMk cId="542882809" sldId="356"/>
            <ac:spMk id="931" creationId="{A149A8AA-F103-46A2-88B6-3A957AA318F5}"/>
          </ac:spMkLst>
        </pc:spChg>
        <pc:spChg chg="mod">
          <ac:chgData name="Lim Kelvin" userId="624f6ae12bb7b72b" providerId="LiveId" clId="{B272414D-B18A-4D81-997D-E20EBAE48599}" dt="2024-12-22T12:38:21.929" v="6973" actId="165"/>
          <ac:spMkLst>
            <pc:docMk/>
            <pc:sldMk cId="542882809" sldId="356"/>
            <ac:spMk id="933" creationId="{B9E73008-D85C-424A-8768-C1FAA7F142D7}"/>
          </ac:spMkLst>
        </pc:spChg>
        <pc:spChg chg="mod">
          <ac:chgData name="Lim Kelvin" userId="624f6ae12bb7b72b" providerId="LiveId" clId="{B272414D-B18A-4D81-997D-E20EBAE48599}" dt="2024-12-22T12:38:21.929" v="6973" actId="165"/>
          <ac:spMkLst>
            <pc:docMk/>
            <pc:sldMk cId="542882809" sldId="356"/>
            <ac:spMk id="935" creationId="{34A882A3-4ADD-41FD-9F6B-ABB98911F4D5}"/>
          </ac:spMkLst>
        </pc:spChg>
        <pc:spChg chg="mod">
          <ac:chgData name="Lim Kelvin" userId="624f6ae12bb7b72b" providerId="LiveId" clId="{B272414D-B18A-4D81-997D-E20EBAE48599}" dt="2024-12-22T12:38:21.929" v="6973" actId="165"/>
          <ac:spMkLst>
            <pc:docMk/>
            <pc:sldMk cId="542882809" sldId="356"/>
            <ac:spMk id="938" creationId="{D28A009C-4FE8-4D6F-977E-948D6C518910}"/>
          </ac:spMkLst>
        </pc:spChg>
        <pc:spChg chg="mod">
          <ac:chgData name="Lim Kelvin" userId="624f6ae12bb7b72b" providerId="LiveId" clId="{B272414D-B18A-4D81-997D-E20EBAE48599}" dt="2024-12-22T12:38:21.929" v="6973" actId="165"/>
          <ac:spMkLst>
            <pc:docMk/>
            <pc:sldMk cId="542882809" sldId="356"/>
            <ac:spMk id="940" creationId="{7DB7E164-4292-4413-95E9-E7AA67558B58}"/>
          </ac:spMkLst>
        </pc:spChg>
        <pc:spChg chg="mod">
          <ac:chgData name="Lim Kelvin" userId="624f6ae12bb7b72b" providerId="LiveId" clId="{B272414D-B18A-4D81-997D-E20EBAE48599}" dt="2024-12-22T12:38:21.929" v="6973" actId="165"/>
          <ac:spMkLst>
            <pc:docMk/>
            <pc:sldMk cId="542882809" sldId="356"/>
            <ac:spMk id="943" creationId="{397CA05E-4602-4E9D-82CC-43BE6A7015B5}"/>
          </ac:spMkLst>
        </pc:spChg>
        <pc:spChg chg="mod">
          <ac:chgData name="Lim Kelvin" userId="624f6ae12bb7b72b" providerId="LiveId" clId="{B272414D-B18A-4D81-997D-E20EBAE48599}" dt="2024-12-22T12:38:21.929" v="6973" actId="165"/>
          <ac:spMkLst>
            <pc:docMk/>
            <pc:sldMk cId="542882809" sldId="356"/>
            <ac:spMk id="945" creationId="{C58EB50B-27D4-483E-AC57-4F32E43326B5}"/>
          </ac:spMkLst>
        </pc:spChg>
        <pc:spChg chg="mod">
          <ac:chgData name="Lim Kelvin" userId="624f6ae12bb7b72b" providerId="LiveId" clId="{B272414D-B18A-4D81-997D-E20EBAE48599}" dt="2024-12-22T12:38:21.929" v="6973" actId="165"/>
          <ac:spMkLst>
            <pc:docMk/>
            <pc:sldMk cId="542882809" sldId="356"/>
            <ac:spMk id="948" creationId="{EB9F6D45-BA1E-48A2-8902-EB70234CB2D7}"/>
          </ac:spMkLst>
        </pc:spChg>
        <pc:spChg chg="mod">
          <ac:chgData name="Lim Kelvin" userId="624f6ae12bb7b72b" providerId="LiveId" clId="{B272414D-B18A-4D81-997D-E20EBAE48599}" dt="2024-12-22T12:38:21.929" v="6973" actId="165"/>
          <ac:spMkLst>
            <pc:docMk/>
            <pc:sldMk cId="542882809" sldId="356"/>
            <ac:spMk id="950" creationId="{9CDDABFB-342E-4306-B295-48B6163DD6CB}"/>
          </ac:spMkLst>
        </pc:spChg>
        <pc:spChg chg="mod">
          <ac:chgData name="Lim Kelvin" userId="624f6ae12bb7b72b" providerId="LiveId" clId="{B272414D-B18A-4D81-997D-E20EBAE48599}" dt="2024-12-22T12:38:21.929" v="6973" actId="165"/>
          <ac:spMkLst>
            <pc:docMk/>
            <pc:sldMk cId="542882809" sldId="356"/>
            <ac:spMk id="953" creationId="{03AA2EC7-54B3-4752-AB52-93E3E9FEDFD3}"/>
          </ac:spMkLst>
        </pc:spChg>
        <pc:spChg chg="mod">
          <ac:chgData name="Lim Kelvin" userId="624f6ae12bb7b72b" providerId="LiveId" clId="{B272414D-B18A-4D81-997D-E20EBAE48599}" dt="2024-12-22T12:38:21.929" v="6973" actId="165"/>
          <ac:spMkLst>
            <pc:docMk/>
            <pc:sldMk cId="542882809" sldId="356"/>
            <ac:spMk id="956" creationId="{58D8AFE3-8D2B-480C-AD7F-5DEB516C45C0}"/>
          </ac:spMkLst>
        </pc:spChg>
        <pc:spChg chg="mod">
          <ac:chgData name="Lim Kelvin" userId="624f6ae12bb7b72b" providerId="LiveId" clId="{B272414D-B18A-4D81-997D-E20EBAE48599}" dt="2024-12-22T12:38:21.929" v="6973" actId="165"/>
          <ac:spMkLst>
            <pc:docMk/>
            <pc:sldMk cId="542882809" sldId="356"/>
            <ac:spMk id="958" creationId="{991B54D3-CAE5-4E71-8AB5-62A15916801B}"/>
          </ac:spMkLst>
        </pc:spChg>
        <pc:spChg chg="add mod">
          <ac:chgData name="Lim Kelvin" userId="624f6ae12bb7b72b" providerId="LiveId" clId="{B272414D-B18A-4D81-997D-E20EBAE48599}" dt="2024-12-22T12:38:21.929" v="6973" actId="165"/>
          <ac:spMkLst>
            <pc:docMk/>
            <pc:sldMk cId="542882809" sldId="356"/>
            <ac:spMk id="959" creationId="{2500E0E7-65D7-4891-8810-1C7345B83957}"/>
          </ac:spMkLst>
        </pc:spChg>
        <pc:spChg chg="add mod">
          <ac:chgData name="Lim Kelvin" userId="624f6ae12bb7b72b" providerId="LiveId" clId="{B272414D-B18A-4D81-997D-E20EBAE48599}" dt="2024-12-22T12:38:21.929" v="6973" actId="165"/>
          <ac:spMkLst>
            <pc:docMk/>
            <pc:sldMk cId="542882809" sldId="356"/>
            <ac:spMk id="961" creationId="{B4AB432C-F4DA-4229-9718-001E35417950}"/>
          </ac:spMkLst>
        </pc:spChg>
        <pc:spChg chg="add mod">
          <ac:chgData name="Lim Kelvin" userId="624f6ae12bb7b72b" providerId="LiveId" clId="{B272414D-B18A-4D81-997D-E20EBAE48599}" dt="2024-12-22T12:38:21.929" v="6973" actId="165"/>
          <ac:spMkLst>
            <pc:docMk/>
            <pc:sldMk cId="542882809" sldId="356"/>
            <ac:spMk id="963" creationId="{810CB3EB-FE5F-474E-93DC-E8D2A0A05058}"/>
          </ac:spMkLst>
        </pc:spChg>
        <pc:spChg chg="add mod">
          <ac:chgData name="Lim Kelvin" userId="624f6ae12bb7b72b" providerId="LiveId" clId="{B272414D-B18A-4D81-997D-E20EBAE48599}" dt="2024-12-22T12:38:21.929" v="6973" actId="165"/>
          <ac:spMkLst>
            <pc:docMk/>
            <pc:sldMk cId="542882809" sldId="356"/>
            <ac:spMk id="965" creationId="{A8D39A05-5C3C-4741-9981-A8AF3AC159D2}"/>
          </ac:spMkLst>
        </pc:spChg>
        <pc:spChg chg="add mod">
          <ac:chgData name="Lim Kelvin" userId="624f6ae12bb7b72b" providerId="LiveId" clId="{B272414D-B18A-4D81-997D-E20EBAE48599}" dt="2024-12-22T12:38:21.929" v="6973" actId="165"/>
          <ac:spMkLst>
            <pc:docMk/>
            <pc:sldMk cId="542882809" sldId="356"/>
            <ac:spMk id="966" creationId="{53FE895F-98BC-4925-9E76-89F9C711BAC9}"/>
          </ac:spMkLst>
        </pc:spChg>
        <pc:spChg chg="add mod">
          <ac:chgData name="Lim Kelvin" userId="624f6ae12bb7b72b" providerId="LiveId" clId="{B272414D-B18A-4D81-997D-E20EBAE48599}" dt="2024-12-22T12:38:21.929" v="6973" actId="165"/>
          <ac:spMkLst>
            <pc:docMk/>
            <pc:sldMk cId="542882809" sldId="356"/>
            <ac:spMk id="968" creationId="{BD369F26-46B0-4B9E-A81E-98B31A997344}"/>
          </ac:spMkLst>
        </pc:spChg>
        <pc:grpChg chg="add del mod">
          <ac:chgData name="Lim Kelvin" userId="624f6ae12bb7b72b" providerId="LiveId" clId="{B272414D-B18A-4D81-997D-E20EBAE48599}" dt="2024-12-22T12:29:11.617" v="6884" actId="165"/>
          <ac:grpSpMkLst>
            <pc:docMk/>
            <pc:sldMk cId="542882809" sldId="356"/>
            <ac:grpSpMk id="2" creationId="{4D649F71-4A6A-46B7-A027-63B4C959C053}"/>
          </ac:grpSpMkLst>
        </pc:grpChg>
        <pc:grpChg chg="add del mod">
          <ac:chgData name="Lim Kelvin" userId="624f6ae12bb7b72b" providerId="LiveId" clId="{B272414D-B18A-4D81-997D-E20EBAE48599}" dt="2024-12-22T12:38:21.929" v="6973" actId="165"/>
          <ac:grpSpMkLst>
            <pc:docMk/>
            <pc:sldMk cId="542882809" sldId="356"/>
            <ac:grpSpMk id="3" creationId="{94C781BE-824F-4281-814B-03469243FBB0}"/>
          </ac:grpSpMkLst>
        </pc:grpChg>
        <pc:grpChg chg="mod topLvl">
          <ac:chgData name="Lim Kelvin" userId="624f6ae12bb7b72b" providerId="LiveId" clId="{B272414D-B18A-4D81-997D-E20EBAE48599}" dt="2024-12-22T12:38:21.929" v="6973" actId="165"/>
          <ac:grpSpMkLst>
            <pc:docMk/>
            <pc:sldMk cId="542882809" sldId="356"/>
            <ac:grpSpMk id="145" creationId="{C1505391-9C12-4658-A640-3B23BAF6C595}"/>
          </ac:grpSpMkLst>
        </pc:grpChg>
        <pc:grpChg chg="mod">
          <ac:chgData name="Lim Kelvin" userId="624f6ae12bb7b72b" providerId="LiveId" clId="{B272414D-B18A-4D81-997D-E20EBAE48599}" dt="2024-12-22T12:38:21.929" v="6973" actId="165"/>
          <ac:grpSpMkLst>
            <pc:docMk/>
            <pc:sldMk cId="542882809" sldId="356"/>
            <ac:grpSpMk id="146" creationId="{D7F72118-948E-487D-A3E6-D504F3567578}"/>
          </ac:grpSpMkLst>
        </pc:grpChg>
        <pc:grpChg chg="mod">
          <ac:chgData name="Lim Kelvin" userId="624f6ae12bb7b72b" providerId="LiveId" clId="{B272414D-B18A-4D81-997D-E20EBAE48599}" dt="2024-12-22T12:38:21.929" v="6973" actId="165"/>
          <ac:grpSpMkLst>
            <pc:docMk/>
            <pc:sldMk cId="542882809" sldId="356"/>
            <ac:grpSpMk id="147" creationId="{A54634BD-4AF5-4FF3-A1E1-5DDA8FC73E40}"/>
          </ac:grpSpMkLst>
        </pc:grpChg>
        <pc:grpChg chg="mod">
          <ac:chgData name="Lim Kelvin" userId="624f6ae12bb7b72b" providerId="LiveId" clId="{B272414D-B18A-4D81-997D-E20EBAE48599}" dt="2024-12-22T12:38:21.929" v="6973" actId="165"/>
          <ac:grpSpMkLst>
            <pc:docMk/>
            <pc:sldMk cId="542882809" sldId="356"/>
            <ac:grpSpMk id="148" creationId="{00F7B90B-1863-4673-93AA-8829552E50D5}"/>
          </ac:grpSpMkLst>
        </pc:grpChg>
        <pc:grpChg chg="mod">
          <ac:chgData name="Lim Kelvin" userId="624f6ae12bb7b72b" providerId="LiveId" clId="{B272414D-B18A-4D81-997D-E20EBAE48599}" dt="2024-12-22T12:38:21.929" v="6973" actId="165"/>
          <ac:grpSpMkLst>
            <pc:docMk/>
            <pc:sldMk cId="542882809" sldId="356"/>
            <ac:grpSpMk id="149" creationId="{4BD6870D-5507-44F7-930E-F4D4E7166E94}"/>
          </ac:grpSpMkLst>
        </pc:grpChg>
        <pc:grpChg chg="mod">
          <ac:chgData name="Lim Kelvin" userId="624f6ae12bb7b72b" providerId="LiveId" clId="{B272414D-B18A-4D81-997D-E20EBAE48599}" dt="2024-12-22T12:38:21.929" v="6973" actId="165"/>
          <ac:grpSpMkLst>
            <pc:docMk/>
            <pc:sldMk cId="542882809" sldId="356"/>
            <ac:grpSpMk id="150" creationId="{88D2302B-8E8D-4ED3-BDE0-0B6C64819A9D}"/>
          </ac:grpSpMkLst>
        </pc:grpChg>
        <pc:grpChg chg="mod">
          <ac:chgData name="Lim Kelvin" userId="624f6ae12bb7b72b" providerId="LiveId" clId="{B272414D-B18A-4D81-997D-E20EBAE48599}" dt="2024-12-22T12:38:21.929" v="6973" actId="165"/>
          <ac:grpSpMkLst>
            <pc:docMk/>
            <pc:sldMk cId="542882809" sldId="356"/>
            <ac:grpSpMk id="151" creationId="{E25D0D93-14FC-459C-9B22-A1DD6B27C273}"/>
          </ac:grpSpMkLst>
        </pc:grpChg>
        <pc:grpChg chg="mod">
          <ac:chgData name="Lim Kelvin" userId="624f6ae12bb7b72b" providerId="LiveId" clId="{B272414D-B18A-4D81-997D-E20EBAE48599}" dt="2024-12-22T12:38:21.929" v="6973" actId="165"/>
          <ac:grpSpMkLst>
            <pc:docMk/>
            <pc:sldMk cId="542882809" sldId="356"/>
            <ac:grpSpMk id="152" creationId="{EA5326D3-3C88-48E2-8C8D-F3AFA93345C1}"/>
          </ac:grpSpMkLst>
        </pc:grpChg>
        <pc:grpChg chg="mod">
          <ac:chgData name="Lim Kelvin" userId="624f6ae12bb7b72b" providerId="LiveId" clId="{B272414D-B18A-4D81-997D-E20EBAE48599}" dt="2024-12-22T12:38:21.929" v="6973" actId="165"/>
          <ac:grpSpMkLst>
            <pc:docMk/>
            <pc:sldMk cId="542882809" sldId="356"/>
            <ac:grpSpMk id="153" creationId="{B66D9531-BC83-4F48-A941-810245212088}"/>
          </ac:grpSpMkLst>
        </pc:grpChg>
        <pc:grpChg chg="mod">
          <ac:chgData name="Lim Kelvin" userId="624f6ae12bb7b72b" providerId="LiveId" clId="{B272414D-B18A-4D81-997D-E20EBAE48599}" dt="2024-12-22T12:38:21.929" v="6973" actId="165"/>
          <ac:grpSpMkLst>
            <pc:docMk/>
            <pc:sldMk cId="542882809" sldId="356"/>
            <ac:grpSpMk id="154" creationId="{3EE01934-DF18-49FE-8B8F-C003A224EADD}"/>
          </ac:grpSpMkLst>
        </pc:grpChg>
        <pc:grpChg chg="mod">
          <ac:chgData name="Lim Kelvin" userId="624f6ae12bb7b72b" providerId="LiveId" clId="{B272414D-B18A-4D81-997D-E20EBAE48599}" dt="2024-12-22T12:38:21.929" v="6973" actId="165"/>
          <ac:grpSpMkLst>
            <pc:docMk/>
            <pc:sldMk cId="542882809" sldId="356"/>
            <ac:grpSpMk id="155" creationId="{F7FAB0EF-6E3E-4C84-A05B-DFAD374398B2}"/>
          </ac:grpSpMkLst>
        </pc:grpChg>
        <pc:grpChg chg="mod">
          <ac:chgData name="Lim Kelvin" userId="624f6ae12bb7b72b" providerId="LiveId" clId="{B272414D-B18A-4D81-997D-E20EBAE48599}" dt="2024-12-22T12:38:21.929" v="6973" actId="165"/>
          <ac:grpSpMkLst>
            <pc:docMk/>
            <pc:sldMk cId="542882809" sldId="356"/>
            <ac:grpSpMk id="156" creationId="{8BC0F682-FDBB-48DA-A390-6E8708B1BE8C}"/>
          </ac:grpSpMkLst>
        </pc:grpChg>
        <pc:grpChg chg="mod">
          <ac:chgData name="Lim Kelvin" userId="624f6ae12bb7b72b" providerId="LiveId" clId="{B272414D-B18A-4D81-997D-E20EBAE48599}" dt="2024-12-22T12:38:21.929" v="6973" actId="165"/>
          <ac:grpSpMkLst>
            <pc:docMk/>
            <pc:sldMk cId="542882809" sldId="356"/>
            <ac:grpSpMk id="157" creationId="{D52662BC-5576-45AD-8631-E4651A68237B}"/>
          </ac:grpSpMkLst>
        </pc:grpChg>
        <pc:grpChg chg="mod">
          <ac:chgData name="Lim Kelvin" userId="624f6ae12bb7b72b" providerId="LiveId" clId="{B272414D-B18A-4D81-997D-E20EBAE48599}" dt="2024-12-22T12:38:21.929" v="6973" actId="165"/>
          <ac:grpSpMkLst>
            <pc:docMk/>
            <pc:sldMk cId="542882809" sldId="356"/>
            <ac:grpSpMk id="158" creationId="{FB81A210-33CE-4BCC-8007-BC4526687203}"/>
          </ac:grpSpMkLst>
        </pc:grpChg>
        <pc:grpChg chg="mod">
          <ac:chgData name="Lim Kelvin" userId="624f6ae12bb7b72b" providerId="LiveId" clId="{B272414D-B18A-4D81-997D-E20EBAE48599}" dt="2024-12-22T12:38:21.929" v="6973" actId="165"/>
          <ac:grpSpMkLst>
            <pc:docMk/>
            <pc:sldMk cId="542882809" sldId="356"/>
            <ac:grpSpMk id="159" creationId="{DA808AB2-BEBF-44D8-B24C-E24492D89290}"/>
          </ac:grpSpMkLst>
        </pc:grpChg>
        <pc:grpChg chg="mod">
          <ac:chgData name="Lim Kelvin" userId="624f6ae12bb7b72b" providerId="LiveId" clId="{B272414D-B18A-4D81-997D-E20EBAE48599}" dt="2024-12-22T12:38:21.929" v="6973" actId="165"/>
          <ac:grpSpMkLst>
            <pc:docMk/>
            <pc:sldMk cId="542882809" sldId="356"/>
            <ac:grpSpMk id="160" creationId="{44D32F08-3737-42B0-BE64-6D8F0840CE3E}"/>
          </ac:grpSpMkLst>
        </pc:grpChg>
        <pc:grpChg chg="mod">
          <ac:chgData name="Lim Kelvin" userId="624f6ae12bb7b72b" providerId="LiveId" clId="{B272414D-B18A-4D81-997D-E20EBAE48599}" dt="2024-12-22T12:38:21.929" v="6973" actId="165"/>
          <ac:grpSpMkLst>
            <pc:docMk/>
            <pc:sldMk cId="542882809" sldId="356"/>
            <ac:grpSpMk id="161" creationId="{BCD8FC28-928E-4B97-BE49-0951DFBA5CA1}"/>
          </ac:grpSpMkLst>
        </pc:grpChg>
        <pc:grpChg chg="mod">
          <ac:chgData name="Lim Kelvin" userId="624f6ae12bb7b72b" providerId="LiveId" clId="{B272414D-B18A-4D81-997D-E20EBAE48599}" dt="2024-12-22T12:38:21.929" v="6973" actId="165"/>
          <ac:grpSpMkLst>
            <pc:docMk/>
            <pc:sldMk cId="542882809" sldId="356"/>
            <ac:grpSpMk id="162" creationId="{33E22FC2-0ABB-4C7C-8D15-AC033D9D4C29}"/>
          </ac:grpSpMkLst>
        </pc:grpChg>
        <pc:grpChg chg="mod">
          <ac:chgData name="Lim Kelvin" userId="624f6ae12bb7b72b" providerId="LiveId" clId="{B272414D-B18A-4D81-997D-E20EBAE48599}" dt="2024-12-22T12:38:21.929" v="6973" actId="165"/>
          <ac:grpSpMkLst>
            <pc:docMk/>
            <pc:sldMk cId="542882809" sldId="356"/>
            <ac:grpSpMk id="163" creationId="{18D505DF-7C44-46F5-B5E3-119AD7110B1C}"/>
          </ac:grpSpMkLst>
        </pc:grpChg>
        <pc:grpChg chg="mod">
          <ac:chgData name="Lim Kelvin" userId="624f6ae12bb7b72b" providerId="LiveId" clId="{B272414D-B18A-4D81-997D-E20EBAE48599}" dt="2024-12-22T12:38:21.929" v="6973" actId="165"/>
          <ac:grpSpMkLst>
            <pc:docMk/>
            <pc:sldMk cId="542882809" sldId="356"/>
            <ac:grpSpMk id="165" creationId="{52FE19DE-69E6-4C7E-B42D-FFFFD89771ED}"/>
          </ac:grpSpMkLst>
        </pc:grpChg>
        <pc:grpChg chg="mod">
          <ac:chgData name="Lim Kelvin" userId="624f6ae12bb7b72b" providerId="LiveId" clId="{B272414D-B18A-4D81-997D-E20EBAE48599}" dt="2024-12-22T12:38:21.929" v="6973" actId="165"/>
          <ac:grpSpMkLst>
            <pc:docMk/>
            <pc:sldMk cId="542882809" sldId="356"/>
            <ac:grpSpMk id="169" creationId="{32207418-6B69-453A-8B21-072C8D6BFB7F}"/>
          </ac:grpSpMkLst>
        </pc:grpChg>
        <pc:grpChg chg="mod">
          <ac:chgData name="Lim Kelvin" userId="624f6ae12bb7b72b" providerId="LiveId" clId="{B272414D-B18A-4D81-997D-E20EBAE48599}" dt="2024-12-22T12:38:21.929" v="6973" actId="165"/>
          <ac:grpSpMkLst>
            <pc:docMk/>
            <pc:sldMk cId="542882809" sldId="356"/>
            <ac:grpSpMk id="173" creationId="{A376CF0C-F7FB-4EE5-A609-3CA88F43B94D}"/>
          </ac:grpSpMkLst>
        </pc:grpChg>
        <pc:grpChg chg="mod">
          <ac:chgData name="Lim Kelvin" userId="624f6ae12bb7b72b" providerId="LiveId" clId="{B272414D-B18A-4D81-997D-E20EBAE48599}" dt="2024-12-22T12:38:21.929" v="6973" actId="165"/>
          <ac:grpSpMkLst>
            <pc:docMk/>
            <pc:sldMk cId="542882809" sldId="356"/>
            <ac:grpSpMk id="177" creationId="{2392E1DD-0AA0-4E70-B4E7-7C3AA1CFE8CF}"/>
          </ac:grpSpMkLst>
        </pc:grpChg>
        <pc:grpChg chg="mod">
          <ac:chgData name="Lim Kelvin" userId="624f6ae12bb7b72b" providerId="LiveId" clId="{B272414D-B18A-4D81-997D-E20EBAE48599}" dt="2024-12-22T12:38:21.929" v="6973" actId="165"/>
          <ac:grpSpMkLst>
            <pc:docMk/>
            <pc:sldMk cId="542882809" sldId="356"/>
            <ac:grpSpMk id="181" creationId="{F103FA1A-AC41-46AA-BD55-5860C59B0069}"/>
          </ac:grpSpMkLst>
        </pc:grpChg>
        <pc:grpChg chg="mod">
          <ac:chgData name="Lim Kelvin" userId="624f6ae12bb7b72b" providerId="LiveId" clId="{B272414D-B18A-4D81-997D-E20EBAE48599}" dt="2024-12-22T12:38:21.929" v="6973" actId="165"/>
          <ac:grpSpMkLst>
            <pc:docMk/>
            <pc:sldMk cId="542882809" sldId="356"/>
            <ac:grpSpMk id="185" creationId="{25DECF9D-E1D0-43EB-87FA-87D6FE0A7672}"/>
          </ac:grpSpMkLst>
        </pc:grpChg>
        <pc:grpChg chg="mod">
          <ac:chgData name="Lim Kelvin" userId="624f6ae12bb7b72b" providerId="LiveId" clId="{B272414D-B18A-4D81-997D-E20EBAE48599}" dt="2024-12-22T12:38:21.929" v="6973" actId="165"/>
          <ac:grpSpMkLst>
            <pc:docMk/>
            <pc:sldMk cId="542882809" sldId="356"/>
            <ac:grpSpMk id="189" creationId="{012427F7-5956-4EC6-B3B1-5BF8A2476306}"/>
          </ac:grpSpMkLst>
        </pc:grpChg>
        <pc:grpChg chg="mod">
          <ac:chgData name="Lim Kelvin" userId="624f6ae12bb7b72b" providerId="LiveId" clId="{B272414D-B18A-4D81-997D-E20EBAE48599}" dt="2024-12-22T12:38:21.929" v="6973" actId="165"/>
          <ac:grpSpMkLst>
            <pc:docMk/>
            <pc:sldMk cId="542882809" sldId="356"/>
            <ac:grpSpMk id="193" creationId="{7B5C1B23-E257-44A4-BB61-D8604BC0F811}"/>
          </ac:grpSpMkLst>
        </pc:grpChg>
        <pc:grpChg chg="mod">
          <ac:chgData name="Lim Kelvin" userId="624f6ae12bb7b72b" providerId="LiveId" clId="{B272414D-B18A-4D81-997D-E20EBAE48599}" dt="2024-12-22T12:38:21.929" v="6973" actId="165"/>
          <ac:grpSpMkLst>
            <pc:docMk/>
            <pc:sldMk cId="542882809" sldId="356"/>
            <ac:grpSpMk id="197" creationId="{A95A9BDB-0A2C-49D5-A9E7-9C33793720AE}"/>
          </ac:grpSpMkLst>
        </pc:grpChg>
        <pc:grpChg chg="mod">
          <ac:chgData name="Lim Kelvin" userId="624f6ae12bb7b72b" providerId="LiveId" clId="{B272414D-B18A-4D81-997D-E20EBAE48599}" dt="2024-12-22T12:38:21.929" v="6973" actId="165"/>
          <ac:grpSpMkLst>
            <pc:docMk/>
            <pc:sldMk cId="542882809" sldId="356"/>
            <ac:grpSpMk id="201" creationId="{8B724A64-8D6C-4DC1-AA3F-B25C1DB242D4}"/>
          </ac:grpSpMkLst>
        </pc:grpChg>
        <pc:grpChg chg="mod">
          <ac:chgData name="Lim Kelvin" userId="624f6ae12bb7b72b" providerId="LiveId" clId="{B272414D-B18A-4D81-997D-E20EBAE48599}" dt="2024-12-22T12:38:21.929" v="6973" actId="165"/>
          <ac:grpSpMkLst>
            <pc:docMk/>
            <pc:sldMk cId="542882809" sldId="356"/>
            <ac:grpSpMk id="205" creationId="{D009C785-03BC-4BCC-8D8E-C2A8F3225A4A}"/>
          </ac:grpSpMkLst>
        </pc:grpChg>
        <pc:grpChg chg="mod">
          <ac:chgData name="Lim Kelvin" userId="624f6ae12bb7b72b" providerId="LiveId" clId="{B272414D-B18A-4D81-997D-E20EBAE48599}" dt="2024-12-22T12:38:21.929" v="6973" actId="165"/>
          <ac:grpSpMkLst>
            <pc:docMk/>
            <pc:sldMk cId="542882809" sldId="356"/>
            <ac:grpSpMk id="209" creationId="{0CFD7FAC-E54F-47E3-8D95-ABC5DA7212FE}"/>
          </ac:grpSpMkLst>
        </pc:grpChg>
        <pc:grpChg chg="mod">
          <ac:chgData name="Lim Kelvin" userId="624f6ae12bb7b72b" providerId="LiveId" clId="{B272414D-B18A-4D81-997D-E20EBAE48599}" dt="2024-12-22T12:38:21.929" v="6973" actId="165"/>
          <ac:grpSpMkLst>
            <pc:docMk/>
            <pc:sldMk cId="542882809" sldId="356"/>
            <ac:grpSpMk id="213" creationId="{876FF9F1-1CA2-4E35-913B-4C8064600BBC}"/>
          </ac:grpSpMkLst>
        </pc:grpChg>
        <pc:grpChg chg="mod">
          <ac:chgData name="Lim Kelvin" userId="624f6ae12bb7b72b" providerId="LiveId" clId="{B272414D-B18A-4D81-997D-E20EBAE48599}" dt="2024-12-22T12:38:21.929" v="6973" actId="165"/>
          <ac:grpSpMkLst>
            <pc:docMk/>
            <pc:sldMk cId="542882809" sldId="356"/>
            <ac:grpSpMk id="217" creationId="{533D49DB-607C-4A43-8A3D-1586BB59E134}"/>
          </ac:grpSpMkLst>
        </pc:grpChg>
        <pc:grpChg chg="add del mod">
          <ac:chgData name="Lim Kelvin" userId="624f6ae12bb7b72b" providerId="LiveId" clId="{B272414D-B18A-4D81-997D-E20EBAE48599}" dt="2024-12-22T12:38:21.929" v="6973" actId="165"/>
          <ac:grpSpMkLst>
            <pc:docMk/>
            <pc:sldMk cId="542882809" sldId="356"/>
            <ac:grpSpMk id="221" creationId="{1C9DED92-B78C-4C26-88F1-BA889325F850}"/>
          </ac:grpSpMkLst>
        </pc:grpChg>
        <pc:grpChg chg="mod">
          <ac:chgData name="Lim Kelvin" userId="624f6ae12bb7b72b" providerId="LiveId" clId="{B272414D-B18A-4D81-997D-E20EBAE48599}" dt="2024-12-22T12:38:21.929" v="6973" actId="165"/>
          <ac:grpSpMkLst>
            <pc:docMk/>
            <pc:sldMk cId="542882809" sldId="356"/>
            <ac:grpSpMk id="225" creationId="{361F4546-2985-417C-8825-5DDB4F063EB2}"/>
          </ac:grpSpMkLst>
        </pc:grpChg>
        <pc:grpChg chg="mod">
          <ac:chgData name="Lim Kelvin" userId="624f6ae12bb7b72b" providerId="LiveId" clId="{B272414D-B18A-4D81-997D-E20EBAE48599}" dt="2024-12-22T12:38:21.929" v="6973" actId="165"/>
          <ac:grpSpMkLst>
            <pc:docMk/>
            <pc:sldMk cId="542882809" sldId="356"/>
            <ac:grpSpMk id="229" creationId="{B5FF22D1-2DF3-42E6-8F9D-7A979504923C}"/>
          </ac:grpSpMkLst>
        </pc:grpChg>
        <pc:grpChg chg="mod">
          <ac:chgData name="Lim Kelvin" userId="624f6ae12bb7b72b" providerId="LiveId" clId="{B272414D-B18A-4D81-997D-E20EBAE48599}" dt="2024-12-22T12:38:21.929" v="6973" actId="165"/>
          <ac:grpSpMkLst>
            <pc:docMk/>
            <pc:sldMk cId="542882809" sldId="356"/>
            <ac:grpSpMk id="233" creationId="{3DA426AE-8DF7-4AA6-9FFE-92C5EB69327F}"/>
          </ac:grpSpMkLst>
        </pc:grpChg>
        <pc:grpChg chg="mod topLvl">
          <ac:chgData name="Lim Kelvin" userId="624f6ae12bb7b72b" providerId="LiveId" clId="{B272414D-B18A-4D81-997D-E20EBAE48599}" dt="2024-12-22T12:38:21.929" v="6973" actId="165"/>
          <ac:grpSpMkLst>
            <pc:docMk/>
            <pc:sldMk cId="542882809" sldId="356"/>
            <ac:grpSpMk id="327" creationId="{0719478A-9A9A-4637-A06C-9F9F3DA9AC8E}"/>
          </ac:grpSpMkLst>
        </pc:grpChg>
        <pc:grpChg chg="mod">
          <ac:chgData name="Lim Kelvin" userId="624f6ae12bb7b72b" providerId="LiveId" clId="{B272414D-B18A-4D81-997D-E20EBAE48599}" dt="2024-12-22T12:38:21.929" v="6973" actId="165"/>
          <ac:grpSpMkLst>
            <pc:docMk/>
            <pc:sldMk cId="542882809" sldId="356"/>
            <ac:grpSpMk id="333" creationId="{2EC82998-453B-4299-A450-6F89772B20E4}"/>
          </ac:grpSpMkLst>
        </pc:grpChg>
        <pc:grpChg chg="mod">
          <ac:chgData name="Lim Kelvin" userId="624f6ae12bb7b72b" providerId="LiveId" clId="{B272414D-B18A-4D81-997D-E20EBAE48599}" dt="2024-12-22T12:38:21.929" v="6973" actId="165"/>
          <ac:grpSpMkLst>
            <pc:docMk/>
            <pc:sldMk cId="542882809" sldId="356"/>
            <ac:grpSpMk id="334" creationId="{58F739D5-E25A-4A15-BA0C-4679ABF5B6F5}"/>
          </ac:grpSpMkLst>
        </pc:grpChg>
        <pc:grpChg chg="mod">
          <ac:chgData name="Lim Kelvin" userId="624f6ae12bb7b72b" providerId="LiveId" clId="{B272414D-B18A-4D81-997D-E20EBAE48599}" dt="2024-12-22T12:38:21.929" v="6973" actId="165"/>
          <ac:grpSpMkLst>
            <pc:docMk/>
            <pc:sldMk cId="542882809" sldId="356"/>
            <ac:grpSpMk id="335" creationId="{B4F7725A-C1EC-4B16-8340-23194C76DCCC}"/>
          </ac:grpSpMkLst>
        </pc:grpChg>
        <pc:grpChg chg="mod">
          <ac:chgData name="Lim Kelvin" userId="624f6ae12bb7b72b" providerId="LiveId" clId="{B272414D-B18A-4D81-997D-E20EBAE48599}" dt="2024-12-22T12:38:21.929" v="6973" actId="165"/>
          <ac:grpSpMkLst>
            <pc:docMk/>
            <pc:sldMk cId="542882809" sldId="356"/>
            <ac:grpSpMk id="336" creationId="{4F5E9830-B352-4F94-93B1-F3D11AB12AF4}"/>
          </ac:grpSpMkLst>
        </pc:grpChg>
        <pc:grpChg chg="mod">
          <ac:chgData name="Lim Kelvin" userId="624f6ae12bb7b72b" providerId="LiveId" clId="{B272414D-B18A-4D81-997D-E20EBAE48599}" dt="2024-12-22T12:38:21.929" v="6973" actId="165"/>
          <ac:grpSpMkLst>
            <pc:docMk/>
            <pc:sldMk cId="542882809" sldId="356"/>
            <ac:grpSpMk id="337" creationId="{E6AC6B89-6001-4A97-B9E0-A7E2C22D3400}"/>
          </ac:grpSpMkLst>
        </pc:grpChg>
        <pc:grpChg chg="mod">
          <ac:chgData name="Lim Kelvin" userId="624f6ae12bb7b72b" providerId="LiveId" clId="{B272414D-B18A-4D81-997D-E20EBAE48599}" dt="2024-12-22T12:38:21.929" v="6973" actId="165"/>
          <ac:grpSpMkLst>
            <pc:docMk/>
            <pc:sldMk cId="542882809" sldId="356"/>
            <ac:grpSpMk id="338" creationId="{1308BECC-0F7D-43B0-8439-F312A8928917}"/>
          </ac:grpSpMkLst>
        </pc:grpChg>
        <pc:grpChg chg="mod">
          <ac:chgData name="Lim Kelvin" userId="624f6ae12bb7b72b" providerId="LiveId" clId="{B272414D-B18A-4D81-997D-E20EBAE48599}" dt="2024-12-22T12:38:21.929" v="6973" actId="165"/>
          <ac:grpSpMkLst>
            <pc:docMk/>
            <pc:sldMk cId="542882809" sldId="356"/>
            <ac:grpSpMk id="339" creationId="{CF6D7AAC-D3E7-4184-9EB1-27982A02BC2C}"/>
          </ac:grpSpMkLst>
        </pc:grpChg>
        <pc:grpChg chg="mod">
          <ac:chgData name="Lim Kelvin" userId="624f6ae12bb7b72b" providerId="LiveId" clId="{B272414D-B18A-4D81-997D-E20EBAE48599}" dt="2024-12-22T12:38:21.929" v="6973" actId="165"/>
          <ac:grpSpMkLst>
            <pc:docMk/>
            <pc:sldMk cId="542882809" sldId="356"/>
            <ac:grpSpMk id="340" creationId="{069EB611-0E55-4655-A07D-30E6536897CB}"/>
          </ac:grpSpMkLst>
        </pc:grpChg>
        <pc:grpChg chg="mod">
          <ac:chgData name="Lim Kelvin" userId="624f6ae12bb7b72b" providerId="LiveId" clId="{B272414D-B18A-4D81-997D-E20EBAE48599}" dt="2024-12-22T12:38:21.929" v="6973" actId="165"/>
          <ac:grpSpMkLst>
            <pc:docMk/>
            <pc:sldMk cId="542882809" sldId="356"/>
            <ac:grpSpMk id="341" creationId="{5DA51EEF-BC10-4815-B832-D79DE064FBEC}"/>
          </ac:grpSpMkLst>
        </pc:grpChg>
        <pc:grpChg chg="mod">
          <ac:chgData name="Lim Kelvin" userId="624f6ae12bb7b72b" providerId="LiveId" clId="{B272414D-B18A-4D81-997D-E20EBAE48599}" dt="2024-12-22T12:38:21.929" v="6973" actId="165"/>
          <ac:grpSpMkLst>
            <pc:docMk/>
            <pc:sldMk cId="542882809" sldId="356"/>
            <ac:grpSpMk id="342" creationId="{184B88B3-0BEB-4BEF-AF79-02E94F36FE9C}"/>
          </ac:grpSpMkLst>
        </pc:grpChg>
        <pc:grpChg chg="mod">
          <ac:chgData name="Lim Kelvin" userId="624f6ae12bb7b72b" providerId="LiveId" clId="{B272414D-B18A-4D81-997D-E20EBAE48599}" dt="2024-12-22T12:38:21.929" v="6973" actId="165"/>
          <ac:grpSpMkLst>
            <pc:docMk/>
            <pc:sldMk cId="542882809" sldId="356"/>
            <ac:grpSpMk id="344" creationId="{F39111C2-BE7C-42F9-A608-04E2740856A1}"/>
          </ac:grpSpMkLst>
        </pc:grpChg>
        <pc:grpChg chg="mod">
          <ac:chgData name="Lim Kelvin" userId="624f6ae12bb7b72b" providerId="LiveId" clId="{B272414D-B18A-4D81-997D-E20EBAE48599}" dt="2024-12-22T12:38:21.929" v="6973" actId="165"/>
          <ac:grpSpMkLst>
            <pc:docMk/>
            <pc:sldMk cId="542882809" sldId="356"/>
            <ac:grpSpMk id="345" creationId="{A5FF4E91-9650-430E-8884-DA6639639C3E}"/>
          </ac:grpSpMkLst>
        </pc:grpChg>
        <pc:grpChg chg="mod">
          <ac:chgData name="Lim Kelvin" userId="624f6ae12bb7b72b" providerId="LiveId" clId="{B272414D-B18A-4D81-997D-E20EBAE48599}" dt="2024-12-22T12:38:21.929" v="6973" actId="165"/>
          <ac:grpSpMkLst>
            <pc:docMk/>
            <pc:sldMk cId="542882809" sldId="356"/>
            <ac:grpSpMk id="346" creationId="{BE17590E-0C82-40CA-BD62-F3F20C293D9D}"/>
          </ac:grpSpMkLst>
        </pc:grpChg>
        <pc:grpChg chg="mod">
          <ac:chgData name="Lim Kelvin" userId="624f6ae12bb7b72b" providerId="LiveId" clId="{B272414D-B18A-4D81-997D-E20EBAE48599}" dt="2024-12-22T12:38:21.929" v="6973" actId="165"/>
          <ac:grpSpMkLst>
            <pc:docMk/>
            <pc:sldMk cId="542882809" sldId="356"/>
            <ac:grpSpMk id="347" creationId="{FFD13677-C93B-4861-8258-14AA6A908DEA}"/>
          </ac:grpSpMkLst>
        </pc:grpChg>
        <pc:grpChg chg="mod">
          <ac:chgData name="Lim Kelvin" userId="624f6ae12bb7b72b" providerId="LiveId" clId="{B272414D-B18A-4D81-997D-E20EBAE48599}" dt="2024-12-22T12:38:21.929" v="6973" actId="165"/>
          <ac:grpSpMkLst>
            <pc:docMk/>
            <pc:sldMk cId="542882809" sldId="356"/>
            <ac:grpSpMk id="349" creationId="{CE803BFE-46F1-4A3A-8AE0-6580AA992DF7}"/>
          </ac:grpSpMkLst>
        </pc:grpChg>
        <pc:grpChg chg="mod">
          <ac:chgData name="Lim Kelvin" userId="624f6ae12bb7b72b" providerId="LiveId" clId="{B272414D-B18A-4D81-997D-E20EBAE48599}" dt="2024-12-22T12:38:21.929" v="6973" actId="165"/>
          <ac:grpSpMkLst>
            <pc:docMk/>
            <pc:sldMk cId="542882809" sldId="356"/>
            <ac:grpSpMk id="350" creationId="{D1963B27-C4FE-42CF-92FE-8A7106680F4E}"/>
          </ac:grpSpMkLst>
        </pc:grpChg>
        <pc:grpChg chg="mod">
          <ac:chgData name="Lim Kelvin" userId="624f6ae12bb7b72b" providerId="LiveId" clId="{B272414D-B18A-4D81-997D-E20EBAE48599}" dt="2024-12-22T12:38:21.929" v="6973" actId="165"/>
          <ac:grpSpMkLst>
            <pc:docMk/>
            <pc:sldMk cId="542882809" sldId="356"/>
            <ac:grpSpMk id="351" creationId="{E3928A95-96DC-44D9-88ED-62AC317F9201}"/>
          </ac:grpSpMkLst>
        </pc:grpChg>
        <pc:grpChg chg="mod">
          <ac:chgData name="Lim Kelvin" userId="624f6ae12bb7b72b" providerId="LiveId" clId="{B272414D-B18A-4D81-997D-E20EBAE48599}" dt="2024-12-22T12:38:21.929" v="6973" actId="165"/>
          <ac:grpSpMkLst>
            <pc:docMk/>
            <pc:sldMk cId="542882809" sldId="356"/>
            <ac:grpSpMk id="353" creationId="{896D9AE0-D5F1-412A-BEA6-FC1EC514A5D8}"/>
          </ac:grpSpMkLst>
        </pc:grpChg>
        <pc:grpChg chg="mod">
          <ac:chgData name="Lim Kelvin" userId="624f6ae12bb7b72b" providerId="LiveId" clId="{B272414D-B18A-4D81-997D-E20EBAE48599}" dt="2024-12-22T12:38:21.929" v="6973" actId="165"/>
          <ac:grpSpMkLst>
            <pc:docMk/>
            <pc:sldMk cId="542882809" sldId="356"/>
            <ac:grpSpMk id="354" creationId="{12C2BAD6-6F34-4554-8993-25FDD366D0BA}"/>
          </ac:grpSpMkLst>
        </pc:grpChg>
        <pc:grpChg chg="mod">
          <ac:chgData name="Lim Kelvin" userId="624f6ae12bb7b72b" providerId="LiveId" clId="{B272414D-B18A-4D81-997D-E20EBAE48599}" dt="2024-12-22T12:38:21.929" v="6973" actId="165"/>
          <ac:grpSpMkLst>
            <pc:docMk/>
            <pc:sldMk cId="542882809" sldId="356"/>
            <ac:grpSpMk id="355" creationId="{64A53466-5075-476B-8AA3-79851A0422F2}"/>
          </ac:grpSpMkLst>
        </pc:grpChg>
        <pc:grpChg chg="mod">
          <ac:chgData name="Lim Kelvin" userId="624f6ae12bb7b72b" providerId="LiveId" clId="{B272414D-B18A-4D81-997D-E20EBAE48599}" dt="2024-12-22T12:38:21.929" v="6973" actId="165"/>
          <ac:grpSpMkLst>
            <pc:docMk/>
            <pc:sldMk cId="542882809" sldId="356"/>
            <ac:grpSpMk id="356" creationId="{A60FA71E-48BB-49CF-9736-CA8A758E3850}"/>
          </ac:grpSpMkLst>
        </pc:grpChg>
        <pc:grpChg chg="mod">
          <ac:chgData name="Lim Kelvin" userId="624f6ae12bb7b72b" providerId="LiveId" clId="{B272414D-B18A-4D81-997D-E20EBAE48599}" dt="2024-12-22T12:38:21.929" v="6973" actId="165"/>
          <ac:grpSpMkLst>
            <pc:docMk/>
            <pc:sldMk cId="542882809" sldId="356"/>
            <ac:grpSpMk id="357" creationId="{3641C85D-6638-461B-90D6-003011EB939B}"/>
          </ac:grpSpMkLst>
        </pc:grpChg>
        <pc:grpChg chg="mod">
          <ac:chgData name="Lim Kelvin" userId="624f6ae12bb7b72b" providerId="LiveId" clId="{B272414D-B18A-4D81-997D-E20EBAE48599}" dt="2024-12-22T12:38:21.929" v="6973" actId="165"/>
          <ac:grpSpMkLst>
            <pc:docMk/>
            <pc:sldMk cId="542882809" sldId="356"/>
            <ac:grpSpMk id="358" creationId="{9293E866-A312-41AA-A709-6B3DB8CA4BC1}"/>
          </ac:grpSpMkLst>
        </pc:grpChg>
        <pc:grpChg chg="mod">
          <ac:chgData name="Lim Kelvin" userId="624f6ae12bb7b72b" providerId="LiveId" clId="{B272414D-B18A-4D81-997D-E20EBAE48599}" dt="2024-12-22T12:38:21.929" v="6973" actId="165"/>
          <ac:grpSpMkLst>
            <pc:docMk/>
            <pc:sldMk cId="542882809" sldId="356"/>
            <ac:grpSpMk id="359" creationId="{C047EB9B-97E9-4361-A529-6E96AE257CD1}"/>
          </ac:grpSpMkLst>
        </pc:grpChg>
        <pc:grpChg chg="mod">
          <ac:chgData name="Lim Kelvin" userId="624f6ae12bb7b72b" providerId="LiveId" clId="{B272414D-B18A-4D81-997D-E20EBAE48599}" dt="2024-12-22T12:38:21.929" v="6973" actId="165"/>
          <ac:grpSpMkLst>
            <pc:docMk/>
            <pc:sldMk cId="542882809" sldId="356"/>
            <ac:grpSpMk id="361" creationId="{54827CAB-4A3C-4655-BF7D-F7B4C98A53F0}"/>
          </ac:grpSpMkLst>
        </pc:grpChg>
        <pc:grpChg chg="mod">
          <ac:chgData name="Lim Kelvin" userId="624f6ae12bb7b72b" providerId="LiveId" clId="{B272414D-B18A-4D81-997D-E20EBAE48599}" dt="2024-12-22T12:38:21.929" v="6973" actId="165"/>
          <ac:grpSpMkLst>
            <pc:docMk/>
            <pc:sldMk cId="542882809" sldId="356"/>
            <ac:grpSpMk id="365" creationId="{E0E00B52-4E2F-474D-9A09-AF6DE34C039F}"/>
          </ac:grpSpMkLst>
        </pc:grpChg>
        <pc:grpChg chg="mod">
          <ac:chgData name="Lim Kelvin" userId="624f6ae12bb7b72b" providerId="LiveId" clId="{B272414D-B18A-4D81-997D-E20EBAE48599}" dt="2024-12-22T12:38:21.929" v="6973" actId="165"/>
          <ac:grpSpMkLst>
            <pc:docMk/>
            <pc:sldMk cId="542882809" sldId="356"/>
            <ac:grpSpMk id="369" creationId="{26BF7BDE-D8C0-488E-BDEA-F0C6037E1D24}"/>
          </ac:grpSpMkLst>
        </pc:grpChg>
        <pc:grpChg chg="mod">
          <ac:chgData name="Lim Kelvin" userId="624f6ae12bb7b72b" providerId="LiveId" clId="{B272414D-B18A-4D81-997D-E20EBAE48599}" dt="2024-12-22T12:38:21.929" v="6973" actId="165"/>
          <ac:grpSpMkLst>
            <pc:docMk/>
            <pc:sldMk cId="542882809" sldId="356"/>
            <ac:grpSpMk id="373" creationId="{BB2142CC-BFF8-4850-AEEC-B4B2540997B8}"/>
          </ac:grpSpMkLst>
        </pc:grpChg>
        <pc:grpChg chg="mod">
          <ac:chgData name="Lim Kelvin" userId="624f6ae12bb7b72b" providerId="LiveId" clId="{B272414D-B18A-4D81-997D-E20EBAE48599}" dt="2024-12-22T12:38:21.929" v="6973" actId="165"/>
          <ac:grpSpMkLst>
            <pc:docMk/>
            <pc:sldMk cId="542882809" sldId="356"/>
            <ac:grpSpMk id="377" creationId="{8AE6E787-26AD-40D3-A218-DFE08109FA1C}"/>
          </ac:grpSpMkLst>
        </pc:grpChg>
        <pc:grpChg chg="mod">
          <ac:chgData name="Lim Kelvin" userId="624f6ae12bb7b72b" providerId="LiveId" clId="{B272414D-B18A-4D81-997D-E20EBAE48599}" dt="2024-12-22T12:38:21.929" v="6973" actId="165"/>
          <ac:grpSpMkLst>
            <pc:docMk/>
            <pc:sldMk cId="542882809" sldId="356"/>
            <ac:grpSpMk id="381" creationId="{27E18405-6AF8-4969-AAF9-62CB2741CB98}"/>
          </ac:grpSpMkLst>
        </pc:grpChg>
        <pc:grpChg chg="mod">
          <ac:chgData name="Lim Kelvin" userId="624f6ae12bb7b72b" providerId="LiveId" clId="{B272414D-B18A-4D81-997D-E20EBAE48599}" dt="2024-12-22T12:38:21.929" v="6973" actId="165"/>
          <ac:grpSpMkLst>
            <pc:docMk/>
            <pc:sldMk cId="542882809" sldId="356"/>
            <ac:grpSpMk id="385" creationId="{78F6296D-CC50-4196-956F-46EB1B59854E}"/>
          </ac:grpSpMkLst>
        </pc:grpChg>
        <pc:grpChg chg="mod">
          <ac:chgData name="Lim Kelvin" userId="624f6ae12bb7b72b" providerId="LiveId" clId="{B272414D-B18A-4D81-997D-E20EBAE48599}" dt="2024-12-22T12:38:21.929" v="6973" actId="165"/>
          <ac:grpSpMkLst>
            <pc:docMk/>
            <pc:sldMk cId="542882809" sldId="356"/>
            <ac:grpSpMk id="389" creationId="{688DA27C-F293-498C-8F24-671C95BE14B2}"/>
          </ac:grpSpMkLst>
        </pc:grpChg>
        <pc:grpChg chg="mod">
          <ac:chgData name="Lim Kelvin" userId="624f6ae12bb7b72b" providerId="LiveId" clId="{B272414D-B18A-4D81-997D-E20EBAE48599}" dt="2024-12-22T12:38:21.929" v="6973" actId="165"/>
          <ac:grpSpMkLst>
            <pc:docMk/>
            <pc:sldMk cId="542882809" sldId="356"/>
            <ac:grpSpMk id="393" creationId="{BF581CA5-A4A9-410E-8591-9360102C3659}"/>
          </ac:grpSpMkLst>
        </pc:grpChg>
        <pc:grpChg chg="mod">
          <ac:chgData name="Lim Kelvin" userId="624f6ae12bb7b72b" providerId="LiveId" clId="{B272414D-B18A-4D81-997D-E20EBAE48599}" dt="2024-12-22T12:38:21.929" v="6973" actId="165"/>
          <ac:grpSpMkLst>
            <pc:docMk/>
            <pc:sldMk cId="542882809" sldId="356"/>
            <ac:grpSpMk id="397" creationId="{51680D71-3FF6-4B91-B550-89BC8DA55391}"/>
          </ac:grpSpMkLst>
        </pc:grpChg>
        <pc:grpChg chg="mod">
          <ac:chgData name="Lim Kelvin" userId="624f6ae12bb7b72b" providerId="LiveId" clId="{B272414D-B18A-4D81-997D-E20EBAE48599}" dt="2024-12-22T12:38:21.929" v="6973" actId="165"/>
          <ac:grpSpMkLst>
            <pc:docMk/>
            <pc:sldMk cId="542882809" sldId="356"/>
            <ac:grpSpMk id="401" creationId="{81AFA2B5-800A-4DEC-9FA4-4BD50041CF74}"/>
          </ac:grpSpMkLst>
        </pc:grpChg>
        <pc:grpChg chg="mod">
          <ac:chgData name="Lim Kelvin" userId="624f6ae12bb7b72b" providerId="LiveId" clId="{B272414D-B18A-4D81-997D-E20EBAE48599}" dt="2024-12-22T12:38:21.929" v="6973" actId="165"/>
          <ac:grpSpMkLst>
            <pc:docMk/>
            <pc:sldMk cId="542882809" sldId="356"/>
            <ac:grpSpMk id="405" creationId="{E33ED2A3-C85C-489A-9DA7-74AB9E7C0BBF}"/>
          </ac:grpSpMkLst>
        </pc:grpChg>
        <pc:grpChg chg="mod">
          <ac:chgData name="Lim Kelvin" userId="624f6ae12bb7b72b" providerId="LiveId" clId="{B272414D-B18A-4D81-997D-E20EBAE48599}" dt="2024-12-22T12:38:21.929" v="6973" actId="165"/>
          <ac:grpSpMkLst>
            <pc:docMk/>
            <pc:sldMk cId="542882809" sldId="356"/>
            <ac:grpSpMk id="409" creationId="{26A82CD2-5703-49D5-ADCE-C885C62256DD}"/>
          </ac:grpSpMkLst>
        </pc:grpChg>
        <pc:grpChg chg="mod">
          <ac:chgData name="Lim Kelvin" userId="624f6ae12bb7b72b" providerId="LiveId" clId="{B272414D-B18A-4D81-997D-E20EBAE48599}" dt="2024-12-22T12:38:21.929" v="6973" actId="165"/>
          <ac:grpSpMkLst>
            <pc:docMk/>
            <pc:sldMk cId="542882809" sldId="356"/>
            <ac:grpSpMk id="413" creationId="{B885EC6B-6675-46AF-B4B3-2C6E8F490983}"/>
          </ac:grpSpMkLst>
        </pc:grpChg>
        <pc:grpChg chg="mod">
          <ac:chgData name="Lim Kelvin" userId="624f6ae12bb7b72b" providerId="LiveId" clId="{B272414D-B18A-4D81-997D-E20EBAE48599}" dt="2024-12-22T12:38:21.929" v="6973" actId="165"/>
          <ac:grpSpMkLst>
            <pc:docMk/>
            <pc:sldMk cId="542882809" sldId="356"/>
            <ac:grpSpMk id="417" creationId="{9A37921B-0AFE-417D-B8E7-31EE1BC73F20}"/>
          </ac:grpSpMkLst>
        </pc:grpChg>
        <pc:grpChg chg="mod">
          <ac:chgData name="Lim Kelvin" userId="624f6ae12bb7b72b" providerId="LiveId" clId="{B272414D-B18A-4D81-997D-E20EBAE48599}" dt="2024-12-22T12:38:21.929" v="6973" actId="165"/>
          <ac:grpSpMkLst>
            <pc:docMk/>
            <pc:sldMk cId="542882809" sldId="356"/>
            <ac:grpSpMk id="421" creationId="{3185BACE-C7F5-4303-B9C1-2F6D34D6CC25}"/>
          </ac:grpSpMkLst>
        </pc:grpChg>
        <pc:grpChg chg="mod">
          <ac:chgData name="Lim Kelvin" userId="624f6ae12bb7b72b" providerId="LiveId" clId="{B272414D-B18A-4D81-997D-E20EBAE48599}" dt="2024-12-22T12:38:21.929" v="6973" actId="165"/>
          <ac:grpSpMkLst>
            <pc:docMk/>
            <pc:sldMk cId="542882809" sldId="356"/>
            <ac:grpSpMk id="425" creationId="{556B2697-458A-412A-9FAB-D47D72C91C27}"/>
          </ac:grpSpMkLst>
        </pc:grpChg>
        <pc:grpChg chg="mod">
          <ac:chgData name="Lim Kelvin" userId="624f6ae12bb7b72b" providerId="LiveId" clId="{B272414D-B18A-4D81-997D-E20EBAE48599}" dt="2024-12-22T12:38:21.929" v="6973" actId="165"/>
          <ac:grpSpMkLst>
            <pc:docMk/>
            <pc:sldMk cId="542882809" sldId="356"/>
            <ac:grpSpMk id="429" creationId="{938839D9-2754-42E1-8F14-1437E98808D7}"/>
          </ac:grpSpMkLst>
        </pc:grpChg>
        <pc:grpChg chg="mod">
          <ac:chgData name="Lim Kelvin" userId="624f6ae12bb7b72b" providerId="LiveId" clId="{B272414D-B18A-4D81-997D-E20EBAE48599}" dt="2024-12-22T12:38:21.929" v="6973" actId="165"/>
          <ac:grpSpMkLst>
            <pc:docMk/>
            <pc:sldMk cId="542882809" sldId="356"/>
            <ac:grpSpMk id="433" creationId="{7F3DE97D-BA89-4C81-A260-71309CC21092}"/>
          </ac:grpSpMkLst>
        </pc:grpChg>
        <pc:grpChg chg="mod">
          <ac:chgData name="Lim Kelvin" userId="624f6ae12bb7b72b" providerId="LiveId" clId="{B272414D-B18A-4D81-997D-E20EBAE48599}" dt="2024-12-22T12:38:21.929" v="6973" actId="165"/>
          <ac:grpSpMkLst>
            <pc:docMk/>
            <pc:sldMk cId="542882809" sldId="356"/>
            <ac:grpSpMk id="437" creationId="{0D20726A-ACFD-4211-AB96-D9ED26728DA0}"/>
          </ac:grpSpMkLst>
        </pc:grpChg>
        <pc:grpChg chg="mod">
          <ac:chgData name="Lim Kelvin" userId="624f6ae12bb7b72b" providerId="LiveId" clId="{B272414D-B18A-4D81-997D-E20EBAE48599}" dt="2024-12-22T12:38:21.929" v="6973" actId="165"/>
          <ac:grpSpMkLst>
            <pc:docMk/>
            <pc:sldMk cId="542882809" sldId="356"/>
            <ac:grpSpMk id="441" creationId="{280F0929-2349-4B55-BE5B-953C627DE585}"/>
          </ac:grpSpMkLst>
        </pc:grpChg>
        <pc:grpChg chg="mod">
          <ac:chgData name="Lim Kelvin" userId="624f6ae12bb7b72b" providerId="LiveId" clId="{B272414D-B18A-4D81-997D-E20EBAE48599}" dt="2024-12-22T12:38:21.929" v="6973" actId="165"/>
          <ac:grpSpMkLst>
            <pc:docMk/>
            <pc:sldMk cId="542882809" sldId="356"/>
            <ac:grpSpMk id="445" creationId="{BC0956E1-B426-4107-AF54-D04B8FFFEC29}"/>
          </ac:grpSpMkLst>
        </pc:grpChg>
        <pc:grpChg chg="mod">
          <ac:chgData name="Lim Kelvin" userId="624f6ae12bb7b72b" providerId="LiveId" clId="{B272414D-B18A-4D81-997D-E20EBAE48599}" dt="2024-12-22T12:38:21.929" v="6973" actId="165"/>
          <ac:grpSpMkLst>
            <pc:docMk/>
            <pc:sldMk cId="542882809" sldId="356"/>
            <ac:grpSpMk id="449" creationId="{E6E8735F-EA60-4EC1-B518-8575F40122AF}"/>
          </ac:grpSpMkLst>
        </pc:grpChg>
        <pc:grpChg chg="mod topLvl">
          <ac:chgData name="Lim Kelvin" userId="624f6ae12bb7b72b" providerId="LiveId" clId="{B272414D-B18A-4D81-997D-E20EBAE48599}" dt="2024-12-22T12:38:21.929" v="6973" actId="165"/>
          <ac:grpSpMkLst>
            <pc:docMk/>
            <pc:sldMk cId="542882809" sldId="356"/>
            <ac:grpSpMk id="456" creationId="{FCC4505A-45FE-4266-98DE-E12EB33EEB94}"/>
          </ac:grpSpMkLst>
        </pc:grpChg>
        <pc:grpChg chg="mod">
          <ac:chgData name="Lim Kelvin" userId="624f6ae12bb7b72b" providerId="LiveId" clId="{B272414D-B18A-4D81-997D-E20EBAE48599}" dt="2024-12-22T12:38:21.929" v="6973" actId="165"/>
          <ac:grpSpMkLst>
            <pc:docMk/>
            <pc:sldMk cId="542882809" sldId="356"/>
            <ac:grpSpMk id="457" creationId="{E92B19CD-E401-4D7B-99C4-F3394C4FE706}"/>
          </ac:grpSpMkLst>
        </pc:grpChg>
        <pc:grpChg chg="mod">
          <ac:chgData name="Lim Kelvin" userId="624f6ae12bb7b72b" providerId="LiveId" clId="{B272414D-B18A-4D81-997D-E20EBAE48599}" dt="2024-12-22T12:38:21.929" v="6973" actId="165"/>
          <ac:grpSpMkLst>
            <pc:docMk/>
            <pc:sldMk cId="542882809" sldId="356"/>
            <ac:grpSpMk id="458" creationId="{19E2CA65-EF1C-4A66-AC68-DC537A8DF792}"/>
          </ac:grpSpMkLst>
        </pc:grpChg>
        <pc:grpChg chg="mod">
          <ac:chgData name="Lim Kelvin" userId="624f6ae12bb7b72b" providerId="LiveId" clId="{B272414D-B18A-4D81-997D-E20EBAE48599}" dt="2024-12-22T12:38:21.929" v="6973" actId="165"/>
          <ac:grpSpMkLst>
            <pc:docMk/>
            <pc:sldMk cId="542882809" sldId="356"/>
            <ac:grpSpMk id="459" creationId="{51BE7D58-322B-4319-9F1E-236098AA2EB6}"/>
          </ac:grpSpMkLst>
        </pc:grpChg>
        <pc:grpChg chg="mod">
          <ac:chgData name="Lim Kelvin" userId="624f6ae12bb7b72b" providerId="LiveId" clId="{B272414D-B18A-4D81-997D-E20EBAE48599}" dt="2024-12-22T12:38:21.929" v="6973" actId="165"/>
          <ac:grpSpMkLst>
            <pc:docMk/>
            <pc:sldMk cId="542882809" sldId="356"/>
            <ac:grpSpMk id="460" creationId="{A1FB5BDF-46E2-4A8E-9E81-E69728484E29}"/>
          </ac:grpSpMkLst>
        </pc:grpChg>
        <pc:grpChg chg="mod">
          <ac:chgData name="Lim Kelvin" userId="624f6ae12bb7b72b" providerId="LiveId" clId="{B272414D-B18A-4D81-997D-E20EBAE48599}" dt="2024-12-22T12:38:21.929" v="6973" actId="165"/>
          <ac:grpSpMkLst>
            <pc:docMk/>
            <pc:sldMk cId="542882809" sldId="356"/>
            <ac:grpSpMk id="461" creationId="{83944B82-D774-4918-B655-682BC0FA2335}"/>
          </ac:grpSpMkLst>
        </pc:grpChg>
        <pc:grpChg chg="mod">
          <ac:chgData name="Lim Kelvin" userId="624f6ae12bb7b72b" providerId="LiveId" clId="{B272414D-B18A-4D81-997D-E20EBAE48599}" dt="2024-12-22T12:38:21.929" v="6973" actId="165"/>
          <ac:grpSpMkLst>
            <pc:docMk/>
            <pc:sldMk cId="542882809" sldId="356"/>
            <ac:grpSpMk id="462" creationId="{9EA25031-C5E4-4091-A0CD-F31B8F672FCE}"/>
          </ac:grpSpMkLst>
        </pc:grpChg>
        <pc:grpChg chg="mod">
          <ac:chgData name="Lim Kelvin" userId="624f6ae12bb7b72b" providerId="LiveId" clId="{B272414D-B18A-4D81-997D-E20EBAE48599}" dt="2024-12-22T12:38:21.929" v="6973" actId="165"/>
          <ac:grpSpMkLst>
            <pc:docMk/>
            <pc:sldMk cId="542882809" sldId="356"/>
            <ac:grpSpMk id="463" creationId="{CC1764AC-770E-46A6-8FDE-A35479324DFC}"/>
          </ac:grpSpMkLst>
        </pc:grpChg>
        <pc:grpChg chg="mod">
          <ac:chgData name="Lim Kelvin" userId="624f6ae12bb7b72b" providerId="LiveId" clId="{B272414D-B18A-4D81-997D-E20EBAE48599}" dt="2024-12-22T12:38:21.929" v="6973" actId="165"/>
          <ac:grpSpMkLst>
            <pc:docMk/>
            <pc:sldMk cId="542882809" sldId="356"/>
            <ac:grpSpMk id="464" creationId="{1FC29BAE-FE4E-4F1B-A000-294EBCC89C40}"/>
          </ac:grpSpMkLst>
        </pc:grpChg>
        <pc:grpChg chg="mod">
          <ac:chgData name="Lim Kelvin" userId="624f6ae12bb7b72b" providerId="LiveId" clId="{B272414D-B18A-4D81-997D-E20EBAE48599}" dt="2024-12-22T12:38:21.929" v="6973" actId="165"/>
          <ac:grpSpMkLst>
            <pc:docMk/>
            <pc:sldMk cId="542882809" sldId="356"/>
            <ac:grpSpMk id="465" creationId="{8FDCA2C2-3853-45EE-B22A-1C03E44B517B}"/>
          </ac:grpSpMkLst>
        </pc:grpChg>
        <pc:grpChg chg="mod">
          <ac:chgData name="Lim Kelvin" userId="624f6ae12bb7b72b" providerId="LiveId" clId="{B272414D-B18A-4D81-997D-E20EBAE48599}" dt="2024-12-22T12:38:21.929" v="6973" actId="165"/>
          <ac:grpSpMkLst>
            <pc:docMk/>
            <pc:sldMk cId="542882809" sldId="356"/>
            <ac:grpSpMk id="466" creationId="{934A4218-EBF9-4DBF-B6B8-BE8DD9ED4E96}"/>
          </ac:grpSpMkLst>
        </pc:grpChg>
        <pc:grpChg chg="mod">
          <ac:chgData name="Lim Kelvin" userId="624f6ae12bb7b72b" providerId="LiveId" clId="{B272414D-B18A-4D81-997D-E20EBAE48599}" dt="2024-12-22T12:38:21.929" v="6973" actId="165"/>
          <ac:grpSpMkLst>
            <pc:docMk/>
            <pc:sldMk cId="542882809" sldId="356"/>
            <ac:grpSpMk id="467" creationId="{7FE11780-1680-4C2A-8D3C-1795B25E49D0}"/>
          </ac:grpSpMkLst>
        </pc:grpChg>
        <pc:grpChg chg="mod">
          <ac:chgData name="Lim Kelvin" userId="624f6ae12bb7b72b" providerId="LiveId" clId="{B272414D-B18A-4D81-997D-E20EBAE48599}" dt="2024-12-22T12:38:21.929" v="6973" actId="165"/>
          <ac:grpSpMkLst>
            <pc:docMk/>
            <pc:sldMk cId="542882809" sldId="356"/>
            <ac:grpSpMk id="468" creationId="{3808629B-154B-4D95-B764-96E6613B26F7}"/>
          </ac:grpSpMkLst>
        </pc:grpChg>
        <pc:grpChg chg="mod">
          <ac:chgData name="Lim Kelvin" userId="624f6ae12bb7b72b" providerId="LiveId" clId="{B272414D-B18A-4D81-997D-E20EBAE48599}" dt="2024-12-22T12:38:21.929" v="6973" actId="165"/>
          <ac:grpSpMkLst>
            <pc:docMk/>
            <pc:sldMk cId="542882809" sldId="356"/>
            <ac:grpSpMk id="469" creationId="{AEA26176-B9B2-4CC2-853E-D7505491AC36}"/>
          </ac:grpSpMkLst>
        </pc:grpChg>
        <pc:grpChg chg="mod">
          <ac:chgData name="Lim Kelvin" userId="624f6ae12bb7b72b" providerId="LiveId" clId="{B272414D-B18A-4D81-997D-E20EBAE48599}" dt="2024-12-22T12:38:21.929" v="6973" actId="165"/>
          <ac:grpSpMkLst>
            <pc:docMk/>
            <pc:sldMk cId="542882809" sldId="356"/>
            <ac:grpSpMk id="470" creationId="{58553C07-B1DC-44A5-89F8-105D215080CB}"/>
          </ac:grpSpMkLst>
        </pc:grpChg>
        <pc:grpChg chg="mod">
          <ac:chgData name="Lim Kelvin" userId="624f6ae12bb7b72b" providerId="LiveId" clId="{B272414D-B18A-4D81-997D-E20EBAE48599}" dt="2024-12-22T12:38:21.929" v="6973" actId="165"/>
          <ac:grpSpMkLst>
            <pc:docMk/>
            <pc:sldMk cId="542882809" sldId="356"/>
            <ac:grpSpMk id="471" creationId="{A433CE5D-13FD-4EDA-AE4B-8D984AA59B8A}"/>
          </ac:grpSpMkLst>
        </pc:grpChg>
        <pc:grpChg chg="mod">
          <ac:chgData name="Lim Kelvin" userId="624f6ae12bb7b72b" providerId="LiveId" clId="{B272414D-B18A-4D81-997D-E20EBAE48599}" dt="2024-12-22T12:38:21.929" v="6973" actId="165"/>
          <ac:grpSpMkLst>
            <pc:docMk/>
            <pc:sldMk cId="542882809" sldId="356"/>
            <ac:grpSpMk id="472" creationId="{DC0035B8-165C-4723-A876-8E2004C47649}"/>
          </ac:grpSpMkLst>
        </pc:grpChg>
        <pc:grpChg chg="mod">
          <ac:chgData name="Lim Kelvin" userId="624f6ae12bb7b72b" providerId="LiveId" clId="{B272414D-B18A-4D81-997D-E20EBAE48599}" dt="2024-12-22T12:38:21.929" v="6973" actId="165"/>
          <ac:grpSpMkLst>
            <pc:docMk/>
            <pc:sldMk cId="542882809" sldId="356"/>
            <ac:grpSpMk id="473" creationId="{314CE141-F727-41AA-8A0A-4DA0BC913287}"/>
          </ac:grpSpMkLst>
        </pc:grpChg>
        <pc:grpChg chg="mod">
          <ac:chgData name="Lim Kelvin" userId="624f6ae12bb7b72b" providerId="LiveId" clId="{B272414D-B18A-4D81-997D-E20EBAE48599}" dt="2024-12-22T12:38:21.929" v="6973" actId="165"/>
          <ac:grpSpMkLst>
            <pc:docMk/>
            <pc:sldMk cId="542882809" sldId="356"/>
            <ac:grpSpMk id="474" creationId="{F0D8CF4E-04C1-41D9-8BD7-75C8D5D091FC}"/>
          </ac:grpSpMkLst>
        </pc:grpChg>
        <pc:grpChg chg="mod">
          <ac:chgData name="Lim Kelvin" userId="624f6ae12bb7b72b" providerId="LiveId" clId="{B272414D-B18A-4D81-997D-E20EBAE48599}" dt="2024-12-22T12:38:21.929" v="6973" actId="165"/>
          <ac:grpSpMkLst>
            <pc:docMk/>
            <pc:sldMk cId="542882809" sldId="356"/>
            <ac:grpSpMk id="476" creationId="{C82E3ED0-CADB-4157-8DDE-A5456843234E}"/>
          </ac:grpSpMkLst>
        </pc:grpChg>
        <pc:grpChg chg="mod">
          <ac:chgData name="Lim Kelvin" userId="624f6ae12bb7b72b" providerId="LiveId" clId="{B272414D-B18A-4D81-997D-E20EBAE48599}" dt="2024-12-22T12:38:21.929" v="6973" actId="165"/>
          <ac:grpSpMkLst>
            <pc:docMk/>
            <pc:sldMk cId="542882809" sldId="356"/>
            <ac:grpSpMk id="480" creationId="{6B41BE26-EE6E-46F9-8076-FE670B631ED1}"/>
          </ac:grpSpMkLst>
        </pc:grpChg>
        <pc:grpChg chg="mod">
          <ac:chgData name="Lim Kelvin" userId="624f6ae12bb7b72b" providerId="LiveId" clId="{B272414D-B18A-4D81-997D-E20EBAE48599}" dt="2024-12-22T12:38:21.929" v="6973" actId="165"/>
          <ac:grpSpMkLst>
            <pc:docMk/>
            <pc:sldMk cId="542882809" sldId="356"/>
            <ac:grpSpMk id="484" creationId="{820EF234-83CA-4A81-9F34-49DD45337E45}"/>
          </ac:grpSpMkLst>
        </pc:grpChg>
        <pc:grpChg chg="mod">
          <ac:chgData name="Lim Kelvin" userId="624f6ae12bb7b72b" providerId="LiveId" clId="{B272414D-B18A-4D81-997D-E20EBAE48599}" dt="2024-12-22T12:38:21.929" v="6973" actId="165"/>
          <ac:grpSpMkLst>
            <pc:docMk/>
            <pc:sldMk cId="542882809" sldId="356"/>
            <ac:grpSpMk id="488" creationId="{D3D96876-1C24-4852-A0F8-2B63780A90C1}"/>
          </ac:grpSpMkLst>
        </pc:grpChg>
        <pc:grpChg chg="mod">
          <ac:chgData name="Lim Kelvin" userId="624f6ae12bb7b72b" providerId="LiveId" clId="{B272414D-B18A-4D81-997D-E20EBAE48599}" dt="2024-12-22T12:38:21.929" v="6973" actId="165"/>
          <ac:grpSpMkLst>
            <pc:docMk/>
            <pc:sldMk cId="542882809" sldId="356"/>
            <ac:grpSpMk id="492" creationId="{099EB449-5D42-48AB-97ED-D3DD8240AA5D}"/>
          </ac:grpSpMkLst>
        </pc:grpChg>
        <pc:grpChg chg="mod">
          <ac:chgData name="Lim Kelvin" userId="624f6ae12bb7b72b" providerId="LiveId" clId="{B272414D-B18A-4D81-997D-E20EBAE48599}" dt="2024-12-22T12:38:21.929" v="6973" actId="165"/>
          <ac:grpSpMkLst>
            <pc:docMk/>
            <pc:sldMk cId="542882809" sldId="356"/>
            <ac:grpSpMk id="496" creationId="{454185E3-6E65-4078-9864-A61682B4FCF3}"/>
          </ac:grpSpMkLst>
        </pc:grpChg>
        <pc:grpChg chg="mod">
          <ac:chgData name="Lim Kelvin" userId="624f6ae12bb7b72b" providerId="LiveId" clId="{B272414D-B18A-4D81-997D-E20EBAE48599}" dt="2024-12-22T12:38:21.929" v="6973" actId="165"/>
          <ac:grpSpMkLst>
            <pc:docMk/>
            <pc:sldMk cId="542882809" sldId="356"/>
            <ac:grpSpMk id="500" creationId="{6BD8D5C8-B9AF-4DA2-95B7-EACBBD46B51A}"/>
          </ac:grpSpMkLst>
        </pc:grpChg>
        <pc:grpChg chg="mod">
          <ac:chgData name="Lim Kelvin" userId="624f6ae12bb7b72b" providerId="LiveId" clId="{B272414D-B18A-4D81-997D-E20EBAE48599}" dt="2024-12-22T12:38:21.929" v="6973" actId="165"/>
          <ac:grpSpMkLst>
            <pc:docMk/>
            <pc:sldMk cId="542882809" sldId="356"/>
            <ac:grpSpMk id="504" creationId="{0C9291DE-F4D9-42F2-8E43-63147EDF4DF0}"/>
          </ac:grpSpMkLst>
        </pc:grpChg>
        <pc:grpChg chg="mod">
          <ac:chgData name="Lim Kelvin" userId="624f6ae12bb7b72b" providerId="LiveId" clId="{B272414D-B18A-4D81-997D-E20EBAE48599}" dt="2024-12-22T12:38:21.929" v="6973" actId="165"/>
          <ac:grpSpMkLst>
            <pc:docMk/>
            <pc:sldMk cId="542882809" sldId="356"/>
            <ac:grpSpMk id="508" creationId="{617F9899-2124-4263-AECD-A250373861C6}"/>
          </ac:grpSpMkLst>
        </pc:grpChg>
        <pc:grpChg chg="mod">
          <ac:chgData name="Lim Kelvin" userId="624f6ae12bb7b72b" providerId="LiveId" clId="{B272414D-B18A-4D81-997D-E20EBAE48599}" dt="2024-12-22T12:38:21.929" v="6973" actId="165"/>
          <ac:grpSpMkLst>
            <pc:docMk/>
            <pc:sldMk cId="542882809" sldId="356"/>
            <ac:grpSpMk id="512" creationId="{37A378FE-96CF-4FEE-BC4D-62EE2579B6EB}"/>
          </ac:grpSpMkLst>
        </pc:grpChg>
        <pc:grpChg chg="mod">
          <ac:chgData name="Lim Kelvin" userId="624f6ae12bb7b72b" providerId="LiveId" clId="{B272414D-B18A-4D81-997D-E20EBAE48599}" dt="2024-12-22T12:38:21.929" v="6973" actId="165"/>
          <ac:grpSpMkLst>
            <pc:docMk/>
            <pc:sldMk cId="542882809" sldId="356"/>
            <ac:grpSpMk id="516" creationId="{051FA34F-B8E3-4EF3-8F9A-219BBB52FD87}"/>
          </ac:grpSpMkLst>
        </pc:grpChg>
        <pc:grpChg chg="mod">
          <ac:chgData name="Lim Kelvin" userId="624f6ae12bb7b72b" providerId="LiveId" clId="{B272414D-B18A-4D81-997D-E20EBAE48599}" dt="2024-12-22T12:38:21.929" v="6973" actId="165"/>
          <ac:grpSpMkLst>
            <pc:docMk/>
            <pc:sldMk cId="542882809" sldId="356"/>
            <ac:grpSpMk id="520" creationId="{0BB19C95-A3BA-459B-B53F-878250E285E2}"/>
          </ac:grpSpMkLst>
        </pc:grpChg>
        <pc:grpChg chg="mod">
          <ac:chgData name="Lim Kelvin" userId="624f6ae12bb7b72b" providerId="LiveId" clId="{B272414D-B18A-4D81-997D-E20EBAE48599}" dt="2024-12-22T12:38:21.929" v="6973" actId="165"/>
          <ac:grpSpMkLst>
            <pc:docMk/>
            <pc:sldMk cId="542882809" sldId="356"/>
            <ac:grpSpMk id="524" creationId="{1A6E722A-2DB4-45D3-8E5E-119193AB91BA}"/>
          </ac:grpSpMkLst>
        </pc:grpChg>
        <pc:grpChg chg="mod">
          <ac:chgData name="Lim Kelvin" userId="624f6ae12bb7b72b" providerId="LiveId" clId="{B272414D-B18A-4D81-997D-E20EBAE48599}" dt="2024-12-22T12:38:21.929" v="6973" actId="165"/>
          <ac:grpSpMkLst>
            <pc:docMk/>
            <pc:sldMk cId="542882809" sldId="356"/>
            <ac:grpSpMk id="528" creationId="{649DE0EF-C432-43D7-8BE4-B6481F80E6D2}"/>
          </ac:grpSpMkLst>
        </pc:grpChg>
        <pc:grpChg chg="mod">
          <ac:chgData name="Lim Kelvin" userId="624f6ae12bb7b72b" providerId="LiveId" clId="{B272414D-B18A-4D81-997D-E20EBAE48599}" dt="2024-12-22T12:38:21.929" v="6973" actId="165"/>
          <ac:grpSpMkLst>
            <pc:docMk/>
            <pc:sldMk cId="542882809" sldId="356"/>
            <ac:grpSpMk id="532" creationId="{40AEF72A-2316-45FE-886C-E44F35C04E75}"/>
          </ac:grpSpMkLst>
        </pc:grpChg>
        <pc:grpChg chg="mod">
          <ac:chgData name="Lim Kelvin" userId="624f6ae12bb7b72b" providerId="LiveId" clId="{B272414D-B18A-4D81-997D-E20EBAE48599}" dt="2024-12-22T12:38:21.929" v="6973" actId="165"/>
          <ac:grpSpMkLst>
            <pc:docMk/>
            <pc:sldMk cId="542882809" sldId="356"/>
            <ac:grpSpMk id="536" creationId="{2C990E4C-5ABB-40A0-9E88-9CB11F3895D5}"/>
          </ac:grpSpMkLst>
        </pc:grpChg>
        <pc:grpChg chg="mod">
          <ac:chgData name="Lim Kelvin" userId="624f6ae12bb7b72b" providerId="LiveId" clId="{B272414D-B18A-4D81-997D-E20EBAE48599}" dt="2024-12-22T12:38:21.929" v="6973" actId="165"/>
          <ac:grpSpMkLst>
            <pc:docMk/>
            <pc:sldMk cId="542882809" sldId="356"/>
            <ac:grpSpMk id="540" creationId="{B9AF0568-6A92-42ED-BBCF-263111164BB2}"/>
          </ac:grpSpMkLst>
        </pc:grpChg>
        <pc:grpChg chg="mod">
          <ac:chgData name="Lim Kelvin" userId="624f6ae12bb7b72b" providerId="LiveId" clId="{B272414D-B18A-4D81-997D-E20EBAE48599}" dt="2024-12-22T12:38:21.929" v="6973" actId="165"/>
          <ac:grpSpMkLst>
            <pc:docMk/>
            <pc:sldMk cId="542882809" sldId="356"/>
            <ac:grpSpMk id="544" creationId="{DB07FB9E-B5D2-4917-9984-025BB195C57E}"/>
          </ac:grpSpMkLst>
        </pc:grpChg>
        <pc:grpChg chg="mod topLvl">
          <ac:chgData name="Lim Kelvin" userId="624f6ae12bb7b72b" providerId="LiveId" clId="{B272414D-B18A-4D81-997D-E20EBAE48599}" dt="2024-12-22T12:38:21.929" v="6973" actId="165"/>
          <ac:grpSpMkLst>
            <pc:docMk/>
            <pc:sldMk cId="542882809" sldId="356"/>
            <ac:grpSpMk id="547" creationId="{A9A83824-7111-43D4-9FAE-488E9B8D761A}"/>
          </ac:grpSpMkLst>
        </pc:grpChg>
        <pc:grpChg chg="mod">
          <ac:chgData name="Lim Kelvin" userId="624f6ae12bb7b72b" providerId="LiveId" clId="{B272414D-B18A-4D81-997D-E20EBAE48599}" dt="2024-12-22T12:38:21.929" v="6973" actId="165"/>
          <ac:grpSpMkLst>
            <pc:docMk/>
            <pc:sldMk cId="542882809" sldId="356"/>
            <ac:grpSpMk id="553" creationId="{0B252654-D741-4023-86A7-DB5BBC8FB4F8}"/>
          </ac:grpSpMkLst>
        </pc:grpChg>
        <pc:grpChg chg="mod">
          <ac:chgData name="Lim Kelvin" userId="624f6ae12bb7b72b" providerId="LiveId" clId="{B272414D-B18A-4D81-997D-E20EBAE48599}" dt="2024-12-22T12:38:21.929" v="6973" actId="165"/>
          <ac:grpSpMkLst>
            <pc:docMk/>
            <pc:sldMk cId="542882809" sldId="356"/>
            <ac:grpSpMk id="554" creationId="{C7EA3E58-BA84-4A26-A623-0945153616DB}"/>
          </ac:grpSpMkLst>
        </pc:grpChg>
        <pc:grpChg chg="mod">
          <ac:chgData name="Lim Kelvin" userId="624f6ae12bb7b72b" providerId="LiveId" clId="{B272414D-B18A-4D81-997D-E20EBAE48599}" dt="2024-12-22T12:38:21.929" v="6973" actId="165"/>
          <ac:grpSpMkLst>
            <pc:docMk/>
            <pc:sldMk cId="542882809" sldId="356"/>
            <ac:grpSpMk id="555" creationId="{5A42546E-7ECA-45A4-ADD2-293F32BF893E}"/>
          </ac:grpSpMkLst>
        </pc:grpChg>
        <pc:grpChg chg="mod">
          <ac:chgData name="Lim Kelvin" userId="624f6ae12bb7b72b" providerId="LiveId" clId="{B272414D-B18A-4D81-997D-E20EBAE48599}" dt="2024-12-22T12:38:21.929" v="6973" actId="165"/>
          <ac:grpSpMkLst>
            <pc:docMk/>
            <pc:sldMk cId="542882809" sldId="356"/>
            <ac:grpSpMk id="556" creationId="{07F4058F-F9E7-4860-91C4-6D742ECD8172}"/>
          </ac:grpSpMkLst>
        </pc:grpChg>
        <pc:grpChg chg="mod">
          <ac:chgData name="Lim Kelvin" userId="624f6ae12bb7b72b" providerId="LiveId" clId="{B272414D-B18A-4D81-997D-E20EBAE48599}" dt="2024-12-22T12:38:21.929" v="6973" actId="165"/>
          <ac:grpSpMkLst>
            <pc:docMk/>
            <pc:sldMk cId="542882809" sldId="356"/>
            <ac:grpSpMk id="557" creationId="{CD1BEF06-4D80-472B-A33E-31A3A8229E4F}"/>
          </ac:grpSpMkLst>
        </pc:grpChg>
        <pc:grpChg chg="mod">
          <ac:chgData name="Lim Kelvin" userId="624f6ae12bb7b72b" providerId="LiveId" clId="{B272414D-B18A-4D81-997D-E20EBAE48599}" dt="2024-12-22T12:38:21.929" v="6973" actId="165"/>
          <ac:grpSpMkLst>
            <pc:docMk/>
            <pc:sldMk cId="542882809" sldId="356"/>
            <ac:grpSpMk id="558" creationId="{7DA02E96-3012-4ECA-AC4D-16BE84EF06BF}"/>
          </ac:grpSpMkLst>
        </pc:grpChg>
        <pc:grpChg chg="mod">
          <ac:chgData name="Lim Kelvin" userId="624f6ae12bb7b72b" providerId="LiveId" clId="{B272414D-B18A-4D81-997D-E20EBAE48599}" dt="2024-12-22T12:38:21.929" v="6973" actId="165"/>
          <ac:grpSpMkLst>
            <pc:docMk/>
            <pc:sldMk cId="542882809" sldId="356"/>
            <ac:grpSpMk id="559" creationId="{3C580FA7-E0AA-4D47-B5E9-DB63378505B9}"/>
          </ac:grpSpMkLst>
        </pc:grpChg>
        <pc:grpChg chg="mod">
          <ac:chgData name="Lim Kelvin" userId="624f6ae12bb7b72b" providerId="LiveId" clId="{B272414D-B18A-4D81-997D-E20EBAE48599}" dt="2024-12-22T12:38:21.929" v="6973" actId="165"/>
          <ac:grpSpMkLst>
            <pc:docMk/>
            <pc:sldMk cId="542882809" sldId="356"/>
            <ac:grpSpMk id="560" creationId="{8D781BC6-E737-4FD1-A016-DA862BD8287A}"/>
          </ac:grpSpMkLst>
        </pc:grpChg>
        <pc:grpChg chg="mod">
          <ac:chgData name="Lim Kelvin" userId="624f6ae12bb7b72b" providerId="LiveId" clId="{B272414D-B18A-4D81-997D-E20EBAE48599}" dt="2024-12-22T12:38:21.929" v="6973" actId="165"/>
          <ac:grpSpMkLst>
            <pc:docMk/>
            <pc:sldMk cId="542882809" sldId="356"/>
            <ac:grpSpMk id="561" creationId="{154ABFD5-B648-4641-925E-08F1890A2D72}"/>
          </ac:grpSpMkLst>
        </pc:grpChg>
        <pc:grpChg chg="mod">
          <ac:chgData name="Lim Kelvin" userId="624f6ae12bb7b72b" providerId="LiveId" clId="{B272414D-B18A-4D81-997D-E20EBAE48599}" dt="2024-12-22T12:38:21.929" v="6973" actId="165"/>
          <ac:grpSpMkLst>
            <pc:docMk/>
            <pc:sldMk cId="542882809" sldId="356"/>
            <ac:grpSpMk id="562" creationId="{316B930E-6B3F-4F45-8D58-8FFE335460FF}"/>
          </ac:grpSpMkLst>
        </pc:grpChg>
        <pc:grpChg chg="mod">
          <ac:chgData name="Lim Kelvin" userId="624f6ae12bb7b72b" providerId="LiveId" clId="{B272414D-B18A-4D81-997D-E20EBAE48599}" dt="2024-12-22T12:38:21.929" v="6973" actId="165"/>
          <ac:grpSpMkLst>
            <pc:docMk/>
            <pc:sldMk cId="542882809" sldId="356"/>
            <ac:grpSpMk id="564" creationId="{2927A7A8-62AF-4CDE-946E-567765C50D4D}"/>
          </ac:grpSpMkLst>
        </pc:grpChg>
        <pc:grpChg chg="mod">
          <ac:chgData name="Lim Kelvin" userId="624f6ae12bb7b72b" providerId="LiveId" clId="{B272414D-B18A-4D81-997D-E20EBAE48599}" dt="2024-12-22T12:38:21.929" v="6973" actId="165"/>
          <ac:grpSpMkLst>
            <pc:docMk/>
            <pc:sldMk cId="542882809" sldId="356"/>
            <ac:grpSpMk id="565" creationId="{844D7890-3573-468B-82FB-40D9FA079FA5}"/>
          </ac:grpSpMkLst>
        </pc:grpChg>
        <pc:grpChg chg="mod">
          <ac:chgData name="Lim Kelvin" userId="624f6ae12bb7b72b" providerId="LiveId" clId="{B272414D-B18A-4D81-997D-E20EBAE48599}" dt="2024-12-22T12:38:21.929" v="6973" actId="165"/>
          <ac:grpSpMkLst>
            <pc:docMk/>
            <pc:sldMk cId="542882809" sldId="356"/>
            <ac:grpSpMk id="566" creationId="{9FD88F2D-784B-40B7-AA50-1880C9095781}"/>
          </ac:grpSpMkLst>
        </pc:grpChg>
        <pc:grpChg chg="mod">
          <ac:chgData name="Lim Kelvin" userId="624f6ae12bb7b72b" providerId="LiveId" clId="{B272414D-B18A-4D81-997D-E20EBAE48599}" dt="2024-12-22T12:38:21.929" v="6973" actId="165"/>
          <ac:grpSpMkLst>
            <pc:docMk/>
            <pc:sldMk cId="542882809" sldId="356"/>
            <ac:grpSpMk id="567" creationId="{F528C820-117A-4E55-8AF5-4FE234A7C811}"/>
          </ac:grpSpMkLst>
        </pc:grpChg>
        <pc:grpChg chg="mod">
          <ac:chgData name="Lim Kelvin" userId="624f6ae12bb7b72b" providerId="LiveId" clId="{B272414D-B18A-4D81-997D-E20EBAE48599}" dt="2024-12-22T12:38:21.929" v="6973" actId="165"/>
          <ac:grpSpMkLst>
            <pc:docMk/>
            <pc:sldMk cId="542882809" sldId="356"/>
            <ac:grpSpMk id="569" creationId="{5FB69FD5-F387-460C-B532-6B43EC4EF892}"/>
          </ac:grpSpMkLst>
        </pc:grpChg>
        <pc:grpChg chg="mod">
          <ac:chgData name="Lim Kelvin" userId="624f6ae12bb7b72b" providerId="LiveId" clId="{B272414D-B18A-4D81-997D-E20EBAE48599}" dt="2024-12-22T12:38:21.929" v="6973" actId="165"/>
          <ac:grpSpMkLst>
            <pc:docMk/>
            <pc:sldMk cId="542882809" sldId="356"/>
            <ac:grpSpMk id="570" creationId="{175C9CF2-0387-4903-957D-22819DC6240A}"/>
          </ac:grpSpMkLst>
        </pc:grpChg>
        <pc:grpChg chg="mod">
          <ac:chgData name="Lim Kelvin" userId="624f6ae12bb7b72b" providerId="LiveId" clId="{B272414D-B18A-4D81-997D-E20EBAE48599}" dt="2024-12-22T12:38:21.929" v="6973" actId="165"/>
          <ac:grpSpMkLst>
            <pc:docMk/>
            <pc:sldMk cId="542882809" sldId="356"/>
            <ac:grpSpMk id="571" creationId="{71BE107E-E63F-41B3-A64E-727B8EEFCB5F}"/>
          </ac:grpSpMkLst>
        </pc:grpChg>
        <pc:grpChg chg="mod">
          <ac:chgData name="Lim Kelvin" userId="624f6ae12bb7b72b" providerId="LiveId" clId="{B272414D-B18A-4D81-997D-E20EBAE48599}" dt="2024-12-22T12:38:21.929" v="6973" actId="165"/>
          <ac:grpSpMkLst>
            <pc:docMk/>
            <pc:sldMk cId="542882809" sldId="356"/>
            <ac:grpSpMk id="573" creationId="{B8611100-AB39-437D-9D22-644CBC24753A}"/>
          </ac:grpSpMkLst>
        </pc:grpChg>
        <pc:grpChg chg="mod">
          <ac:chgData name="Lim Kelvin" userId="624f6ae12bb7b72b" providerId="LiveId" clId="{B272414D-B18A-4D81-997D-E20EBAE48599}" dt="2024-12-22T12:38:21.929" v="6973" actId="165"/>
          <ac:grpSpMkLst>
            <pc:docMk/>
            <pc:sldMk cId="542882809" sldId="356"/>
            <ac:grpSpMk id="574" creationId="{E10F3217-FC45-4D84-9C1E-5BE2A0C6D5BC}"/>
          </ac:grpSpMkLst>
        </pc:grpChg>
        <pc:grpChg chg="mod">
          <ac:chgData name="Lim Kelvin" userId="624f6ae12bb7b72b" providerId="LiveId" clId="{B272414D-B18A-4D81-997D-E20EBAE48599}" dt="2024-12-22T12:38:21.929" v="6973" actId="165"/>
          <ac:grpSpMkLst>
            <pc:docMk/>
            <pc:sldMk cId="542882809" sldId="356"/>
            <ac:grpSpMk id="575" creationId="{EEA77ED1-3D6F-4551-9E4B-9CCA7B59F012}"/>
          </ac:grpSpMkLst>
        </pc:grpChg>
        <pc:grpChg chg="mod">
          <ac:chgData name="Lim Kelvin" userId="624f6ae12bb7b72b" providerId="LiveId" clId="{B272414D-B18A-4D81-997D-E20EBAE48599}" dt="2024-12-22T12:38:21.929" v="6973" actId="165"/>
          <ac:grpSpMkLst>
            <pc:docMk/>
            <pc:sldMk cId="542882809" sldId="356"/>
            <ac:grpSpMk id="576" creationId="{D47A2B72-6AF9-4AA7-B556-7A6B44C1EED3}"/>
          </ac:grpSpMkLst>
        </pc:grpChg>
        <pc:grpChg chg="mod">
          <ac:chgData name="Lim Kelvin" userId="624f6ae12bb7b72b" providerId="LiveId" clId="{B272414D-B18A-4D81-997D-E20EBAE48599}" dt="2024-12-22T12:38:21.929" v="6973" actId="165"/>
          <ac:grpSpMkLst>
            <pc:docMk/>
            <pc:sldMk cId="542882809" sldId="356"/>
            <ac:grpSpMk id="577" creationId="{2B1302C0-7BE2-4E58-B5A7-EFAEF6E2DB84}"/>
          </ac:grpSpMkLst>
        </pc:grpChg>
        <pc:grpChg chg="mod">
          <ac:chgData name="Lim Kelvin" userId="624f6ae12bb7b72b" providerId="LiveId" clId="{B272414D-B18A-4D81-997D-E20EBAE48599}" dt="2024-12-22T12:38:21.929" v="6973" actId="165"/>
          <ac:grpSpMkLst>
            <pc:docMk/>
            <pc:sldMk cId="542882809" sldId="356"/>
            <ac:grpSpMk id="578" creationId="{ADA81770-054F-48FC-BD75-2CC4947069A6}"/>
          </ac:grpSpMkLst>
        </pc:grpChg>
        <pc:grpChg chg="mod">
          <ac:chgData name="Lim Kelvin" userId="624f6ae12bb7b72b" providerId="LiveId" clId="{B272414D-B18A-4D81-997D-E20EBAE48599}" dt="2024-12-22T12:38:21.929" v="6973" actId="165"/>
          <ac:grpSpMkLst>
            <pc:docMk/>
            <pc:sldMk cId="542882809" sldId="356"/>
            <ac:grpSpMk id="579" creationId="{564F9FAF-12E7-41B5-BC0E-F1A90F65C5F5}"/>
          </ac:grpSpMkLst>
        </pc:grpChg>
        <pc:grpChg chg="mod">
          <ac:chgData name="Lim Kelvin" userId="624f6ae12bb7b72b" providerId="LiveId" clId="{B272414D-B18A-4D81-997D-E20EBAE48599}" dt="2024-12-22T12:38:21.929" v="6973" actId="165"/>
          <ac:grpSpMkLst>
            <pc:docMk/>
            <pc:sldMk cId="542882809" sldId="356"/>
            <ac:grpSpMk id="581" creationId="{288B6E92-2E37-4CF1-A27F-1B3794E4D174}"/>
          </ac:grpSpMkLst>
        </pc:grpChg>
        <pc:grpChg chg="mod">
          <ac:chgData name="Lim Kelvin" userId="624f6ae12bb7b72b" providerId="LiveId" clId="{B272414D-B18A-4D81-997D-E20EBAE48599}" dt="2024-12-22T12:38:21.929" v="6973" actId="165"/>
          <ac:grpSpMkLst>
            <pc:docMk/>
            <pc:sldMk cId="542882809" sldId="356"/>
            <ac:grpSpMk id="585" creationId="{F7119F2F-279F-439C-88BA-F5119417A3B0}"/>
          </ac:grpSpMkLst>
        </pc:grpChg>
        <pc:grpChg chg="mod">
          <ac:chgData name="Lim Kelvin" userId="624f6ae12bb7b72b" providerId="LiveId" clId="{B272414D-B18A-4D81-997D-E20EBAE48599}" dt="2024-12-22T12:38:21.929" v="6973" actId="165"/>
          <ac:grpSpMkLst>
            <pc:docMk/>
            <pc:sldMk cId="542882809" sldId="356"/>
            <ac:grpSpMk id="589" creationId="{C648E169-507A-4650-BEF7-476427DA08F7}"/>
          </ac:grpSpMkLst>
        </pc:grpChg>
        <pc:grpChg chg="mod">
          <ac:chgData name="Lim Kelvin" userId="624f6ae12bb7b72b" providerId="LiveId" clId="{B272414D-B18A-4D81-997D-E20EBAE48599}" dt="2024-12-22T12:38:21.929" v="6973" actId="165"/>
          <ac:grpSpMkLst>
            <pc:docMk/>
            <pc:sldMk cId="542882809" sldId="356"/>
            <ac:grpSpMk id="593" creationId="{57317398-6B53-4040-881E-A8122E205DA0}"/>
          </ac:grpSpMkLst>
        </pc:grpChg>
        <pc:grpChg chg="mod">
          <ac:chgData name="Lim Kelvin" userId="624f6ae12bb7b72b" providerId="LiveId" clId="{B272414D-B18A-4D81-997D-E20EBAE48599}" dt="2024-12-22T12:38:21.929" v="6973" actId="165"/>
          <ac:grpSpMkLst>
            <pc:docMk/>
            <pc:sldMk cId="542882809" sldId="356"/>
            <ac:grpSpMk id="597" creationId="{720A81E3-EEC8-480F-887A-0A50FA7B7C9F}"/>
          </ac:grpSpMkLst>
        </pc:grpChg>
        <pc:grpChg chg="mod">
          <ac:chgData name="Lim Kelvin" userId="624f6ae12bb7b72b" providerId="LiveId" clId="{B272414D-B18A-4D81-997D-E20EBAE48599}" dt="2024-12-22T12:38:21.929" v="6973" actId="165"/>
          <ac:grpSpMkLst>
            <pc:docMk/>
            <pc:sldMk cId="542882809" sldId="356"/>
            <ac:grpSpMk id="601" creationId="{360683E0-15CB-4A65-9D3E-35DAE1407540}"/>
          </ac:grpSpMkLst>
        </pc:grpChg>
        <pc:grpChg chg="mod">
          <ac:chgData name="Lim Kelvin" userId="624f6ae12bb7b72b" providerId="LiveId" clId="{B272414D-B18A-4D81-997D-E20EBAE48599}" dt="2024-12-22T12:38:21.929" v="6973" actId="165"/>
          <ac:grpSpMkLst>
            <pc:docMk/>
            <pc:sldMk cId="542882809" sldId="356"/>
            <ac:grpSpMk id="605" creationId="{40887DF1-B999-4089-B9B2-53C877FC88F5}"/>
          </ac:grpSpMkLst>
        </pc:grpChg>
        <pc:grpChg chg="mod">
          <ac:chgData name="Lim Kelvin" userId="624f6ae12bb7b72b" providerId="LiveId" clId="{B272414D-B18A-4D81-997D-E20EBAE48599}" dt="2024-12-22T12:38:21.929" v="6973" actId="165"/>
          <ac:grpSpMkLst>
            <pc:docMk/>
            <pc:sldMk cId="542882809" sldId="356"/>
            <ac:grpSpMk id="609" creationId="{43AF563F-D8DC-4667-B799-AF1F068AF5E7}"/>
          </ac:grpSpMkLst>
        </pc:grpChg>
        <pc:grpChg chg="mod">
          <ac:chgData name="Lim Kelvin" userId="624f6ae12bb7b72b" providerId="LiveId" clId="{B272414D-B18A-4D81-997D-E20EBAE48599}" dt="2024-12-22T12:38:21.929" v="6973" actId="165"/>
          <ac:grpSpMkLst>
            <pc:docMk/>
            <pc:sldMk cId="542882809" sldId="356"/>
            <ac:grpSpMk id="613" creationId="{9D8ECCA8-32DE-4ABE-8B25-C65DCDC2CA6A}"/>
          </ac:grpSpMkLst>
        </pc:grpChg>
        <pc:grpChg chg="mod">
          <ac:chgData name="Lim Kelvin" userId="624f6ae12bb7b72b" providerId="LiveId" clId="{B272414D-B18A-4D81-997D-E20EBAE48599}" dt="2024-12-22T12:38:21.929" v="6973" actId="165"/>
          <ac:grpSpMkLst>
            <pc:docMk/>
            <pc:sldMk cId="542882809" sldId="356"/>
            <ac:grpSpMk id="617" creationId="{383B2AC1-0B48-485C-BEB4-EA50B341D5B9}"/>
          </ac:grpSpMkLst>
        </pc:grpChg>
        <pc:grpChg chg="mod">
          <ac:chgData name="Lim Kelvin" userId="624f6ae12bb7b72b" providerId="LiveId" clId="{B272414D-B18A-4D81-997D-E20EBAE48599}" dt="2024-12-22T12:38:21.929" v="6973" actId="165"/>
          <ac:grpSpMkLst>
            <pc:docMk/>
            <pc:sldMk cId="542882809" sldId="356"/>
            <ac:grpSpMk id="621" creationId="{27E3CCFD-46E1-4665-BC1B-2B42B4EC806F}"/>
          </ac:grpSpMkLst>
        </pc:grpChg>
        <pc:grpChg chg="mod">
          <ac:chgData name="Lim Kelvin" userId="624f6ae12bb7b72b" providerId="LiveId" clId="{B272414D-B18A-4D81-997D-E20EBAE48599}" dt="2024-12-22T12:38:21.929" v="6973" actId="165"/>
          <ac:grpSpMkLst>
            <pc:docMk/>
            <pc:sldMk cId="542882809" sldId="356"/>
            <ac:grpSpMk id="625" creationId="{FC935340-6306-42C4-96BA-DD96CAFD9A75}"/>
          </ac:grpSpMkLst>
        </pc:grpChg>
        <pc:grpChg chg="mod">
          <ac:chgData name="Lim Kelvin" userId="624f6ae12bb7b72b" providerId="LiveId" clId="{B272414D-B18A-4D81-997D-E20EBAE48599}" dt="2024-12-22T12:38:21.929" v="6973" actId="165"/>
          <ac:grpSpMkLst>
            <pc:docMk/>
            <pc:sldMk cId="542882809" sldId="356"/>
            <ac:grpSpMk id="629" creationId="{A5EB5611-4D8D-49A6-B5F2-8CB289434BCE}"/>
          </ac:grpSpMkLst>
        </pc:grpChg>
        <pc:grpChg chg="mod">
          <ac:chgData name="Lim Kelvin" userId="624f6ae12bb7b72b" providerId="LiveId" clId="{B272414D-B18A-4D81-997D-E20EBAE48599}" dt="2024-12-22T12:38:21.929" v="6973" actId="165"/>
          <ac:grpSpMkLst>
            <pc:docMk/>
            <pc:sldMk cId="542882809" sldId="356"/>
            <ac:grpSpMk id="633" creationId="{146BF297-FF52-4B3B-BF9A-3D047585C89E}"/>
          </ac:grpSpMkLst>
        </pc:grpChg>
        <pc:grpChg chg="mod">
          <ac:chgData name="Lim Kelvin" userId="624f6ae12bb7b72b" providerId="LiveId" clId="{B272414D-B18A-4D81-997D-E20EBAE48599}" dt="2024-12-22T12:38:21.929" v="6973" actId="165"/>
          <ac:grpSpMkLst>
            <pc:docMk/>
            <pc:sldMk cId="542882809" sldId="356"/>
            <ac:grpSpMk id="637" creationId="{F371970A-C0DE-4FC1-AA09-53D277EDD4D1}"/>
          </ac:grpSpMkLst>
        </pc:grpChg>
        <pc:grpChg chg="mod">
          <ac:chgData name="Lim Kelvin" userId="624f6ae12bb7b72b" providerId="LiveId" clId="{B272414D-B18A-4D81-997D-E20EBAE48599}" dt="2024-12-22T12:38:21.929" v="6973" actId="165"/>
          <ac:grpSpMkLst>
            <pc:docMk/>
            <pc:sldMk cId="542882809" sldId="356"/>
            <ac:grpSpMk id="641" creationId="{747F706F-BAF9-4034-9376-22D73B428990}"/>
          </ac:grpSpMkLst>
        </pc:grpChg>
        <pc:grpChg chg="mod">
          <ac:chgData name="Lim Kelvin" userId="624f6ae12bb7b72b" providerId="LiveId" clId="{B272414D-B18A-4D81-997D-E20EBAE48599}" dt="2024-12-22T12:38:21.929" v="6973" actId="165"/>
          <ac:grpSpMkLst>
            <pc:docMk/>
            <pc:sldMk cId="542882809" sldId="356"/>
            <ac:grpSpMk id="645" creationId="{7C06DE46-971A-4306-B22B-468BB754723E}"/>
          </ac:grpSpMkLst>
        </pc:grpChg>
        <pc:grpChg chg="mod">
          <ac:chgData name="Lim Kelvin" userId="624f6ae12bb7b72b" providerId="LiveId" clId="{B272414D-B18A-4D81-997D-E20EBAE48599}" dt="2024-12-22T12:38:21.929" v="6973" actId="165"/>
          <ac:grpSpMkLst>
            <pc:docMk/>
            <pc:sldMk cId="542882809" sldId="356"/>
            <ac:grpSpMk id="649" creationId="{5937F2FB-5E3C-4F9F-B8CB-78DEFBC14BD0}"/>
          </ac:grpSpMkLst>
        </pc:grpChg>
        <pc:grpChg chg="mod">
          <ac:chgData name="Lim Kelvin" userId="624f6ae12bb7b72b" providerId="LiveId" clId="{B272414D-B18A-4D81-997D-E20EBAE48599}" dt="2024-12-22T12:38:21.929" v="6973" actId="165"/>
          <ac:grpSpMkLst>
            <pc:docMk/>
            <pc:sldMk cId="542882809" sldId="356"/>
            <ac:grpSpMk id="653" creationId="{50A772E6-888E-4CE1-80AC-A7A9013052B1}"/>
          </ac:grpSpMkLst>
        </pc:grpChg>
        <pc:grpChg chg="mod">
          <ac:chgData name="Lim Kelvin" userId="624f6ae12bb7b72b" providerId="LiveId" clId="{B272414D-B18A-4D81-997D-E20EBAE48599}" dt="2024-12-22T12:38:21.929" v="6973" actId="165"/>
          <ac:grpSpMkLst>
            <pc:docMk/>
            <pc:sldMk cId="542882809" sldId="356"/>
            <ac:grpSpMk id="657" creationId="{BA75CA55-BC85-45F5-A5FF-9E6005903BC3}"/>
          </ac:grpSpMkLst>
        </pc:grpChg>
        <pc:grpChg chg="mod">
          <ac:chgData name="Lim Kelvin" userId="624f6ae12bb7b72b" providerId="LiveId" clId="{B272414D-B18A-4D81-997D-E20EBAE48599}" dt="2024-12-22T12:38:21.929" v="6973" actId="165"/>
          <ac:grpSpMkLst>
            <pc:docMk/>
            <pc:sldMk cId="542882809" sldId="356"/>
            <ac:grpSpMk id="661" creationId="{084D9CD9-ED4D-4FB9-AF99-EB6761A64CAA}"/>
          </ac:grpSpMkLst>
        </pc:grpChg>
        <pc:grpChg chg="mod">
          <ac:chgData name="Lim Kelvin" userId="624f6ae12bb7b72b" providerId="LiveId" clId="{B272414D-B18A-4D81-997D-E20EBAE48599}" dt="2024-12-22T12:38:21.929" v="6973" actId="165"/>
          <ac:grpSpMkLst>
            <pc:docMk/>
            <pc:sldMk cId="542882809" sldId="356"/>
            <ac:grpSpMk id="665" creationId="{FF462832-A294-4F66-8B0D-A20BE94212A0}"/>
          </ac:grpSpMkLst>
        </pc:grpChg>
        <pc:grpChg chg="mod">
          <ac:chgData name="Lim Kelvin" userId="624f6ae12bb7b72b" providerId="LiveId" clId="{B272414D-B18A-4D81-997D-E20EBAE48599}" dt="2024-12-22T12:38:21.929" v="6973" actId="165"/>
          <ac:grpSpMkLst>
            <pc:docMk/>
            <pc:sldMk cId="542882809" sldId="356"/>
            <ac:grpSpMk id="669" creationId="{53A5B107-A79B-4A5B-B47D-A728416A5BF6}"/>
          </ac:grpSpMkLst>
        </pc:grpChg>
        <pc:grpChg chg="add mod topLvl">
          <ac:chgData name="Lim Kelvin" userId="624f6ae12bb7b72b" providerId="LiveId" clId="{B272414D-B18A-4D81-997D-E20EBAE48599}" dt="2024-12-22T12:38:21.929" v="6973" actId="165"/>
          <ac:grpSpMkLst>
            <pc:docMk/>
            <pc:sldMk cId="542882809" sldId="356"/>
            <ac:grpSpMk id="674" creationId="{C4490162-BA6A-417E-A038-55C3F38E639E}"/>
          </ac:grpSpMkLst>
        </pc:grpChg>
        <pc:grpChg chg="mod topLvl">
          <ac:chgData name="Lim Kelvin" userId="624f6ae12bb7b72b" providerId="LiveId" clId="{B272414D-B18A-4D81-997D-E20EBAE48599}" dt="2024-12-22T12:38:21.929" v="6973" actId="165"/>
          <ac:grpSpMkLst>
            <pc:docMk/>
            <pc:sldMk cId="542882809" sldId="356"/>
            <ac:grpSpMk id="676" creationId="{DA30FBD1-88EF-4DD0-AA78-923980664BDF}"/>
          </ac:grpSpMkLst>
        </pc:grpChg>
        <pc:grpChg chg="mod">
          <ac:chgData name="Lim Kelvin" userId="624f6ae12bb7b72b" providerId="LiveId" clId="{B272414D-B18A-4D81-997D-E20EBAE48599}" dt="2024-12-22T12:38:21.929" v="6973" actId="165"/>
          <ac:grpSpMkLst>
            <pc:docMk/>
            <pc:sldMk cId="542882809" sldId="356"/>
            <ac:grpSpMk id="677" creationId="{865591C8-9BD4-4DD1-B7C5-555668F6CC76}"/>
          </ac:grpSpMkLst>
        </pc:grpChg>
        <pc:grpChg chg="mod">
          <ac:chgData name="Lim Kelvin" userId="624f6ae12bb7b72b" providerId="LiveId" clId="{B272414D-B18A-4D81-997D-E20EBAE48599}" dt="2024-12-22T12:38:21.929" v="6973" actId="165"/>
          <ac:grpSpMkLst>
            <pc:docMk/>
            <pc:sldMk cId="542882809" sldId="356"/>
            <ac:grpSpMk id="678" creationId="{192117FE-A9E6-4FAA-AF08-F60FF0063C7C}"/>
          </ac:grpSpMkLst>
        </pc:grpChg>
        <pc:grpChg chg="mod">
          <ac:chgData name="Lim Kelvin" userId="624f6ae12bb7b72b" providerId="LiveId" clId="{B272414D-B18A-4D81-997D-E20EBAE48599}" dt="2024-12-22T12:38:21.929" v="6973" actId="165"/>
          <ac:grpSpMkLst>
            <pc:docMk/>
            <pc:sldMk cId="542882809" sldId="356"/>
            <ac:grpSpMk id="679" creationId="{776F911C-3E23-48F4-A108-AA252A53049A}"/>
          </ac:grpSpMkLst>
        </pc:grpChg>
        <pc:grpChg chg="mod">
          <ac:chgData name="Lim Kelvin" userId="624f6ae12bb7b72b" providerId="LiveId" clId="{B272414D-B18A-4D81-997D-E20EBAE48599}" dt="2024-12-22T12:38:21.929" v="6973" actId="165"/>
          <ac:grpSpMkLst>
            <pc:docMk/>
            <pc:sldMk cId="542882809" sldId="356"/>
            <ac:grpSpMk id="680" creationId="{0FF41F91-4D87-4390-8A15-C0646985C57B}"/>
          </ac:grpSpMkLst>
        </pc:grpChg>
        <pc:grpChg chg="mod">
          <ac:chgData name="Lim Kelvin" userId="624f6ae12bb7b72b" providerId="LiveId" clId="{B272414D-B18A-4D81-997D-E20EBAE48599}" dt="2024-12-22T12:38:21.929" v="6973" actId="165"/>
          <ac:grpSpMkLst>
            <pc:docMk/>
            <pc:sldMk cId="542882809" sldId="356"/>
            <ac:grpSpMk id="681" creationId="{1AE82C66-D727-43EC-8B3E-8D647E1D1D57}"/>
          </ac:grpSpMkLst>
        </pc:grpChg>
        <pc:grpChg chg="mod">
          <ac:chgData name="Lim Kelvin" userId="624f6ae12bb7b72b" providerId="LiveId" clId="{B272414D-B18A-4D81-997D-E20EBAE48599}" dt="2024-12-22T12:38:21.929" v="6973" actId="165"/>
          <ac:grpSpMkLst>
            <pc:docMk/>
            <pc:sldMk cId="542882809" sldId="356"/>
            <ac:grpSpMk id="682" creationId="{AA4CCC9B-2EDC-4E69-9C34-F687F040C6EF}"/>
          </ac:grpSpMkLst>
        </pc:grpChg>
        <pc:grpChg chg="mod">
          <ac:chgData name="Lim Kelvin" userId="624f6ae12bb7b72b" providerId="LiveId" clId="{B272414D-B18A-4D81-997D-E20EBAE48599}" dt="2024-12-22T12:38:21.929" v="6973" actId="165"/>
          <ac:grpSpMkLst>
            <pc:docMk/>
            <pc:sldMk cId="542882809" sldId="356"/>
            <ac:grpSpMk id="683" creationId="{327F292E-8606-4BA6-A664-D4BE114A897E}"/>
          </ac:grpSpMkLst>
        </pc:grpChg>
        <pc:grpChg chg="mod">
          <ac:chgData name="Lim Kelvin" userId="624f6ae12bb7b72b" providerId="LiveId" clId="{B272414D-B18A-4D81-997D-E20EBAE48599}" dt="2024-12-22T12:38:21.929" v="6973" actId="165"/>
          <ac:grpSpMkLst>
            <pc:docMk/>
            <pc:sldMk cId="542882809" sldId="356"/>
            <ac:grpSpMk id="684" creationId="{BAF00138-2921-45B3-87DC-D415B4EB1C2A}"/>
          </ac:grpSpMkLst>
        </pc:grpChg>
        <pc:grpChg chg="mod">
          <ac:chgData name="Lim Kelvin" userId="624f6ae12bb7b72b" providerId="LiveId" clId="{B272414D-B18A-4D81-997D-E20EBAE48599}" dt="2024-12-22T12:38:21.929" v="6973" actId="165"/>
          <ac:grpSpMkLst>
            <pc:docMk/>
            <pc:sldMk cId="542882809" sldId="356"/>
            <ac:grpSpMk id="685" creationId="{245641AD-4C98-4E0E-8600-82DE7BFCC697}"/>
          </ac:grpSpMkLst>
        </pc:grpChg>
        <pc:grpChg chg="mod">
          <ac:chgData name="Lim Kelvin" userId="624f6ae12bb7b72b" providerId="LiveId" clId="{B272414D-B18A-4D81-997D-E20EBAE48599}" dt="2024-12-22T12:38:21.929" v="6973" actId="165"/>
          <ac:grpSpMkLst>
            <pc:docMk/>
            <pc:sldMk cId="542882809" sldId="356"/>
            <ac:grpSpMk id="686" creationId="{4C8328A0-4E9E-46AE-BEB5-B0043B4B0EAF}"/>
          </ac:grpSpMkLst>
        </pc:grpChg>
        <pc:grpChg chg="mod">
          <ac:chgData name="Lim Kelvin" userId="624f6ae12bb7b72b" providerId="LiveId" clId="{B272414D-B18A-4D81-997D-E20EBAE48599}" dt="2024-12-22T12:38:21.929" v="6973" actId="165"/>
          <ac:grpSpMkLst>
            <pc:docMk/>
            <pc:sldMk cId="542882809" sldId="356"/>
            <ac:grpSpMk id="687" creationId="{CACAD4B5-084B-49F8-9634-41484EC7CBC8}"/>
          </ac:grpSpMkLst>
        </pc:grpChg>
        <pc:grpChg chg="mod">
          <ac:chgData name="Lim Kelvin" userId="624f6ae12bb7b72b" providerId="LiveId" clId="{B272414D-B18A-4D81-997D-E20EBAE48599}" dt="2024-12-22T12:38:21.929" v="6973" actId="165"/>
          <ac:grpSpMkLst>
            <pc:docMk/>
            <pc:sldMk cId="542882809" sldId="356"/>
            <ac:grpSpMk id="688" creationId="{970A0410-44D3-43AD-BCE4-9AA98F3C00A5}"/>
          </ac:grpSpMkLst>
        </pc:grpChg>
        <pc:grpChg chg="mod">
          <ac:chgData name="Lim Kelvin" userId="624f6ae12bb7b72b" providerId="LiveId" clId="{B272414D-B18A-4D81-997D-E20EBAE48599}" dt="2024-12-22T12:38:21.929" v="6973" actId="165"/>
          <ac:grpSpMkLst>
            <pc:docMk/>
            <pc:sldMk cId="542882809" sldId="356"/>
            <ac:grpSpMk id="689" creationId="{39A4FE68-DA6B-49E5-9650-687036C358A0}"/>
          </ac:grpSpMkLst>
        </pc:grpChg>
        <pc:grpChg chg="mod">
          <ac:chgData name="Lim Kelvin" userId="624f6ae12bb7b72b" providerId="LiveId" clId="{B272414D-B18A-4D81-997D-E20EBAE48599}" dt="2024-12-22T12:38:21.929" v="6973" actId="165"/>
          <ac:grpSpMkLst>
            <pc:docMk/>
            <pc:sldMk cId="542882809" sldId="356"/>
            <ac:grpSpMk id="690" creationId="{12B7EC6D-C4A4-4AB0-B26F-18C2978367DB}"/>
          </ac:grpSpMkLst>
        </pc:grpChg>
        <pc:grpChg chg="mod">
          <ac:chgData name="Lim Kelvin" userId="624f6ae12bb7b72b" providerId="LiveId" clId="{B272414D-B18A-4D81-997D-E20EBAE48599}" dt="2024-12-22T12:38:21.929" v="6973" actId="165"/>
          <ac:grpSpMkLst>
            <pc:docMk/>
            <pc:sldMk cId="542882809" sldId="356"/>
            <ac:grpSpMk id="691" creationId="{2026EF0E-4C76-4AD9-B035-4D81B225B0D1}"/>
          </ac:grpSpMkLst>
        </pc:grpChg>
        <pc:grpChg chg="mod">
          <ac:chgData name="Lim Kelvin" userId="624f6ae12bb7b72b" providerId="LiveId" clId="{B272414D-B18A-4D81-997D-E20EBAE48599}" dt="2024-12-22T12:38:21.929" v="6973" actId="165"/>
          <ac:grpSpMkLst>
            <pc:docMk/>
            <pc:sldMk cId="542882809" sldId="356"/>
            <ac:grpSpMk id="692" creationId="{09145FA9-9CFE-4401-BC60-AE9B60439A06}"/>
          </ac:grpSpMkLst>
        </pc:grpChg>
        <pc:grpChg chg="mod">
          <ac:chgData name="Lim Kelvin" userId="624f6ae12bb7b72b" providerId="LiveId" clId="{B272414D-B18A-4D81-997D-E20EBAE48599}" dt="2024-12-22T12:38:21.929" v="6973" actId="165"/>
          <ac:grpSpMkLst>
            <pc:docMk/>
            <pc:sldMk cId="542882809" sldId="356"/>
            <ac:grpSpMk id="693" creationId="{1DB62A71-CC4F-419C-996D-E741B02D649B}"/>
          </ac:grpSpMkLst>
        </pc:grpChg>
        <pc:grpChg chg="mod">
          <ac:chgData name="Lim Kelvin" userId="624f6ae12bb7b72b" providerId="LiveId" clId="{B272414D-B18A-4D81-997D-E20EBAE48599}" dt="2024-12-22T12:38:21.929" v="6973" actId="165"/>
          <ac:grpSpMkLst>
            <pc:docMk/>
            <pc:sldMk cId="542882809" sldId="356"/>
            <ac:grpSpMk id="694" creationId="{9B7803CE-9452-4234-A20B-44A1B5D02BB9}"/>
          </ac:grpSpMkLst>
        </pc:grpChg>
        <pc:grpChg chg="mod">
          <ac:chgData name="Lim Kelvin" userId="624f6ae12bb7b72b" providerId="LiveId" clId="{B272414D-B18A-4D81-997D-E20EBAE48599}" dt="2024-12-22T12:38:21.929" v="6973" actId="165"/>
          <ac:grpSpMkLst>
            <pc:docMk/>
            <pc:sldMk cId="542882809" sldId="356"/>
            <ac:grpSpMk id="696" creationId="{ED7B1308-036E-482E-916C-4E54F9692817}"/>
          </ac:grpSpMkLst>
        </pc:grpChg>
        <pc:grpChg chg="mod">
          <ac:chgData name="Lim Kelvin" userId="624f6ae12bb7b72b" providerId="LiveId" clId="{B272414D-B18A-4D81-997D-E20EBAE48599}" dt="2024-12-22T12:38:21.929" v="6973" actId="165"/>
          <ac:grpSpMkLst>
            <pc:docMk/>
            <pc:sldMk cId="542882809" sldId="356"/>
            <ac:grpSpMk id="700" creationId="{0788763F-DB47-41AB-914A-3C7A5896D42A}"/>
          </ac:grpSpMkLst>
        </pc:grpChg>
        <pc:grpChg chg="mod">
          <ac:chgData name="Lim Kelvin" userId="624f6ae12bb7b72b" providerId="LiveId" clId="{B272414D-B18A-4D81-997D-E20EBAE48599}" dt="2024-12-22T12:38:21.929" v="6973" actId="165"/>
          <ac:grpSpMkLst>
            <pc:docMk/>
            <pc:sldMk cId="542882809" sldId="356"/>
            <ac:grpSpMk id="704" creationId="{8AD87AF5-793E-4B6A-B4A8-3E22BF0D4E7C}"/>
          </ac:grpSpMkLst>
        </pc:grpChg>
        <pc:grpChg chg="mod">
          <ac:chgData name="Lim Kelvin" userId="624f6ae12bb7b72b" providerId="LiveId" clId="{B272414D-B18A-4D81-997D-E20EBAE48599}" dt="2024-12-22T12:38:21.929" v="6973" actId="165"/>
          <ac:grpSpMkLst>
            <pc:docMk/>
            <pc:sldMk cId="542882809" sldId="356"/>
            <ac:grpSpMk id="708" creationId="{1084820B-02B3-4067-A944-5746BEC2D8C5}"/>
          </ac:grpSpMkLst>
        </pc:grpChg>
        <pc:grpChg chg="mod">
          <ac:chgData name="Lim Kelvin" userId="624f6ae12bb7b72b" providerId="LiveId" clId="{B272414D-B18A-4D81-997D-E20EBAE48599}" dt="2024-12-22T12:38:21.929" v="6973" actId="165"/>
          <ac:grpSpMkLst>
            <pc:docMk/>
            <pc:sldMk cId="542882809" sldId="356"/>
            <ac:grpSpMk id="712" creationId="{8F8CCAE4-6E8D-490F-88A9-A2CC3B331903}"/>
          </ac:grpSpMkLst>
        </pc:grpChg>
        <pc:grpChg chg="mod">
          <ac:chgData name="Lim Kelvin" userId="624f6ae12bb7b72b" providerId="LiveId" clId="{B272414D-B18A-4D81-997D-E20EBAE48599}" dt="2024-12-22T12:38:21.929" v="6973" actId="165"/>
          <ac:grpSpMkLst>
            <pc:docMk/>
            <pc:sldMk cId="542882809" sldId="356"/>
            <ac:grpSpMk id="716" creationId="{FD9C4519-CD7A-4E0D-BADD-E4C1CD640151}"/>
          </ac:grpSpMkLst>
        </pc:grpChg>
        <pc:grpChg chg="mod">
          <ac:chgData name="Lim Kelvin" userId="624f6ae12bb7b72b" providerId="LiveId" clId="{B272414D-B18A-4D81-997D-E20EBAE48599}" dt="2024-12-22T12:38:21.929" v="6973" actId="165"/>
          <ac:grpSpMkLst>
            <pc:docMk/>
            <pc:sldMk cId="542882809" sldId="356"/>
            <ac:grpSpMk id="720" creationId="{EC0D367F-4998-4DC7-9672-D428FDDF31DC}"/>
          </ac:grpSpMkLst>
        </pc:grpChg>
        <pc:grpChg chg="mod">
          <ac:chgData name="Lim Kelvin" userId="624f6ae12bb7b72b" providerId="LiveId" clId="{B272414D-B18A-4D81-997D-E20EBAE48599}" dt="2024-12-22T12:38:21.929" v="6973" actId="165"/>
          <ac:grpSpMkLst>
            <pc:docMk/>
            <pc:sldMk cId="542882809" sldId="356"/>
            <ac:grpSpMk id="724" creationId="{078520DC-5BF0-42F6-AB6A-CE5BAD501346}"/>
          </ac:grpSpMkLst>
        </pc:grpChg>
        <pc:grpChg chg="mod">
          <ac:chgData name="Lim Kelvin" userId="624f6ae12bb7b72b" providerId="LiveId" clId="{B272414D-B18A-4D81-997D-E20EBAE48599}" dt="2024-12-22T12:38:21.929" v="6973" actId="165"/>
          <ac:grpSpMkLst>
            <pc:docMk/>
            <pc:sldMk cId="542882809" sldId="356"/>
            <ac:grpSpMk id="728" creationId="{DC3CB8F1-88FA-45A3-8D9C-305FF9ED3A08}"/>
          </ac:grpSpMkLst>
        </pc:grpChg>
        <pc:grpChg chg="mod">
          <ac:chgData name="Lim Kelvin" userId="624f6ae12bb7b72b" providerId="LiveId" clId="{B272414D-B18A-4D81-997D-E20EBAE48599}" dt="2024-12-22T12:38:21.929" v="6973" actId="165"/>
          <ac:grpSpMkLst>
            <pc:docMk/>
            <pc:sldMk cId="542882809" sldId="356"/>
            <ac:grpSpMk id="732" creationId="{263D9BE0-DF2C-42BD-A8D5-3CEA538C664D}"/>
          </ac:grpSpMkLst>
        </pc:grpChg>
        <pc:grpChg chg="mod">
          <ac:chgData name="Lim Kelvin" userId="624f6ae12bb7b72b" providerId="LiveId" clId="{B272414D-B18A-4D81-997D-E20EBAE48599}" dt="2024-12-22T12:38:21.929" v="6973" actId="165"/>
          <ac:grpSpMkLst>
            <pc:docMk/>
            <pc:sldMk cId="542882809" sldId="356"/>
            <ac:grpSpMk id="736" creationId="{7653016E-2475-45D0-B3F4-8A18A46F7EE7}"/>
          </ac:grpSpMkLst>
        </pc:grpChg>
        <pc:grpChg chg="mod">
          <ac:chgData name="Lim Kelvin" userId="624f6ae12bb7b72b" providerId="LiveId" clId="{B272414D-B18A-4D81-997D-E20EBAE48599}" dt="2024-12-22T12:38:21.929" v="6973" actId="165"/>
          <ac:grpSpMkLst>
            <pc:docMk/>
            <pc:sldMk cId="542882809" sldId="356"/>
            <ac:grpSpMk id="740" creationId="{04AC3A6A-4A56-43BB-B345-E4898DD33C67}"/>
          </ac:grpSpMkLst>
        </pc:grpChg>
        <pc:grpChg chg="mod">
          <ac:chgData name="Lim Kelvin" userId="624f6ae12bb7b72b" providerId="LiveId" clId="{B272414D-B18A-4D81-997D-E20EBAE48599}" dt="2024-12-22T12:38:21.929" v="6973" actId="165"/>
          <ac:grpSpMkLst>
            <pc:docMk/>
            <pc:sldMk cId="542882809" sldId="356"/>
            <ac:grpSpMk id="744" creationId="{91D0315C-A8CB-4D61-9B60-653F0D101A57}"/>
          </ac:grpSpMkLst>
        </pc:grpChg>
        <pc:grpChg chg="mod">
          <ac:chgData name="Lim Kelvin" userId="624f6ae12bb7b72b" providerId="LiveId" clId="{B272414D-B18A-4D81-997D-E20EBAE48599}" dt="2024-12-22T12:38:21.929" v="6973" actId="165"/>
          <ac:grpSpMkLst>
            <pc:docMk/>
            <pc:sldMk cId="542882809" sldId="356"/>
            <ac:grpSpMk id="748" creationId="{F5C92CFC-0DA3-49AA-BFC7-2C559CC834A9}"/>
          </ac:grpSpMkLst>
        </pc:grpChg>
        <pc:grpChg chg="mod">
          <ac:chgData name="Lim Kelvin" userId="624f6ae12bb7b72b" providerId="LiveId" clId="{B272414D-B18A-4D81-997D-E20EBAE48599}" dt="2024-12-22T12:38:21.929" v="6973" actId="165"/>
          <ac:grpSpMkLst>
            <pc:docMk/>
            <pc:sldMk cId="542882809" sldId="356"/>
            <ac:grpSpMk id="752" creationId="{1D3D8A94-2E6E-4CBE-8838-C4A6A1E6AB8B}"/>
          </ac:grpSpMkLst>
        </pc:grpChg>
        <pc:grpChg chg="mod">
          <ac:chgData name="Lim Kelvin" userId="624f6ae12bb7b72b" providerId="LiveId" clId="{B272414D-B18A-4D81-997D-E20EBAE48599}" dt="2024-12-22T12:38:21.929" v="6973" actId="165"/>
          <ac:grpSpMkLst>
            <pc:docMk/>
            <pc:sldMk cId="542882809" sldId="356"/>
            <ac:grpSpMk id="756" creationId="{C6F76353-22C4-4F8D-8F14-498E5851AA0F}"/>
          </ac:grpSpMkLst>
        </pc:grpChg>
        <pc:grpChg chg="mod">
          <ac:chgData name="Lim Kelvin" userId="624f6ae12bb7b72b" providerId="LiveId" clId="{B272414D-B18A-4D81-997D-E20EBAE48599}" dt="2024-12-22T12:38:21.929" v="6973" actId="165"/>
          <ac:grpSpMkLst>
            <pc:docMk/>
            <pc:sldMk cId="542882809" sldId="356"/>
            <ac:grpSpMk id="760" creationId="{5749A1AD-96FD-4630-AADE-696F7CF36FA1}"/>
          </ac:grpSpMkLst>
        </pc:grpChg>
        <pc:grpChg chg="mod">
          <ac:chgData name="Lim Kelvin" userId="624f6ae12bb7b72b" providerId="LiveId" clId="{B272414D-B18A-4D81-997D-E20EBAE48599}" dt="2024-12-22T12:38:21.929" v="6973" actId="165"/>
          <ac:grpSpMkLst>
            <pc:docMk/>
            <pc:sldMk cId="542882809" sldId="356"/>
            <ac:grpSpMk id="764" creationId="{A65084FD-A366-495C-B3AC-34EC605EA55B}"/>
          </ac:grpSpMkLst>
        </pc:grpChg>
        <pc:grpChg chg="del mod topLvl">
          <ac:chgData name="Lim Kelvin" userId="624f6ae12bb7b72b" providerId="LiveId" clId="{B272414D-B18A-4D81-997D-E20EBAE48599}" dt="2024-12-22T12:31:11.049" v="6904" actId="478"/>
          <ac:grpSpMkLst>
            <pc:docMk/>
            <pc:sldMk cId="542882809" sldId="356"/>
            <ac:grpSpMk id="767" creationId="{42D1103F-00AA-407F-A5BD-2CBB65FBE0FA}"/>
          </ac:grpSpMkLst>
        </pc:grpChg>
        <pc:grpChg chg="mod">
          <ac:chgData name="Lim Kelvin" userId="624f6ae12bb7b72b" providerId="LiveId" clId="{B272414D-B18A-4D81-997D-E20EBAE48599}" dt="2024-12-22T12:29:11.617" v="6884" actId="165"/>
          <ac:grpSpMkLst>
            <pc:docMk/>
            <pc:sldMk cId="542882809" sldId="356"/>
            <ac:grpSpMk id="771" creationId="{9ACCA387-A90B-4B66-BCFD-025B18587504}"/>
          </ac:grpSpMkLst>
        </pc:grpChg>
        <pc:grpChg chg="mod">
          <ac:chgData name="Lim Kelvin" userId="624f6ae12bb7b72b" providerId="LiveId" clId="{B272414D-B18A-4D81-997D-E20EBAE48599}" dt="2024-12-22T12:29:11.617" v="6884" actId="165"/>
          <ac:grpSpMkLst>
            <pc:docMk/>
            <pc:sldMk cId="542882809" sldId="356"/>
            <ac:grpSpMk id="773" creationId="{A76A1CEF-DA77-4751-941E-EA911AFE6683}"/>
          </ac:grpSpMkLst>
        </pc:grpChg>
        <pc:grpChg chg="mod">
          <ac:chgData name="Lim Kelvin" userId="624f6ae12bb7b72b" providerId="LiveId" clId="{B272414D-B18A-4D81-997D-E20EBAE48599}" dt="2024-12-22T12:29:11.617" v="6884" actId="165"/>
          <ac:grpSpMkLst>
            <pc:docMk/>
            <pc:sldMk cId="542882809" sldId="356"/>
            <ac:grpSpMk id="774" creationId="{A17B4C8F-244D-4D25-A433-050CD8A3B8FA}"/>
          </ac:grpSpMkLst>
        </pc:grpChg>
        <pc:grpChg chg="mod">
          <ac:chgData name="Lim Kelvin" userId="624f6ae12bb7b72b" providerId="LiveId" clId="{B272414D-B18A-4D81-997D-E20EBAE48599}" dt="2024-12-22T12:29:11.617" v="6884" actId="165"/>
          <ac:grpSpMkLst>
            <pc:docMk/>
            <pc:sldMk cId="542882809" sldId="356"/>
            <ac:grpSpMk id="775" creationId="{465E471B-DF80-48F4-B93A-4503D96CD7B4}"/>
          </ac:grpSpMkLst>
        </pc:grpChg>
        <pc:grpChg chg="mod">
          <ac:chgData name="Lim Kelvin" userId="624f6ae12bb7b72b" providerId="LiveId" clId="{B272414D-B18A-4D81-997D-E20EBAE48599}" dt="2024-12-22T12:29:11.617" v="6884" actId="165"/>
          <ac:grpSpMkLst>
            <pc:docMk/>
            <pc:sldMk cId="542882809" sldId="356"/>
            <ac:grpSpMk id="776" creationId="{8BF537E1-1A38-4FBD-9AE2-5BE6AEBF963F}"/>
          </ac:grpSpMkLst>
        </pc:grpChg>
        <pc:grpChg chg="mod">
          <ac:chgData name="Lim Kelvin" userId="624f6ae12bb7b72b" providerId="LiveId" clId="{B272414D-B18A-4D81-997D-E20EBAE48599}" dt="2024-12-22T12:29:11.617" v="6884" actId="165"/>
          <ac:grpSpMkLst>
            <pc:docMk/>
            <pc:sldMk cId="542882809" sldId="356"/>
            <ac:grpSpMk id="777" creationId="{511FB759-AEF0-4529-8D43-0B303BB659C0}"/>
          </ac:grpSpMkLst>
        </pc:grpChg>
        <pc:grpChg chg="mod">
          <ac:chgData name="Lim Kelvin" userId="624f6ae12bb7b72b" providerId="LiveId" clId="{B272414D-B18A-4D81-997D-E20EBAE48599}" dt="2024-12-22T12:29:11.617" v="6884" actId="165"/>
          <ac:grpSpMkLst>
            <pc:docMk/>
            <pc:sldMk cId="542882809" sldId="356"/>
            <ac:grpSpMk id="778" creationId="{6BACD02F-40EA-4817-B120-2B2C920A5DF6}"/>
          </ac:grpSpMkLst>
        </pc:grpChg>
        <pc:grpChg chg="mod">
          <ac:chgData name="Lim Kelvin" userId="624f6ae12bb7b72b" providerId="LiveId" clId="{B272414D-B18A-4D81-997D-E20EBAE48599}" dt="2024-12-22T12:29:11.617" v="6884" actId="165"/>
          <ac:grpSpMkLst>
            <pc:docMk/>
            <pc:sldMk cId="542882809" sldId="356"/>
            <ac:grpSpMk id="779" creationId="{98578499-471D-4F15-8DEA-BF0E7FAF573D}"/>
          </ac:grpSpMkLst>
        </pc:grpChg>
        <pc:grpChg chg="mod">
          <ac:chgData name="Lim Kelvin" userId="624f6ae12bb7b72b" providerId="LiveId" clId="{B272414D-B18A-4D81-997D-E20EBAE48599}" dt="2024-12-22T12:29:11.617" v="6884" actId="165"/>
          <ac:grpSpMkLst>
            <pc:docMk/>
            <pc:sldMk cId="542882809" sldId="356"/>
            <ac:grpSpMk id="780" creationId="{D367FD25-C8DC-489C-939D-681EC9B67F63}"/>
          </ac:grpSpMkLst>
        </pc:grpChg>
        <pc:grpChg chg="mod">
          <ac:chgData name="Lim Kelvin" userId="624f6ae12bb7b72b" providerId="LiveId" clId="{B272414D-B18A-4D81-997D-E20EBAE48599}" dt="2024-12-22T12:29:11.617" v="6884" actId="165"/>
          <ac:grpSpMkLst>
            <pc:docMk/>
            <pc:sldMk cId="542882809" sldId="356"/>
            <ac:grpSpMk id="781" creationId="{3EB9A037-082C-4947-A1D4-D82FA98AA03F}"/>
          </ac:grpSpMkLst>
        </pc:grpChg>
        <pc:grpChg chg="mod">
          <ac:chgData name="Lim Kelvin" userId="624f6ae12bb7b72b" providerId="LiveId" clId="{B272414D-B18A-4D81-997D-E20EBAE48599}" dt="2024-12-22T12:29:11.617" v="6884" actId="165"/>
          <ac:grpSpMkLst>
            <pc:docMk/>
            <pc:sldMk cId="542882809" sldId="356"/>
            <ac:grpSpMk id="782" creationId="{4EFC3FD3-DB62-453A-BD9B-5636C942E170}"/>
          </ac:grpSpMkLst>
        </pc:grpChg>
        <pc:grpChg chg="mod">
          <ac:chgData name="Lim Kelvin" userId="624f6ae12bb7b72b" providerId="LiveId" clId="{B272414D-B18A-4D81-997D-E20EBAE48599}" dt="2024-12-22T12:29:11.617" v="6884" actId="165"/>
          <ac:grpSpMkLst>
            <pc:docMk/>
            <pc:sldMk cId="542882809" sldId="356"/>
            <ac:grpSpMk id="784" creationId="{3C57AA00-3487-41D6-B567-AC5707200C64}"/>
          </ac:grpSpMkLst>
        </pc:grpChg>
        <pc:grpChg chg="mod">
          <ac:chgData name="Lim Kelvin" userId="624f6ae12bb7b72b" providerId="LiveId" clId="{B272414D-B18A-4D81-997D-E20EBAE48599}" dt="2024-12-22T12:29:11.617" v="6884" actId="165"/>
          <ac:grpSpMkLst>
            <pc:docMk/>
            <pc:sldMk cId="542882809" sldId="356"/>
            <ac:grpSpMk id="785" creationId="{DD0F43B9-3C19-4C6E-B329-7AE7DB4202A0}"/>
          </ac:grpSpMkLst>
        </pc:grpChg>
        <pc:grpChg chg="mod">
          <ac:chgData name="Lim Kelvin" userId="624f6ae12bb7b72b" providerId="LiveId" clId="{B272414D-B18A-4D81-997D-E20EBAE48599}" dt="2024-12-22T12:29:11.617" v="6884" actId="165"/>
          <ac:grpSpMkLst>
            <pc:docMk/>
            <pc:sldMk cId="542882809" sldId="356"/>
            <ac:grpSpMk id="786" creationId="{841877BE-5FE0-4ADB-A5A1-DA0C2D89CD52}"/>
          </ac:grpSpMkLst>
        </pc:grpChg>
        <pc:grpChg chg="mod">
          <ac:chgData name="Lim Kelvin" userId="624f6ae12bb7b72b" providerId="LiveId" clId="{B272414D-B18A-4D81-997D-E20EBAE48599}" dt="2024-12-22T12:29:11.617" v="6884" actId="165"/>
          <ac:grpSpMkLst>
            <pc:docMk/>
            <pc:sldMk cId="542882809" sldId="356"/>
            <ac:grpSpMk id="787" creationId="{8A315752-44F3-452A-A2AC-CA8EA5B3EFDA}"/>
          </ac:grpSpMkLst>
        </pc:grpChg>
        <pc:grpChg chg="mod">
          <ac:chgData name="Lim Kelvin" userId="624f6ae12bb7b72b" providerId="LiveId" clId="{B272414D-B18A-4D81-997D-E20EBAE48599}" dt="2024-12-22T12:29:11.617" v="6884" actId="165"/>
          <ac:grpSpMkLst>
            <pc:docMk/>
            <pc:sldMk cId="542882809" sldId="356"/>
            <ac:grpSpMk id="789" creationId="{BDB8C62B-826A-4D86-AA40-98C1E0129B7B}"/>
          </ac:grpSpMkLst>
        </pc:grpChg>
        <pc:grpChg chg="mod">
          <ac:chgData name="Lim Kelvin" userId="624f6ae12bb7b72b" providerId="LiveId" clId="{B272414D-B18A-4D81-997D-E20EBAE48599}" dt="2024-12-22T12:29:11.617" v="6884" actId="165"/>
          <ac:grpSpMkLst>
            <pc:docMk/>
            <pc:sldMk cId="542882809" sldId="356"/>
            <ac:grpSpMk id="790" creationId="{517A389A-D94B-4353-9EB0-9E0E62AA131D}"/>
          </ac:grpSpMkLst>
        </pc:grpChg>
        <pc:grpChg chg="mod">
          <ac:chgData name="Lim Kelvin" userId="624f6ae12bb7b72b" providerId="LiveId" clId="{B272414D-B18A-4D81-997D-E20EBAE48599}" dt="2024-12-22T12:29:11.617" v="6884" actId="165"/>
          <ac:grpSpMkLst>
            <pc:docMk/>
            <pc:sldMk cId="542882809" sldId="356"/>
            <ac:grpSpMk id="791" creationId="{7DC79BD6-34F6-44EE-8E00-501ABE965BDE}"/>
          </ac:grpSpMkLst>
        </pc:grpChg>
        <pc:grpChg chg="mod">
          <ac:chgData name="Lim Kelvin" userId="624f6ae12bb7b72b" providerId="LiveId" clId="{B272414D-B18A-4D81-997D-E20EBAE48599}" dt="2024-12-22T12:29:11.617" v="6884" actId="165"/>
          <ac:grpSpMkLst>
            <pc:docMk/>
            <pc:sldMk cId="542882809" sldId="356"/>
            <ac:grpSpMk id="793" creationId="{861320C4-8BAA-48BC-8010-9773DDD87918}"/>
          </ac:grpSpMkLst>
        </pc:grpChg>
        <pc:grpChg chg="mod">
          <ac:chgData name="Lim Kelvin" userId="624f6ae12bb7b72b" providerId="LiveId" clId="{B272414D-B18A-4D81-997D-E20EBAE48599}" dt="2024-12-22T12:29:11.617" v="6884" actId="165"/>
          <ac:grpSpMkLst>
            <pc:docMk/>
            <pc:sldMk cId="542882809" sldId="356"/>
            <ac:grpSpMk id="794" creationId="{4357430B-E543-4F53-9054-BB5089D2F713}"/>
          </ac:grpSpMkLst>
        </pc:grpChg>
        <pc:grpChg chg="mod">
          <ac:chgData name="Lim Kelvin" userId="624f6ae12bb7b72b" providerId="LiveId" clId="{B272414D-B18A-4D81-997D-E20EBAE48599}" dt="2024-12-22T12:29:11.617" v="6884" actId="165"/>
          <ac:grpSpMkLst>
            <pc:docMk/>
            <pc:sldMk cId="542882809" sldId="356"/>
            <ac:grpSpMk id="795" creationId="{34F26F0C-FAE8-4C17-A0D6-CF1C04C79C63}"/>
          </ac:grpSpMkLst>
        </pc:grpChg>
        <pc:grpChg chg="mod">
          <ac:chgData name="Lim Kelvin" userId="624f6ae12bb7b72b" providerId="LiveId" clId="{B272414D-B18A-4D81-997D-E20EBAE48599}" dt="2024-12-22T12:29:11.617" v="6884" actId="165"/>
          <ac:grpSpMkLst>
            <pc:docMk/>
            <pc:sldMk cId="542882809" sldId="356"/>
            <ac:grpSpMk id="796" creationId="{FA394F67-E4FE-4E92-BE26-A3D95877F0B7}"/>
          </ac:grpSpMkLst>
        </pc:grpChg>
        <pc:grpChg chg="mod">
          <ac:chgData name="Lim Kelvin" userId="624f6ae12bb7b72b" providerId="LiveId" clId="{B272414D-B18A-4D81-997D-E20EBAE48599}" dt="2024-12-22T12:29:11.617" v="6884" actId="165"/>
          <ac:grpSpMkLst>
            <pc:docMk/>
            <pc:sldMk cId="542882809" sldId="356"/>
            <ac:grpSpMk id="797" creationId="{C44F99F2-214B-44F7-9E76-801A286834FA}"/>
          </ac:grpSpMkLst>
        </pc:grpChg>
        <pc:grpChg chg="mod">
          <ac:chgData name="Lim Kelvin" userId="624f6ae12bb7b72b" providerId="LiveId" clId="{B272414D-B18A-4D81-997D-E20EBAE48599}" dt="2024-12-22T12:29:11.617" v="6884" actId="165"/>
          <ac:grpSpMkLst>
            <pc:docMk/>
            <pc:sldMk cId="542882809" sldId="356"/>
            <ac:grpSpMk id="798" creationId="{0320207B-2F13-48FA-A572-A27B70EF4A2B}"/>
          </ac:grpSpMkLst>
        </pc:grpChg>
        <pc:grpChg chg="mod">
          <ac:chgData name="Lim Kelvin" userId="624f6ae12bb7b72b" providerId="LiveId" clId="{B272414D-B18A-4D81-997D-E20EBAE48599}" dt="2024-12-22T12:29:11.617" v="6884" actId="165"/>
          <ac:grpSpMkLst>
            <pc:docMk/>
            <pc:sldMk cId="542882809" sldId="356"/>
            <ac:grpSpMk id="799" creationId="{A71AE0DD-D0E9-44F8-9450-24EE9667E6F2}"/>
          </ac:grpSpMkLst>
        </pc:grpChg>
        <pc:grpChg chg="mod">
          <ac:chgData name="Lim Kelvin" userId="624f6ae12bb7b72b" providerId="LiveId" clId="{B272414D-B18A-4D81-997D-E20EBAE48599}" dt="2024-12-22T12:29:11.617" v="6884" actId="165"/>
          <ac:grpSpMkLst>
            <pc:docMk/>
            <pc:sldMk cId="542882809" sldId="356"/>
            <ac:grpSpMk id="801" creationId="{D187F463-E41A-4B36-8D71-42F48513A257}"/>
          </ac:grpSpMkLst>
        </pc:grpChg>
        <pc:grpChg chg="mod">
          <ac:chgData name="Lim Kelvin" userId="624f6ae12bb7b72b" providerId="LiveId" clId="{B272414D-B18A-4D81-997D-E20EBAE48599}" dt="2024-12-22T12:29:11.617" v="6884" actId="165"/>
          <ac:grpSpMkLst>
            <pc:docMk/>
            <pc:sldMk cId="542882809" sldId="356"/>
            <ac:grpSpMk id="805" creationId="{EB79A155-9655-4E09-938B-BD555DB18E8A}"/>
          </ac:grpSpMkLst>
        </pc:grpChg>
        <pc:grpChg chg="mod">
          <ac:chgData name="Lim Kelvin" userId="624f6ae12bb7b72b" providerId="LiveId" clId="{B272414D-B18A-4D81-997D-E20EBAE48599}" dt="2024-12-22T12:29:11.617" v="6884" actId="165"/>
          <ac:grpSpMkLst>
            <pc:docMk/>
            <pc:sldMk cId="542882809" sldId="356"/>
            <ac:grpSpMk id="809" creationId="{D82A28C6-DD0C-41D7-9763-178E1D8BE59B}"/>
          </ac:grpSpMkLst>
        </pc:grpChg>
        <pc:grpChg chg="mod">
          <ac:chgData name="Lim Kelvin" userId="624f6ae12bb7b72b" providerId="LiveId" clId="{B272414D-B18A-4D81-997D-E20EBAE48599}" dt="2024-12-22T12:29:11.617" v="6884" actId="165"/>
          <ac:grpSpMkLst>
            <pc:docMk/>
            <pc:sldMk cId="542882809" sldId="356"/>
            <ac:grpSpMk id="813" creationId="{12AB9536-58C5-45DA-8041-9F9B9D6770A3}"/>
          </ac:grpSpMkLst>
        </pc:grpChg>
        <pc:grpChg chg="mod">
          <ac:chgData name="Lim Kelvin" userId="624f6ae12bb7b72b" providerId="LiveId" clId="{B272414D-B18A-4D81-997D-E20EBAE48599}" dt="2024-12-22T12:29:11.617" v="6884" actId="165"/>
          <ac:grpSpMkLst>
            <pc:docMk/>
            <pc:sldMk cId="542882809" sldId="356"/>
            <ac:grpSpMk id="817" creationId="{94DAF186-63D5-47A3-9CAC-F92194B38E76}"/>
          </ac:grpSpMkLst>
        </pc:grpChg>
        <pc:grpChg chg="mod">
          <ac:chgData name="Lim Kelvin" userId="624f6ae12bb7b72b" providerId="LiveId" clId="{B272414D-B18A-4D81-997D-E20EBAE48599}" dt="2024-12-22T12:29:11.617" v="6884" actId="165"/>
          <ac:grpSpMkLst>
            <pc:docMk/>
            <pc:sldMk cId="542882809" sldId="356"/>
            <ac:grpSpMk id="821" creationId="{876F168C-7E0D-4F8F-B9D5-619929D61928}"/>
          </ac:grpSpMkLst>
        </pc:grpChg>
        <pc:grpChg chg="mod">
          <ac:chgData name="Lim Kelvin" userId="624f6ae12bb7b72b" providerId="LiveId" clId="{B272414D-B18A-4D81-997D-E20EBAE48599}" dt="2024-12-22T12:29:11.617" v="6884" actId="165"/>
          <ac:grpSpMkLst>
            <pc:docMk/>
            <pc:sldMk cId="542882809" sldId="356"/>
            <ac:grpSpMk id="825" creationId="{BB3FFA6B-43C2-40E0-A206-BE077C43E846}"/>
          </ac:grpSpMkLst>
        </pc:grpChg>
        <pc:grpChg chg="mod">
          <ac:chgData name="Lim Kelvin" userId="624f6ae12bb7b72b" providerId="LiveId" clId="{B272414D-B18A-4D81-997D-E20EBAE48599}" dt="2024-12-22T12:29:11.617" v="6884" actId="165"/>
          <ac:grpSpMkLst>
            <pc:docMk/>
            <pc:sldMk cId="542882809" sldId="356"/>
            <ac:grpSpMk id="829" creationId="{392AD0AD-BBEF-4C01-A332-CDA34CF4F42C}"/>
          </ac:grpSpMkLst>
        </pc:grpChg>
        <pc:grpChg chg="mod">
          <ac:chgData name="Lim Kelvin" userId="624f6ae12bb7b72b" providerId="LiveId" clId="{B272414D-B18A-4D81-997D-E20EBAE48599}" dt="2024-12-22T12:29:11.617" v="6884" actId="165"/>
          <ac:grpSpMkLst>
            <pc:docMk/>
            <pc:sldMk cId="542882809" sldId="356"/>
            <ac:grpSpMk id="833" creationId="{4775A5AC-18C0-47D1-8E8A-F16C814FCE3A}"/>
          </ac:grpSpMkLst>
        </pc:grpChg>
        <pc:grpChg chg="mod">
          <ac:chgData name="Lim Kelvin" userId="624f6ae12bb7b72b" providerId="LiveId" clId="{B272414D-B18A-4D81-997D-E20EBAE48599}" dt="2024-12-22T12:29:11.617" v="6884" actId="165"/>
          <ac:grpSpMkLst>
            <pc:docMk/>
            <pc:sldMk cId="542882809" sldId="356"/>
            <ac:grpSpMk id="837" creationId="{B959BDA6-DB7A-4E17-BAF2-9F2D38C507B4}"/>
          </ac:grpSpMkLst>
        </pc:grpChg>
        <pc:grpChg chg="mod">
          <ac:chgData name="Lim Kelvin" userId="624f6ae12bb7b72b" providerId="LiveId" clId="{B272414D-B18A-4D81-997D-E20EBAE48599}" dt="2024-12-22T12:29:11.617" v="6884" actId="165"/>
          <ac:grpSpMkLst>
            <pc:docMk/>
            <pc:sldMk cId="542882809" sldId="356"/>
            <ac:grpSpMk id="841" creationId="{5FE6FAAB-0C6A-4B69-9B4F-F9E720C2E19E}"/>
          </ac:grpSpMkLst>
        </pc:grpChg>
        <pc:grpChg chg="mod">
          <ac:chgData name="Lim Kelvin" userId="624f6ae12bb7b72b" providerId="LiveId" clId="{B272414D-B18A-4D81-997D-E20EBAE48599}" dt="2024-12-22T12:29:11.617" v="6884" actId="165"/>
          <ac:grpSpMkLst>
            <pc:docMk/>
            <pc:sldMk cId="542882809" sldId="356"/>
            <ac:grpSpMk id="845" creationId="{F0CF8382-8D00-4467-B3EF-06471442B6B1}"/>
          </ac:grpSpMkLst>
        </pc:grpChg>
        <pc:grpChg chg="mod">
          <ac:chgData name="Lim Kelvin" userId="624f6ae12bb7b72b" providerId="LiveId" clId="{B272414D-B18A-4D81-997D-E20EBAE48599}" dt="2024-12-22T12:29:11.617" v="6884" actId="165"/>
          <ac:grpSpMkLst>
            <pc:docMk/>
            <pc:sldMk cId="542882809" sldId="356"/>
            <ac:grpSpMk id="849" creationId="{4222AB77-DFF0-43A9-831B-4498A862AF37}"/>
          </ac:grpSpMkLst>
        </pc:grpChg>
        <pc:grpChg chg="mod">
          <ac:chgData name="Lim Kelvin" userId="624f6ae12bb7b72b" providerId="LiveId" clId="{B272414D-B18A-4D81-997D-E20EBAE48599}" dt="2024-12-22T12:29:11.617" v="6884" actId="165"/>
          <ac:grpSpMkLst>
            <pc:docMk/>
            <pc:sldMk cId="542882809" sldId="356"/>
            <ac:grpSpMk id="853" creationId="{45C255B8-2891-4CD7-AD62-1F85B358A6B4}"/>
          </ac:grpSpMkLst>
        </pc:grpChg>
        <pc:grpChg chg="mod">
          <ac:chgData name="Lim Kelvin" userId="624f6ae12bb7b72b" providerId="LiveId" clId="{B272414D-B18A-4D81-997D-E20EBAE48599}" dt="2024-12-22T12:29:11.617" v="6884" actId="165"/>
          <ac:grpSpMkLst>
            <pc:docMk/>
            <pc:sldMk cId="542882809" sldId="356"/>
            <ac:grpSpMk id="857" creationId="{7141DB4F-46E4-4797-B78D-43B9ADAFDD6F}"/>
          </ac:grpSpMkLst>
        </pc:grpChg>
        <pc:grpChg chg="mod">
          <ac:chgData name="Lim Kelvin" userId="624f6ae12bb7b72b" providerId="LiveId" clId="{B272414D-B18A-4D81-997D-E20EBAE48599}" dt="2024-12-22T12:29:11.617" v="6884" actId="165"/>
          <ac:grpSpMkLst>
            <pc:docMk/>
            <pc:sldMk cId="542882809" sldId="356"/>
            <ac:grpSpMk id="861" creationId="{D66BC5CB-34C7-4039-9409-7CEBC0C1A466}"/>
          </ac:grpSpMkLst>
        </pc:grpChg>
        <pc:grpChg chg="mod">
          <ac:chgData name="Lim Kelvin" userId="624f6ae12bb7b72b" providerId="LiveId" clId="{B272414D-B18A-4D81-997D-E20EBAE48599}" dt="2024-12-22T12:29:11.617" v="6884" actId="165"/>
          <ac:grpSpMkLst>
            <pc:docMk/>
            <pc:sldMk cId="542882809" sldId="356"/>
            <ac:grpSpMk id="865" creationId="{01960734-20EB-4B1A-B3F8-FD0CB8AEEE9A}"/>
          </ac:grpSpMkLst>
        </pc:grpChg>
        <pc:grpChg chg="mod">
          <ac:chgData name="Lim Kelvin" userId="624f6ae12bb7b72b" providerId="LiveId" clId="{B272414D-B18A-4D81-997D-E20EBAE48599}" dt="2024-12-22T12:29:11.617" v="6884" actId="165"/>
          <ac:grpSpMkLst>
            <pc:docMk/>
            <pc:sldMk cId="542882809" sldId="356"/>
            <ac:grpSpMk id="869" creationId="{339A9C56-8DCD-4287-92FC-470F1FC1341D}"/>
          </ac:grpSpMkLst>
        </pc:grpChg>
        <pc:grpChg chg="mod">
          <ac:chgData name="Lim Kelvin" userId="624f6ae12bb7b72b" providerId="LiveId" clId="{B272414D-B18A-4D81-997D-E20EBAE48599}" dt="2024-12-22T12:29:11.617" v="6884" actId="165"/>
          <ac:grpSpMkLst>
            <pc:docMk/>
            <pc:sldMk cId="542882809" sldId="356"/>
            <ac:grpSpMk id="873" creationId="{35EC7088-B287-4813-9BCB-854892BD3F88}"/>
          </ac:grpSpMkLst>
        </pc:grpChg>
        <pc:grpChg chg="mod">
          <ac:chgData name="Lim Kelvin" userId="624f6ae12bb7b72b" providerId="LiveId" clId="{B272414D-B18A-4D81-997D-E20EBAE48599}" dt="2024-12-22T12:29:11.617" v="6884" actId="165"/>
          <ac:grpSpMkLst>
            <pc:docMk/>
            <pc:sldMk cId="542882809" sldId="356"/>
            <ac:grpSpMk id="877" creationId="{7BD43B6E-BE28-460C-B238-F297DB8E8315}"/>
          </ac:grpSpMkLst>
        </pc:grpChg>
        <pc:grpChg chg="mod">
          <ac:chgData name="Lim Kelvin" userId="624f6ae12bb7b72b" providerId="LiveId" clId="{B272414D-B18A-4D81-997D-E20EBAE48599}" dt="2024-12-22T12:29:11.617" v="6884" actId="165"/>
          <ac:grpSpMkLst>
            <pc:docMk/>
            <pc:sldMk cId="542882809" sldId="356"/>
            <ac:grpSpMk id="881" creationId="{D1D85EA5-85D9-4AB4-A85E-F2AD3A5CAE53}"/>
          </ac:grpSpMkLst>
        </pc:grpChg>
        <pc:grpChg chg="mod">
          <ac:chgData name="Lim Kelvin" userId="624f6ae12bb7b72b" providerId="LiveId" clId="{B272414D-B18A-4D81-997D-E20EBAE48599}" dt="2024-12-22T12:29:11.617" v="6884" actId="165"/>
          <ac:grpSpMkLst>
            <pc:docMk/>
            <pc:sldMk cId="542882809" sldId="356"/>
            <ac:grpSpMk id="885" creationId="{2FDB63EC-A1D3-411C-8A6A-A975CAAF66B9}"/>
          </ac:grpSpMkLst>
        </pc:grpChg>
        <pc:grpChg chg="mod">
          <ac:chgData name="Lim Kelvin" userId="624f6ae12bb7b72b" providerId="LiveId" clId="{B272414D-B18A-4D81-997D-E20EBAE48599}" dt="2024-12-22T12:29:11.617" v="6884" actId="165"/>
          <ac:grpSpMkLst>
            <pc:docMk/>
            <pc:sldMk cId="542882809" sldId="356"/>
            <ac:grpSpMk id="889" creationId="{90B43C7D-6255-4DB0-8626-64400C492688}"/>
          </ac:grpSpMkLst>
        </pc:grpChg>
        <pc:grpChg chg="mod">
          <ac:chgData name="Lim Kelvin" userId="624f6ae12bb7b72b" providerId="LiveId" clId="{B272414D-B18A-4D81-997D-E20EBAE48599}" dt="2024-12-22T12:38:21.929" v="6973" actId="165"/>
          <ac:grpSpMkLst>
            <pc:docMk/>
            <pc:sldMk cId="542882809" sldId="356"/>
            <ac:grpSpMk id="896" creationId="{02F5FD68-332C-4B12-A6C3-484A34A58263}"/>
          </ac:grpSpMkLst>
        </pc:grpChg>
        <pc:grpChg chg="add mod topLvl">
          <ac:chgData name="Lim Kelvin" userId="624f6ae12bb7b72b" providerId="LiveId" clId="{B272414D-B18A-4D81-997D-E20EBAE48599}" dt="2024-12-22T12:38:21.929" v="6973" actId="165"/>
          <ac:grpSpMkLst>
            <pc:docMk/>
            <pc:sldMk cId="542882809" sldId="356"/>
            <ac:grpSpMk id="899" creationId="{C2CE1E0A-994E-4FAC-AC22-AC810F85C5A9}"/>
          </ac:grpSpMkLst>
        </pc:grpChg>
        <pc:grpChg chg="mod">
          <ac:chgData name="Lim Kelvin" userId="624f6ae12bb7b72b" providerId="LiveId" clId="{B272414D-B18A-4D81-997D-E20EBAE48599}" dt="2024-12-22T12:38:21.929" v="6973" actId="165"/>
          <ac:grpSpMkLst>
            <pc:docMk/>
            <pc:sldMk cId="542882809" sldId="356"/>
            <ac:grpSpMk id="901" creationId="{2F78D1E0-594D-491A-A1F8-F1754ECE3C7C}"/>
          </ac:grpSpMkLst>
        </pc:grpChg>
        <pc:grpChg chg="add mod topLvl">
          <ac:chgData name="Lim Kelvin" userId="624f6ae12bb7b72b" providerId="LiveId" clId="{B272414D-B18A-4D81-997D-E20EBAE48599}" dt="2024-12-22T12:38:21.929" v="6973" actId="165"/>
          <ac:grpSpMkLst>
            <pc:docMk/>
            <pc:sldMk cId="542882809" sldId="356"/>
            <ac:grpSpMk id="904" creationId="{ADCFA5A2-CCBC-44DF-83A6-478D7DA83213}"/>
          </ac:grpSpMkLst>
        </pc:grpChg>
        <pc:grpChg chg="mod">
          <ac:chgData name="Lim Kelvin" userId="624f6ae12bb7b72b" providerId="LiveId" clId="{B272414D-B18A-4D81-997D-E20EBAE48599}" dt="2024-12-22T12:38:21.929" v="6973" actId="165"/>
          <ac:grpSpMkLst>
            <pc:docMk/>
            <pc:sldMk cId="542882809" sldId="356"/>
            <ac:grpSpMk id="905" creationId="{58718B98-3CE9-4FCF-8DC2-8290827BBD34}"/>
          </ac:grpSpMkLst>
        </pc:grpChg>
        <pc:grpChg chg="add mod topLvl">
          <ac:chgData name="Lim Kelvin" userId="624f6ae12bb7b72b" providerId="LiveId" clId="{B272414D-B18A-4D81-997D-E20EBAE48599}" dt="2024-12-22T12:38:21.929" v="6973" actId="165"/>
          <ac:grpSpMkLst>
            <pc:docMk/>
            <pc:sldMk cId="542882809" sldId="356"/>
            <ac:grpSpMk id="909" creationId="{75A2A2DE-FD4A-4636-95E4-D1A8362207C1}"/>
          </ac:grpSpMkLst>
        </pc:grpChg>
        <pc:grpChg chg="mod">
          <ac:chgData name="Lim Kelvin" userId="624f6ae12bb7b72b" providerId="LiveId" clId="{B272414D-B18A-4D81-997D-E20EBAE48599}" dt="2024-12-22T12:38:21.929" v="6973" actId="165"/>
          <ac:grpSpMkLst>
            <pc:docMk/>
            <pc:sldMk cId="542882809" sldId="356"/>
            <ac:grpSpMk id="911" creationId="{283BA6BE-0E69-4A92-9D4A-1753E3471FC9}"/>
          </ac:grpSpMkLst>
        </pc:grpChg>
        <pc:grpChg chg="add mod topLvl">
          <ac:chgData name="Lim Kelvin" userId="624f6ae12bb7b72b" providerId="LiveId" clId="{B272414D-B18A-4D81-997D-E20EBAE48599}" dt="2024-12-22T12:38:21.929" v="6973" actId="165"/>
          <ac:grpSpMkLst>
            <pc:docMk/>
            <pc:sldMk cId="542882809" sldId="356"/>
            <ac:grpSpMk id="914" creationId="{16E29FC8-45AB-471B-A298-96867A74356E}"/>
          </ac:grpSpMkLst>
        </pc:grpChg>
        <pc:grpChg chg="mod">
          <ac:chgData name="Lim Kelvin" userId="624f6ae12bb7b72b" providerId="LiveId" clId="{B272414D-B18A-4D81-997D-E20EBAE48599}" dt="2024-12-22T12:38:21.929" v="6973" actId="165"/>
          <ac:grpSpMkLst>
            <pc:docMk/>
            <pc:sldMk cId="542882809" sldId="356"/>
            <ac:grpSpMk id="916" creationId="{3AC310FB-DA19-42A4-8AEB-AB3E5EFECE86}"/>
          </ac:grpSpMkLst>
        </pc:grpChg>
        <pc:grpChg chg="add mod topLvl">
          <ac:chgData name="Lim Kelvin" userId="624f6ae12bb7b72b" providerId="LiveId" clId="{B272414D-B18A-4D81-997D-E20EBAE48599}" dt="2024-12-22T12:38:21.929" v="6973" actId="165"/>
          <ac:grpSpMkLst>
            <pc:docMk/>
            <pc:sldMk cId="542882809" sldId="356"/>
            <ac:grpSpMk id="919" creationId="{1736F203-7A22-40DF-BCBB-7905C6A95854}"/>
          </ac:grpSpMkLst>
        </pc:grpChg>
        <pc:grpChg chg="mod">
          <ac:chgData name="Lim Kelvin" userId="624f6ae12bb7b72b" providerId="LiveId" clId="{B272414D-B18A-4D81-997D-E20EBAE48599}" dt="2024-12-22T12:38:21.929" v="6973" actId="165"/>
          <ac:grpSpMkLst>
            <pc:docMk/>
            <pc:sldMk cId="542882809" sldId="356"/>
            <ac:grpSpMk id="921" creationId="{C731626E-32D7-4C8C-8484-98E241903FBD}"/>
          </ac:grpSpMkLst>
        </pc:grpChg>
        <pc:grpChg chg="add mod topLvl">
          <ac:chgData name="Lim Kelvin" userId="624f6ae12bb7b72b" providerId="LiveId" clId="{B272414D-B18A-4D81-997D-E20EBAE48599}" dt="2024-12-22T12:38:21.929" v="6973" actId="165"/>
          <ac:grpSpMkLst>
            <pc:docMk/>
            <pc:sldMk cId="542882809" sldId="356"/>
            <ac:grpSpMk id="924" creationId="{06B1051D-D1FF-4D2B-962B-605126A87D31}"/>
          </ac:grpSpMkLst>
        </pc:grpChg>
        <pc:grpChg chg="mod">
          <ac:chgData name="Lim Kelvin" userId="624f6ae12bb7b72b" providerId="LiveId" clId="{B272414D-B18A-4D81-997D-E20EBAE48599}" dt="2024-12-22T12:38:21.929" v="6973" actId="165"/>
          <ac:grpSpMkLst>
            <pc:docMk/>
            <pc:sldMk cId="542882809" sldId="356"/>
            <ac:grpSpMk id="926" creationId="{1057A219-6D0F-411E-B4A6-D35B330C0C48}"/>
          </ac:grpSpMkLst>
        </pc:grpChg>
        <pc:grpChg chg="add mod topLvl">
          <ac:chgData name="Lim Kelvin" userId="624f6ae12bb7b72b" providerId="LiveId" clId="{B272414D-B18A-4D81-997D-E20EBAE48599}" dt="2024-12-22T12:38:21.929" v="6973" actId="165"/>
          <ac:grpSpMkLst>
            <pc:docMk/>
            <pc:sldMk cId="542882809" sldId="356"/>
            <ac:grpSpMk id="929" creationId="{639CDBC8-85B2-4916-802E-E89FB3B96334}"/>
          </ac:grpSpMkLst>
        </pc:grpChg>
        <pc:grpChg chg="mod">
          <ac:chgData name="Lim Kelvin" userId="624f6ae12bb7b72b" providerId="LiveId" clId="{B272414D-B18A-4D81-997D-E20EBAE48599}" dt="2024-12-22T12:38:21.929" v="6973" actId="165"/>
          <ac:grpSpMkLst>
            <pc:docMk/>
            <pc:sldMk cId="542882809" sldId="356"/>
            <ac:grpSpMk id="930" creationId="{043F1838-C446-46EA-9BCE-71B66CC4FE8C}"/>
          </ac:grpSpMkLst>
        </pc:grpChg>
        <pc:grpChg chg="add mod topLvl">
          <ac:chgData name="Lim Kelvin" userId="624f6ae12bb7b72b" providerId="LiveId" clId="{B272414D-B18A-4D81-997D-E20EBAE48599}" dt="2024-12-22T12:38:21.929" v="6973" actId="165"/>
          <ac:grpSpMkLst>
            <pc:docMk/>
            <pc:sldMk cId="542882809" sldId="356"/>
            <ac:grpSpMk id="934" creationId="{1B85DBA6-A1F9-4CDF-991A-B65B34CEFFDE}"/>
          </ac:grpSpMkLst>
        </pc:grpChg>
        <pc:grpChg chg="mod">
          <ac:chgData name="Lim Kelvin" userId="624f6ae12bb7b72b" providerId="LiveId" clId="{B272414D-B18A-4D81-997D-E20EBAE48599}" dt="2024-12-22T12:38:21.929" v="6973" actId="165"/>
          <ac:grpSpMkLst>
            <pc:docMk/>
            <pc:sldMk cId="542882809" sldId="356"/>
            <ac:grpSpMk id="936" creationId="{F2255DD0-3EDA-44DB-9EF4-63C309FE4926}"/>
          </ac:grpSpMkLst>
        </pc:grpChg>
        <pc:grpChg chg="add mod topLvl">
          <ac:chgData name="Lim Kelvin" userId="624f6ae12bb7b72b" providerId="LiveId" clId="{B272414D-B18A-4D81-997D-E20EBAE48599}" dt="2024-12-22T12:38:21.929" v="6973" actId="165"/>
          <ac:grpSpMkLst>
            <pc:docMk/>
            <pc:sldMk cId="542882809" sldId="356"/>
            <ac:grpSpMk id="939" creationId="{C1653E18-6466-41A2-AA94-7DF5D39AF15D}"/>
          </ac:grpSpMkLst>
        </pc:grpChg>
        <pc:grpChg chg="mod">
          <ac:chgData name="Lim Kelvin" userId="624f6ae12bb7b72b" providerId="LiveId" clId="{B272414D-B18A-4D81-997D-E20EBAE48599}" dt="2024-12-22T12:38:21.929" v="6973" actId="165"/>
          <ac:grpSpMkLst>
            <pc:docMk/>
            <pc:sldMk cId="542882809" sldId="356"/>
            <ac:grpSpMk id="941" creationId="{345FE028-4282-43E2-96A1-4CD2BE029919}"/>
          </ac:grpSpMkLst>
        </pc:grpChg>
        <pc:grpChg chg="add mod topLvl">
          <ac:chgData name="Lim Kelvin" userId="624f6ae12bb7b72b" providerId="LiveId" clId="{B272414D-B18A-4D81-997D-E20EBAE48599}" dt="2024-12-22T12:38:21.929" v="6973" actId="165"/>
          <ac:grpSpMkLst>
            <pc:docMk/>
            <pc:sldMk cId="542882809" sldId="356"/>
            <ac:grpSpMk id="944" creationId="{EFD30182-BCAE-4FE5-B40D-9E0ACFCBF81F}"/>
          </ac:grpSpMkLst>
        </pc:grpChg>
        <pc:grpChg chg="mod">
          <ac:chgData name="Lim Kelvin" userId="624f6ae12bb7b72b" providerId="LiveId" clId="{B272414D-B18A-4D81-997D-E20EBAE48599}" dt="2024-12-22T12:38:21.929" v="6973" actId="165"/>
          <ac:grpSpMkLst>
            <pc:docMk/>
            <pc:sldMk cId="542882809" sldId="356"/>
            <ac:grpSpMk id="946" creationId="{7B983244-B611-4B88-B2C7-6A6FB7F676BD}"/>
          </ac:grpSpMkLst>
        </pc:grpChg>
        <pc:grpChg chg="add mod topLvl">
          <ac:chgData name="Lim Kelvin" userId="624f6ae12bb7b72b" providerId="LiveId" clId="{B272414D-B18A-4D81-997D-E20EBAE48599}" dt="2024-12-22T12:38:21.929" v="6973" actId="165"/>
          <ac:grpSpMkLst>
            <pc:docMk/>
            <pc:sldMk cId="542882809" sldId="356"/>
            <ac:grpSpMk id="949" creationId="{9E5DF68A-1AE6-4A26-8089-85D5E6CABFDA}"/>
          </ac:grpSpMkLst>
        </pc:grpChg>
        <pc:grpChg chg="mod">
          <ac:chgData name="Lim Kelvin" userId="624f6ae12bb7b72b" providerId="LiveId" clId="{B272414D-B18A-4D81-997D-E20EBAE48599}" dt="2024-12-22T12:38:21.929" v="6973" actId="165"/>
          <ac:grpSpMkLst>
            <pc:docMk/>
            <pc:sldMk cId="542882809" sldId="356"/>
            <ac:grpSpMk id="951" creationId="{B6BE6DAF-CD4D-44BD-B805-E2B990CD2546}"/>
          </ac:grpSpMkLst>
        </pc:grpChg>
        <pc:grpChg chg="add mod topLvl">
          <ac:chgData name="Lim Kelvin" userId="624f6ae12bb7b72b" providerId="LiveId" clId="{B272414D-B18A-4D81-997D-E20EBAE48599}" dt="2024-12-22T12:38:21.929" v="6973" actId="165"/>
          <ac:grpSpMkLst>
            <pc:docMk/>
            <pc:sldMk cId="542882809" sldId="356"/>
            <ac:grpSpMk id="954" creationId="{859E8F38-2ACF-4BC7-933A-B0260A1A4B58}"/>
          </ac:grpSpMkLst>
        </pc:grpChg>
        <pc:grpChg chg="mod">
          <ac:chgData name="Lim Kelvin" userId="624f6ae12bb7b72b" providerId="LiveId" clId="{B272414D-B18A-4D81-997D-E20EBAE48599}" dt="2024-12-22T12:38:21.929" v="6973" actId="165"/>
          <ac:grpSpMkLst>
            <pc:docMk/>
            <pc:sldMk cId="542882809" sldId="356"/>
            <ac:grpSpMk id="955" creationId="{DCB09626-0750-45CE-913D-898C8A67BA44}"/>
          </ac:grpSpMkLst>
        </pc:grpChg>
        <pc:picChg chg="add del mod">
          <ac:chgData name="Lim Kelvin" userId="624f6ae12bb7b72b" providerId="LiveId" clId="{B272414D-B18A-4D81-997D-E20EBAE48599}" dt="2024-12-22T12:34:45.598" v="6934"/>
          <ac:picMkLst>
            <pc:docMk/>
            <pc:sldMk cId="542882809" sldId="356"/>
            <ac:picMk id="5" creationId="{F35EB420-CEB2-4619-8E63-0E3DF1DF7971}"/>
          </ac:picMkLst>
        </pc:picChg>
        <pc:picChg chg="mod">
          <ac:chgData name="Lim Kelvin" userId="624f6ae12bb7b72b" providerId="LiveId" clId="{B272414D-B18A-4D81-997D-E20EBAE48599}" dt="2024-12-22T12:38:21.929" v="6973" actId="165"/>
          <ac:picMkLst>
            <pc:docMk/>
            <pc:sldMk cId="542882809" sldId="356"/>
            <ac:picMk id="166" creationId="{9648E9F5-459E-4F10-B046-2755E2726C29}"/>
          </ac:picMkLst>
        </pc:picChg>
        <pc:picChg chg="mod">
          <ac:chgData name="Lim Kelvin" userId="624f6ae12bb7b72b" providerId="LiveId" clId="{B272414D-B18A-4D81-997D-E20EBAE48599}" dt="2024-12-22T12:38:21.929" v="6973" actId="165"/>
          <ac:picMkLst>
            <pc:docMk/>
            <pc:sldMk cId="542882809" sldId="356"/>
            <ac:picMk id="170" creationId="{E235D6BD-36F1-4EB8-9B41-35EC190216E0}"/>
          </ac:picMkLst>
        </pc:picChg>
        <pc:picChg chg="mod">
          <ac:chgData name="Lim Kelvin" userId="624f6ae12bb7b72b" providerId="LiveId" clId="{B272414D-B18A-4D81-997D-E20EBAE48599}" dt="2024-12-22T12:38:21.929" v="6973" actId="165"/>
          <ac:picMkLst>
            <pc:docMk/>
            <pc:sldMk cId="542882809" sldId="356"/>
            <ac:picMk id="174" creationId="{23FDD3F6-E366-462B-BD44-AD8039F4D157}"/>
          </ac:picMkLst>
        </pc:picChg>
        <pc:picChg chg="mod">
          <ac:chgData name="Lim Kelvin" userId="624f6ae12bb7b72b" providerId="LiveId" clId="{B272414D-B18A-4D81-997D-E20EBAE48599}" dt="2024-12-22T12:38:21.929" v="6973" actId="165"/>
          <ac:picMkLst>
            <pc:docMk/>
            <pc:sldMk cId="542882809" sldId="356"/>
            <ac:picMk id="178" creationId="{0EF47485-8679-4824-A92E-18A28FD1FA7D}"/>
          </ac:picMkLst>
        </pc:picChg>
        <pc:picChg chg="mod">
          <ac:chgData name="Lim Kelvin" userId="624f6ae12bb7b72b" providerId="LiveId" clId="{B272414D-B18A-4D81-997D-E20EBAE48599}" dt="2024-12-22T12:38:21.929" v="6973" actId="165"/>
          <ac:picMkLst>
            <pc:docMk/>
            <pc:sldMk cId="542882809" sldId="356"/>
            <ac:picMk id="182" creationId="{455D9453-92E1-4197-9D5A-5ABCEDBC041D}"/>
          </ac:picMkLst>
        </pc:picChg>
        <pc:picChg chg="mod">
          <ac:chgData name="Lim Kelvin" userId="624f6ae12bb7b72b" providerId="LiveId" clId="{B272414D-B18A-4D81-997D-E20EBAE48599}" dt="2024-12-22T12:38:21.929" v="6973" actId="165"/>
          <ac:picMkLst>
            <pc:docMk/>
            <pc:sldMk cId="542882809" sldId="356"/>
            <ac:picMk id="186" creationId="{D5E9F883-C891-475B-9945-3178F6B858ED}"/>
          </ac:picMkLst>
        </pc:picChg>
        <pc:picChg chg="mod">
          <ac:chgData name="Lim Kelvin" userId="624f6ae12bb7b72b" providerId="LiveId" clId="{B272414D-B18A-4D81-997D-E20EBAE48599}" dt="2024-12-22T12:38:21.929" v="6973" actId="165"/>
          <ac:picMkLst>
            <pc:docMk/>
            <pc:sldMk cId="542882809" sldId="356"/>
            <ac:picMk id="190" creationId="{AE0E574F-0403-4F3B-B692-27ECB609AF29}"/>
          </ac:picMkLst>
        </pc:picChg>
        <pc:picChg chg="mod">
          <ac:chgData name="Lim Kelvin" userId="624f6ae12bb7b72b" providerId="LiveId" clId="{B272414D-B18A-4D81-997D-E20EBAE48599}" dt="2024-12-22T12:38:21.929" v="6973" actId="165"/>
          <ac:picMkLst>
            <pc:docMk/>
            <pc:sldMk cId="542882809" sldId="356"/>
            <ac:picMk id="194" creationId="{5A9DCA39-30E0-46EF-AF60-773B1B799C8B}"/>
          </ac:picMkLst>
        </pc:picChg>
        <pc:picChg chg="mod">
          <ac:chgData name="Lim Kelvin" userId="624f6ae12bb7b72b" providerId="LiveId" clId="{B272414D-B18A-4D81-997D-E20EBAE48599}" dt="2024-12-22T12:38:21.929" v="6973" actId="165"/>
          <ac:picMkLst>
            <pc:docMk/>
            <pc:sldMk cId="542882809" sldId="356"/>
            <ac:picMk id="198" creationId="{090DC63C-E994-46E2-9085-188C1BCACC03}"/>
          </ac:picMkLst>
        </pc:picChg>
        <pc:picChg chg="mod">
          <ac:chgData name="Lim Kelvin" userId="624f6ae12bb7b72b" providerId="LiveId" clId="{B272414D-B18A-4D81-997D-E20EBAE48599}" dt="2024-12-22T12:38:21.929" v="6973" actId="165"/>
          <ac:picMkLst>
            <pc:docMk/>
            <pc:sldMk cId="542882809" sldId="356"/>
            <ac:picMk id="202" creationId="{728C7F9C-FBC3-4510-B176-2462329CD038}"/>
          </ac:picMkLst>
        </pc:picChg>
        <pc:picChg chg="mod">
          <ac:chgData name="Lim Kelvin" userId="624f6ae12bb7b72b" providerId="LiveId" clId="{B272414D-B18A-4D81-997D-E20EBAE48599}" dt="2024-12-22T12:38:21.929" v="6973" actId="165"/>
          <ac:picMkLst>
            <pc:docMk/>
            <pc:sldMk cId="542882809" sldId="356"/>
            <ac:picMk id="206" creationId="{876EC70A-5A16-487C-866D-BDCC10215B86}"/>
          </ac:picMkLst>
        </pc:picChg>
        <pc:picChg chg="mod">
          <ac:chgData name="Lim Kelvin" userId="624f6ae12bb7b72b" providerId="LiveId" clId="{B272414D-B18A-4D81-997D-E20EBAE48599}" dt="2024-12-22T12:38:21.929" v="6973" actId="165"/>
          <ac:picMkLst>
            <pc:docMk/>
            <pc:sldMk cId="542882809" sldId="356"/>
            <ac:picMk id="210" creationId="{4FF14ABD-2ABD-4019-8800-7E5C131ACF50}"/>
          </ac:picMkLst>
        </pc:picChg>
        <pc:picChg chg="mod">
          <ac:chgData name="Lim Kelvin" userId="624f6ae12bb7b72b" providerId="LiveId" clId="{B272414D-B18A-4D81-997D-E20EBAE48599}" dt="2024-12-22T12:38:21.929" v="6973" actId="165"/>
          <ac:picMkLst>
            <pc:docMk/>
            <pc:sldMk cId="542882809" sldId="356"/>
            <ac:picMk id="214" creationId="{09B1C959-1EA2-4A73-8AF9-F49321F2D685}"/>
          </ac:picMkLst>
        </pc:picChg>
        <pc:picChg chg="mod">
          <ac:chgData name="Lim Kelvin" userId="624f6ae12bb7b72b" providerId="LiveId" clId="{B272414D-B18A-4D81-997D-E20EBAE48599}" dt="2024-12-22T12:38:21.929" v="6973" actId="165"/>
          <ac:picMkLst>
            <pc:docMk/>
            <pc:sldMk cId="542882809" sldId="356"/>
            <ac:picMk id="218" creationId="{16D91C7A-8EEC-4076-A379-2B24777B6B66}"/>
          </ac:picMkLst>
        </pc:picChg>
        <pc:picChg chg="add del mod">
          <ac:chgData name="Lim Kelvin" userId="624f6ae12bb7b72b" providerId="LiveId" clId="{B272414D-B18A-4D81-997D-E20EBAE48599}" dt="2024-12-22T12:38:21.929" v="6973" actId="165"/>
          <ac:picMkLst>
            <pc:docMk/>
            <pc:sldMk cId="542882809" sldId="356"/>
            <ac:picMk id="222" creationId="{EB83E1E4-5FE3-436F-95AF-31AA3FBDE67A}"/>
          </ac:picMkLst>
        </pc:picChg>
        <pc:picChg chg="mod">
          <ac:chgData name="Lim Kelvin" userId="624f6ae12bb7b72b" providerId="LiveId" clId="{B272414D-B18A-4D81-997D-E20EBAE48599}" dt="2024-12-22T12:38:21.929" v="6973" actId="165"/>
          <ac:picMkLst>
            <pc:docMk/>
            <pc:sldMk cId="542882809" sldId="356"/>
            <ac:picMk id="226" creationId="{0EAE40A3-7341-44C9-9B6C-A1532C3A629F}"/>
          </ac:picMkLst>
        </pc:picChg>
        <pc:picChg chg="mod">
          <ac:chgData name="Lim Kelvin" userId="624f6ae12bb7b72b" providerId="LiveId" clId="{B272414D-B18A-4D81-997D-E20EBAE48599}" dt="2024-12-22T12:38:21.929" v="6973" actId="165"/>
          <ac:picMkLst>
            <pc:docMk/>
            <pc:sldMk cId="542882809" sldId="356"/>
            <ac:picMk id="230" creationId="{DC9BF049-6EDB-4C9F-AD14-9497D28B5581}"/>
          </ac:picMkLst>
        </pc:picChg>
        <pc:picChg chg="mod">
          <ac:chgData name="Lim Kelvin" userId="624f6ae12bb7b72b" providerId="LiveId" clId="{B272414D-B18A-4D81-997D-E20EBAE48599}" dt="2024-12-22T12:38:21.929" v="6973" actId="165"/>
          <ac:picMkLst>
            <pc:docMk/>
            <pc:sldMk cId="542882809" sldId="356"/>
            <ac:picMk id="234" creationId="{02B324C0-14B1-4E96-8F1B-B62253A99948}"/>
          </ac:picMkLst>
        </pc:picChg>
        <pc:picChg chg="mod">
          <ac:chgData name="Lim Kelvin" userId="624f6ae12bb7b72b" providerId="LiveId" clId="{B272414D-B18A-4D81-997D-E20EBAE48599}" dt="2024-12-22T12:38:21.929" v="6973" actId="165"/>
          <ac:picMkLst>
            <pc:docMk/>
            <pc:sldMk cId="542882809" sldId="356"/>
            <ac:picMk id="362" creationId="{FD942976-EBA3-45D9-A6C2-1012F633E0A9}"/>
          </ac:picMkLst>
        </pc:picChg>
        <pc:picChg chg="mod">
          <ac:chgData name="Lim Kelvin" userId="624f6ae12bb7b72b" providerId="LiveId" clId="{B272414D-B18A-4D81-997D-E20EBAE48599}" dt="2024-12-22T12:38:21.929" v="6973" actId="165"/>
          <ac:picMkLst>
            <pc:docMk/>
            <pc:sldMk cId="542882809" sldId="356"/>
            <ac:picMk id="366" creationId="{F32A67B2-4498-4618-84A5-4012DDA58068}"/>
          </ac:picMkLst>
        </pc:picChg>
        <pc:picChg chg="mod">
          <ac:chgData name="Lim Kelvin" userId="624f6ae12bb7b72b" providerId="LiveId" clId="{B272414D-B18A-4D81-997D-E20EBAE48599}" dt="2024-12-22T12:38:21.929" v="6973" actId="165"/>
          <ac:picMkLst>
            <pc:docMk/>
            <pc:sldMk cId="542882809" sldId="356"/>
            <ac:picMk id="370" creationId="{47726E47-ACCF-4576-BDBA-01D2ABD54B95}"/>
          </ac:picMkLst>
        </pc:picChg>
        <pc:picChg chg="mod">
          <ac:chgData name="Lim Kelvin" userId="624f6ae12bb7b72b" providerId="LiveId" clId="{B272414D-B18A-4D81-997D-E20EBAE48599}" dt="2024-12-22T12:38:21.929" v="6973" actId="165"/>
          <ac:picMkLst>
            <pc:docMk/>
            <pc:sldMk cId="542882809" sldId="356"/>
            <ac:picMk id="374" creationId="{1BE8F194-22EC-4C43-B935-9A2502DDDFA0}"/>
          </ac:picMkLst>
        </pc:picChg>
        <pc:picChg chg="mod">
          <ac:chgData name="Lim Kelvin" userId="624f6ae12bb7b72b" providerId="LiveId" clId="{B272414D-B18A-4D81-997D-E20EBAE48599}" dt="2024-12-22T12:38:21.929" v="6973" actId="165"/>
          <ac:picMkLst>
            <pc:docMk/>
            <pc:sldMk cId="542882809" sldId="356"/>
            <ac:picMk id="378" creationId="{C93D5EA7-5235-44CF-9CFE-55849BD75222}"/>
          </ac:picMkLst>
        </pc:picChg>
        <pc:picChg chg="mod">
          <ac:chgData name="Lim Kelvin" userId="624f6ae12bb7b72b" providerId="LiveId" clId="{B272414D-B18A-4D81-997D-E20EBAE48599}" dt="2024-12-22T12:38:21.929" v="6973" actId="165"/>
          <ac:picMkLst>
            <pc:docMk/>
            <pc:sldMk cId="542882809" sldId="356"/>
            <ac:picMk id="382" creationId="{FB7477E7-97E7-409A-94ED-A60ABEF24087}"/>
          </ac:picMkLst>
        </pc:picChg>
        <pc:picChg chg="mod">
          <ac:chgData name="Lim Kelvin" userId="624f6ae12bb7b72b" providerId="LiveId" clId="{B272414D-B18A-4D81-997D-E20EBAE48599}" dt="2024-12-22T12:38:21.929" v="6973" actId="165"/>
          <ac:picMkLst>
            <pc:docMk/>
            <pc:sldMk cId="542882809" sldId="356"/>
            <ac:picMk id="386" creationId="{A02B9080-751E-439C-8AF9-52EDBA2A24E8}"/>
          </ac:picMkLst>
        </pc:picChg>
        <pc:picChg chg="mod">
          <ac:chgData name="Lim Kelvin" userId="624f6ae12bb7b72b" providerId="LiveId" clId="{B272414D-B18A-4D81-997D-E20EBAE48599}" dt="2024-12-22T12:38:21.929" v="6973" actId="165"/>
          <ac:picMkLst>
            <pc:docMk/>
            <pc:sldMk cId="542882809" sldId="356"/>
            <ac:picMk id="390" creationId="{A498BC12-DD7A-431B-84A7-A3D02EEDFFE5}"/>
          </ac:picMkLst>
        </pc:picChg>
        <pc:picChg chg="mod">
          <ac:chgData name="Lim Kelvin" userId="624f6ae12bb7b72b" providerId="LiveId" clId="{B272414D-B18A-4D81-997D-E20EBAE48599}" dt="2024-12-22T12:38:21.929" v="6973" actId="165"/>
          <ac:picMkLst>
            <pc:docMk/>
            <pc:sldMk cId="542882809" sldId="356"/>
            <ac:picMk id="394" creationId="{5BCE6EBF-A767-4D0B-8A42-06DA8F88E60F}"/>
          </ac:picMkLst>
        </pc:picChg>
        <pc:picChg chg="mod">
          <ac:chgData name="Lim Kelvin" userId="624f6ae12bb7b72b" providerId="LiveId" clId="{B272414D-B18A-4D81-997D-E20EBAE48599}" dt="2024-12-22T12:38:21.929" v="6973" actId="165"/>
          <ac:picMkLst>
            <pc:docMk/>
            <pc:sldMk cId="542882809" sldId="356"/>
            <ac:picMk id="398" creationId="{9E5CDFBC-19F7-4A23-826C-F22E6AFA272B}"/>
          </ac:picMkLst>
        </pc:picChg>
        <pc:picChg chg="mod">
          <ac:chgData name="Lim Kelvin" userId="624f6ae12bb7b72b" providerId="LiveId" clId="{B272414D-B18A-4D81-997D-E20EBAE48599}" dt="2024-12-22T12:38:21.929" v="6973" actId="165"/>
          <ac:picMkLst>
            <pc:docMk/>
            <pc:sldMk cId="542882809" sldId="356"/>
            <ac:picMk id="402" creationId="{0F9DC36B-86F4-4771-811C-979EFAD5E1BD}"/>
          </ac:picMkLst>
        </pc:picChg>
        <pc:picChg chg="mod">
          <ac:chgData name="Lim Kelvin" userId="624f6ae12bb7b72b" providerId="LiveId" clId="{B272414D-B18A-4D81-997D-E20EBAE48599}" dt="2024-12-22T12:38:21.929" v="6973" actId="165"/>
          <ac:picMkLst>
            <pc:docMk/>
            <pc:sldMk cId="542882809" sldId="356"/>
            <ac:picMk id="406" creationId="{C0387A5A-0CBA-44C6-AD65-85DF6DB821B3}"/>
          </ac:picMkLst>
        </pc:picChg>
        <pc:picChg chg="mod">
          <ac:chgData name="Lim Kelvin" userId="624f6ae12bb7b72b" providerId="LiveId" clId="{B272414D-B18A-4D81-997D-E20EBAE48599}" dt="2024-12-22T12:38:21.929" v="6973" actId="165"/>
          <ac:picMkLst>
            <pc:docMk/>
            <pc:sldMk cId="542882809" sldId="356"/>
            <ac:picMk id="410" creationId="{BDB20B8E-89E7-46D0-847F-646F6169F459}"/>
          </ac:picMkLst>
        </pc:picChg>
        <pc:picChg chg="mod">
          <ac:chgData name="Lim Kelvin" userId="624f6ae12bb7b72b" providerId="LiveId" clId="{B272414D-B18A-4D81-997D-E20EBAE48599}" dt="2024-12-22T12:38:21.929" v="6973" actId="165"/>
          <ac:picMkLst>
            <pc:docMk/>
            <pc:sldMk cId="542882809" sldId="356"/>
            <ac:picMk id="414" creationId="{1CAC977D-438E-42F1-BAEB-EB9489FEB0EE}"/>
          </ac:picMkLst>
        </pc:picChg>
        <pc:picChg chg="mod">
          <ac:chgData name="Lim Kelvin" userId="624f6ae12bb7b72b" providerId="LiveId" clId="{B272414D-B18A-4D81-997D-E20EBAE48599}" dt="2024-12-22T12:38:21.929" v="6973" actId="165"/>
          <ac:picMkLst>
            <pc:docMk/>
            <pc:sldMk cId="542882809" sldId="356"/>
            <ac:picMk id="418" creationId="{4FEB6BC6-3D48-4D0E-9C92-6681F97DE4D8}"/>
          </ac:picMkLst>
        </pc:picChg>
        <pc:picChg chg="mod">
          <ac:chgData name="Lim Kelvin" userId="624f6ae12bb7b72b" providerId="LiveId" clId="{B272414D-B18A-4D81-997D-E20EBAE48599}" dt="2024-12-22T12:38:21.929" v="6973" actId="165"/>
          <ac:picMkLst>
            <pc:docMk/>
            <pc:sldMk cId="542882809" sldId="356"/>
            <ac:picMk id="422" creationId="{505F844E-6289-401B-B6EC-A138CECE1514}"/>
          </ac:picMkLst>
        </pc:picChg>
        <pc:picChg chg="mod">
          <ac:chgData name="Lim Kelvin" userId="624f6ae12bb7b72b" providerId="LiveId" clId="{B272414D-B18A-4D81-997D-E20EBAE48599}" dt="2024-12-22T12:38:21.929" v="6973" actId="165"/>
          <ac:picMkLst>
            <pc:docMk/>
            <pc:sldMk cId="542882809" sldId="356"/>
            <ac:picMk id="426" creationId="{1FC41E09-1D59-4FCF-A64F-BBD28147C80D}"/>
          </ac:picMkLst>
        </pc:picChg>
        <pc:picChg chg="mod">
          <ac:chgData name="Lim Kelvin" userId="624f6ae12bb7b72b" providerId="LiveId" clId="{B272414D-B18A-4D81-997D-E20EBAE48599}" dt="2024-12-22T12:38:21.929" v="6973" actId="165"/>
          <ac:picMkLst>
            <pc:docMk/>
            <pc:sldMk cId="542882809" sldId="356"/>
            <ac:picMk id="430" creationId="{7F226EDE-DD23-42E8-BB98-3ACB0FF94CD8}"/>
          </ac:picMkLst>
        </pc:picChg>
        <pc:picChg chg="mod">
          <ac:chgData name="Lim Kelvin" userId="624f6ae12bb7b72b" providerId="LiveId" clId="{B272414D-B18A-4D81-997D-E20EBAE48599}" dt="2024-12-22T12:38:21.929" v="6973" actId="165"/>
          <ac:picMkLst>
            <pc:docMk/>
            <pc:sldMk cId="542882809" sldId="356"/>
            <ac:picMk id="434" creationId="{DCF2893E-C367-4DEB-84E2-FBE2D6B102A9}"/>
          </ac:picMkLst>
        </pc:picChg>
        <pc:picChg chg="mod">
          <ac:chgData name="Lim Kelvin" userId="624f6ae12bb7b72b" providerId="LiveId" clId="{B272414D-B18A-4D81-997D-E20EBAE48599}" dt="2024-12-22T12:38:21.929" v="6973" actId="165"/>
          <ac:picMkLst>
            <pc:docMk/>
            <pc:sldMk cId="542882809" sldId="356"/>
            <ac:picMk id="438" creationId="{BC0F911D-2573-48A9-8254-AA8A33C770ED}"/>
          </ac:picMkLst>
        </pc:picChg>
        <pc:picChg chg="mod">
          <ac:chgData name="Lim Kelvin" userId="624f6ae12bb7b72b" providerId="LiveId" clId="{B272414D-B18A-4D81-997D-E20EBAE48599}" dt="2024-12-22T12:38:21.929" v="6973" actId="165"/>
          <ac:picMkLst>
            <pc:docMk/>
            <pc:sldMk cId="542882809" sldId="356"/>
            <ac:picMk id="442" creationId="{4406B54D-88BA-44CC-A4A0-70F2458605F4}"/>
          </ac:picMkLst>
        </pc:picChg>
        <pc:picChg chg="mod">
          <ac:chgData name="Lim Kelvin" userId="624f6ae12bb7b72b" providerId="LiveId" clId="{B272414D-B18A-4D81-997D-E20EBAE48599}" dt="2024-12-22T12:38:21.929" v="6973" actId="165"/>
          <ac:picMkLst>
            <pc:docMk/>
            <pc:sldMk cId="542882809" sldId="356"/>
            <ac:picMk id="446" creationId="{7134F6FD-40E1-4784-8927-E36F6DF5C639}"/>
          </ac:picMkLst>
        </pc:picChg>
        <pc:picChg chg="mod">
          <ac:chgData name="Lim Kelvin" userId="624f6ae12bb7b72b" providerId="LiveId" clId="{B272414D-B18A-4D81-997D-E20EBAE48599}" dt="2024-12-22T12:38:21.929" v="6973" actId="165"/>
          <ac:picMkLst>
            <pc:docMk/>
            <pc:sldMk cId="542882809" sldId="356"/>
            <ac:picMk id="450" creationId="{1811616D-1777-4DA9-85ED-0D871C484EA6}"/>
          </ac:picMkLst>
        </pc:picChg>
        <pc:picChg chg="mod">
          <ac:chgData name="Lim Kelvin" userId="624f6ae12bb7b72b" providerId="LiveId" clId="{B272414D-B18A-4D81-997D-E20EBAE48599}" dt="2024-12-22T12:38:21.929" v="6973" actId="165"/>
          <ac:picMkLst>
            <pc:docMk/>
            <pc:sldMk cId="542882809" sldId="356"/>
            <ac:picMk id="452" creationId="{30958404-7678-4B21-A3A4-2180434B875E}"/>
          </ac:picMkLst>
        </pc:picChg>
        <pc:picChg chg="mod">
          <ac:chgData name="Lim Kelvin" userId="624f6ae12bb7b72b" providerId="LiveId" clId="{B272414D-B18A-4D81-997D-E20EBAE48599}" dt="2024-12-22T12:38:21.929" v="6973" actId="165"/>
          <ac:picMkLst>
            <pc:docMk/>
            <pc:sldMk cId="542882809" sldId="356"/>
            <ac:picMk id="477" creationId="{D8FC3BF5-C39C-405C-8E6B-4FF9D520E9D8}"/>
          </ac:picMkLst>
        </pc:picChg>
        <pc:picChg chg="mod">
          <ac:chgData name="Lim Kelvin" userId="624f6ae12bb7b72b" providerId="LiveId" clId="{B272414D-B18A-4D81-997D-E20EBAE48599}" dt="2024-12-22T12:38:21.929" v="6973" actId="165"/>
          <ac:picMkLst>
            <pc:docMk/>
            <pc:sldMk cId="542882809" sldId="356"/>
            <ac:picMk id="481" creationId="{04990FF7-5E5A-4CEE-A307-AFBC6B9FF664}"/>
          </ac:picMkLst>
        </pc:picChg>
        <pc:picChg chg="mod">
          <ac:chgData name="Lim Kelvin" userId="624f6ae12bb7b72b" providerId="LiveId" clId="{B272414D-B18A-4D81-997D-E20EBAE48599}" dt="2024-12-22T12:38:21.929" v="6973" actId="165"/>
          <ac:picMkLst>
            <pc:docMk/>
            <pc:sldMk cId="542882809" sldId="356"/>
            <ac:picMk id="485" creationId="{4DF0C560-661D-4385-B084-FAA74A093323}"/>
          </ac:picMkLst>
        </pc:picChg>
        <pc:picChg chg="mod">
          <ac:chgData name="Lim Kelvin" userId="624f6ae12bb7b72b" providerId="LiveId" clId="{B272414D-B18A-4D81-997D-E20EBAE48599}" dt="2024-12-22T12:38:21.929" v="6973" actId="165"/>
          <ac:picMkLst>
            <pc:docMk/>
            <pc:sldMk cId="542882809" sldId="356"/>
            <ac:picMk id="489" creationId="{80A26396-7802-4B0D-AEB8-94EE377433A1}"/>
          </ac:picMkLst>
        </pc:picChg>
        <pc:picChg chg="mod">
          <ac:chgData name="Lim Kelvin" userId="624f6ae12bb7b72b" providerId="LiveId" clId="{B272414D-B18A-4D81-997D-E20EBAE48599}" dt="2024-12-22T12:38:21.929" v="6973" actId="165"/>
          <ac:picMkLst>
            <pc:docMk/>
            <pc:sldMk cId="542882809" sldId="356"/>
            <ac:picMk id="493" creationId="{1E637F05-9FD7-46B0-BB0F-11C18735CA1C}"/>
          </ac:picMkLst>
        </pc:picChg>
        <pc:picChg chg="mod">
          <ac:chgData name="Lim Kelvin" userId="624f6ae12bb7b72b" providerId="LiveId" clId="{B272414D-B18A-4D81-997D-E20EBAE48599}" dt="2024-12-22T12:38:21.929" v="6973" actId="165"/>
          <ac:picMkLst>
            <pc:docMk/>
            <pc:sldMk cId="542882809" sldId="356"/>
            <ac:picMk id="497" creationId="{427ECD79-6476-42A2-AF7A-D03414666C6B}"/>
          </ac:picMkLst>
        </pc:picChg>
        <pc:picChg chg="mod">
          <ac:chgData name="Lim Kelvin" userId="624f6ae12bb7b72b" providerId="LiveId" clId="{B272414D-B18A-4D81-997D-E20EBAE48599}" dt="2024-12-22T12:38:21.929" v="6973" actId="165"/>
          <ac:picMkLst>
            <pc:docMk/>
            <pc:sldMk cId="542882809" sldId="356"/>
            <ac:picMk id="501" creationId="{8B62E98D-594D-403F-AE85-F1FA1D968DB4}"/>
          </ac:picMkLst>
        </pc:picChg>
        <pc:picChg chg="mod">
          <ac:chgData name="Lim Kelvin" userId="624f6ae12bb7b72b" providerId="LiveId" clId="{B272414D-B18A-4D81-997D-E20EBAE48599}" dt="2024-12-22T12:38:21.929" v="6973" actId="165"/>
          <ac:picMkLst>
            <pc:docMk/>
            <pc:sldMk cId="542882809" sldId="356"/>
            <ac:picMk id="505" creationId="{F7893C10-8466-4DA6-98C0-DF91AEAFC208}"/>
          </ac:picMkLst>
        </pc:picChg>
        <pc:picChg chg="mod">
          <ac:chgData name="Lim Kelvin" userId="624f6ae12bb7b72b" providerId="LiveId" clId="{B272414D-B18A-4D81-997D-E20EBAE48599}" dt="2024-12-22T12:38:21.929" v="6973" actId="165"/>
          <ac:picMkLst>
            <pc:docMk/>
            <pc:sldMk cId="542882809" sldId="356"/>
            <ac:picMk id="509" creationId="{7D5A85CF-DC2A-43B4-A166-55CCA5C7B8BC}"/>
          </ac:picMkLst>
        </pc:picChg>
        <pc:picChg chg="mod">
          <ac:chgData name="Lim Kelvin" userId="624f6ae12bb7b72b" providerId="LiveId" clId="{B272414D-B18A-4D81-997D-E20EBAE48599}" dt="2024-12-22T12:38:21.929" v="6973" actId="165"/>
          <ac:picMkLst>
            <pc:docMk/>
            <pc:sldMk cId="542882809" sldId="356"/>
            <ac:picMk id="513" creationId="{EB689A51-CCCB-4B93-9280-D71F6F30030C}"/>
          </ac:picMkLst>
        </pc:picChg>
        <pc:picChg chg="mod">
          <ac:chgData name="Lim Kelvin" userId="624f6ae12bb7b72b" providerId="LiveId" clId="{B272414D-B18A-4D81-997D-E20EBAE48599}" dt="2024-12-22T12:38:21.929" v="6973" actId="165"/>
          <ac:picMkLst>
            <pc:docMk/>
            <pc:sldMk cId="542882809" sldId="356"/>
            <ac:picMk id="517" creationId="{BDB286F4-9219-4111-ADA0-760A48D5349E}"/>
          </ac:picMkLst>
        </pc:picChg>
        <pc:picChg chg="mod">
          <ac:chgData name="Lim Kelvin" userId="624f6ae12bb7b72b" providerId="LiveId" clId="{B272414D-B18A-4D81-997D-E20EBAE48599}" dt="2024-12-22T12:38:21.929" v="6973" actId="165"/>
          <ac:picMkLst>
            <pc:docMk/>
            <pc:sldMk cId="542882809" sldId="356"/>
            <ac:picMk id="521" creationId="{A4FB3252-F82E-4C96-BE01-6B8E9C11C31A}"/>
          </ac:picMkLst>
        </pc:picChg>
        <pc:picChg chg="mod">
          <ac:chgData name="Lim Kelvin" userId="624f6ae12bb7b72b" providerId="LiveId" clId="{B272414D-B18A-4D81-997D-E20EBAE48599}" dt="2024-12-22T12:38:21.929" v="6973" actId="165"/>
          <ac:picMkLst>
            <pc:docMk/>
            <pc:sldMk cId="542882809" sldId="356"/>
            <ac:picMk id="525" creationId="{CC8D375C-4E3E-46FF-9FFD-E97DB875EFDB}"/>
          </ac:picMkLst>
        </pc:picChg>
        <pc:picChg chg="mod">
          <ac:chgData name="Lim Kelvin" userId="624f6ae12bb7b72b" providerId="LiveId" clId="{B272414D-B18A-4D81-997D-E20EBAE48599}" dt="2024-12-22T12:38:21.929" v="6973" actId="165"/>
          <ac:picMkLst>
            <pc:docMk/>
            <pc:sldMk cId="542882809" sldId="356"/>
            <ac:picMk id="529" creationId="{F0D092F9-9CE6-4857-9EC0-7EF36F8682A9}"/>
          </ac:picMkLst>
        </pc:picChg>
        <pc:picChg chg="mod">
          <ac:chgData name="Lim Kelvin" userId="624f6ae12bb7b72b" providerId="LiveId" clId="{B272414D-B18A-4D81-997D-E20EBAE48599}" dt="2024-12-22T12:38:21.929" v="6973" actId="165"/>
          <ac:picMkLst>
            <pc:docMk/>
            <pc:sldMk cId="542882809" sldId="356"/>
            <ac:picMk id="533" creationId="{98C44E9E-6266-47B0-9B47-CBF116A88855}"/>
          </ac:picMkLst>
        </pc:picChg>
        <pc:picChg chg="mod">
          <ac:chgData name="Lim Kelvin" userId="624f6ae12bb7b72b" providerId="LiveId" clId="{B272414D-B18A-4D81-997D-E20EBAE48599}" dt="2024-12-22T12:38:21.929" v="6973" actId="165"/>
          <ac:picMkLst>
            <pc:docMk/>
            <pc:sldMk cId="542882809" sldId="356"/>
            <ac:picMk id="537" creationId="{8BFE5125-1967-4715-8D59-8B9DD8DBEF65}"/>
          </ac:picMkLst>
        </pc:picChg>
        <pc:picChg chg="mod">
          <ac:chgData name="Lim Kelvin" userId="624f6ae12bb7b72b" providerId="LiveId" clId="{B272414D-B18A-4D81-997D-E20EBAE48599}" dt="2024-12-22T12:38:21.929" v="6973" actId="165"/>
          <ac:picMkLst>
            <pc:docMk/>
            <pc:sldMk cId="542882809" sldId="356"/>
            <ac:picMk id="541" creationId="{70E3819C-FD60-464B-A664-B5ABF7D702C4}"/>
          </ac:picMkLst>
        </pc:picChg>
        <pc:picChg chg="mod">
          <ac:chgData name="Lim Kelvin" userId="624f6ae12bb7b72b" providerId="LiveId" clId="{B272414D-B18A-4D81-997D-E20EBAE48599}" dt="2024-12-22T12:38:21.929" v="6973" actId="165"/>
          <ac:picMkLst>
            <pc:docMk/>
            <pc:sldMk cId="542882809" sldId="356"/>
            <ac:picMk id="545" creationId="{277D2074-F24B-4FE2-ADEB-81F6B999F45B}"/>
          </ac:picMkLst>
        </pc:picChg>
        <pc:picChg chg="mod">
          <ac:chgData name="Lim Kelvin" userId="624f6ae12bb7b72b" providerId="LiveId" clId="{B272414D-B18A-4D81-997D-E20EBAE48599}" dt="2024-12-22T12:38:21.929" v="6973" actId="165"/>
          <ac:picMkLst>
            <pc:docMk/>
            <pc:sldMk cId="542882809" sldId="356"/>
            <ac:picMk id="582" creationId="{656FC523-F741-4C47-AA1E-2074E4594179}"/>
          </ac:picMkLst>
        </pc:picChg>
        <pc:picChg chg="mod">
          <ac:chgData name="Lim Kelvin" userId="624f6ae12bb7b72b" providerId="LiveId" clId="{B272414D-B18A-4D81-997D-E20EBAE48599}" dt="2024-12-22T12:38:21.929" v="6973" actId="165"/>
          <ac:picMkLst>
            <pc:docMk/>
            <pc:sldMk cId="542882809" sldId="356"/>
            <ac:picMk id="586" creationId="{43373308-1ABA-4B3B-96BD-8CF8F85F3F59}"/>
          </ac:picMkLst>
        </pc:picChg>
        <pc:picChg chg="mod">
          <ac:chgData name="Lim Kelvin" userId="624f6ae12bb7b72b" providerId="LiveId" clId="{B272414D-B18A-4D81-997D-E20EBAE48599}" dt="2024-12-22T12:38:21.929" v="6973" actId="165"/>
          <ac:picMkLst>
            <pc:docMk/>
            <pc:sldMk cId="542882809" sldId="356"/>
            <ac:picMk id="590" creationId="{BA0BED2E-CF5F-456F-B38B-2DFF72D558C8}"/>
          </ac:picMkLst>
        </pc:picChg>
        <pc:picChg chg="mod">
          <ac:chgData name="Lim Kelvin" userId="624f6ae12bb7b72b" providerId="LiveId" clId="{B272414D-B18A-4D81-997D-E20EBAE48599}" dt="2024-12-22T12:38:21.929" v="6973" actId="165"/>
          <ac:picMkLst>
            <pc:docMk/>
            <pc:sldMk cId="542882809" sldId="356"/>
            <ac:picMk id="594" creationId="{2C108E44-6F15-4115-920E-8574CE51DDE8}"/>
          </ac:picMkLst>
        </pc:picChg>
        <pc:picChg chg="mod">
          <ac:chgData name="Lim Kelvin" userId="624f6ae12bb7b72b" providerId="LiveId" clId="{B272414D-B18A-4D81-997D-E20EBAE48599}" dt="2024-12-22T12:38:21.929" v="6973" actId="165"/>
          <ac:picMkLst>
            <pc:docMk/>
            <pc:sldMk cId="542882809" sldId="356"/>
            <ac:picMk id="598" creationId="{3D305DCD-5F40-459C-98A2-583BB4D6C4EE}"/>
          </ac:picMkLst>
        </pc:picChg>
        <pc:picChg chg="mod">
          <ac:chgData name="Lim Kelvin" userId="624f6ae12bb7b72b" providerId="LiveId" clId="{B272414D-B18A-4D81-997D-E20EBAE48599}" dt="2024-12-22T12:38:21.929" v="6973" actId="165"/>
          <ac:picMkLst>
            <pc:docMk/>
            <pc:sldMk cId="542882809" sldId="356"/>
            <ac:picMk id="602" creationId="{11FF385D-0A06-4500-BE72-1ECEBCF2CB75}"/>
          </ac:picMkLst>
        </pc:picChg>
        <pc:picChg chg="mod">
          <ac:chgData name="Lim Kelvin" userId="624f6ae12bb7b72b" providerId="LiveId" clId="{B272414D-B18A-4D81-997D-E20EBAE48599}" dt="2024-12-22T12:38:21.929" v="6973" actId="165"/>
          <ac:picMkLst>
            <pc:docMk/>
            <pc:sldMk cId="542882809" sldId="356"/>
            <ac:picMk id="606" creationId="{469F39BC-0B6E-4019-B9C0-9A43EEF5F493}"/>
          </ac:picMkLst>
        </pc:picChg>
        <pc:picChg chg="mod">
          <ac:chgData name="Lim Kelvin" userId="624f6ae12bb7b72b" providerId="LiveId" clId="{B272414D-B18A-4D81-997D-E20EBAE48599}" dt="2024-12-22T12:38:21.929" v="6973" actId="165"/>
          <ac:picMkLst>
            <pc:docMk/>
            <pc:sldMk cId="542882809" sldId="356"/>
            <ac:picMk id="610" creationId="{4FE802E3-EECA-4D80-B178-C8CCB07653EA}"/>
          </ac:picMkLst>
        </pc:picChg>
        <pc:picChg chg="mod">
          <ac:chgData name="Lim Kelvin" userId="624f6ae12bb7b72b" providerId="LiveId" clId="{B272414D-B18A-4D81-997D-E20EBAE48599}" dt="2024-12-22T12:38:21.929" v="6973" actId="165"/>
          <ac:picMkLst>
            <pc:docMk/>
            <pc:sldMk cId="542882809" sldId="356"/>
            <ac:picMk id="614" creationId="{F5DA0D47-CCA5-4A7A-8777-40DF7B00D4C9}"/>
          </ac:picMkLst>
        </pc:picChg>
        <pc:picChg chg="mod">
          <ac:chgData name="Lim Kelvin" userId="624f6ae12bb7b72b" providerId="LiveId" clId="{B272414D-B18A-4D81-997D-E20EBAE48599}" dt="2024-12-22T12:38:21.929" v="6973" actId="165"/>
          <ac:picMkLst>
            <pc:docMk/>
            <pc:sldMk cId="542882809" sldId="356"/>
            <ac:picMk id="618" creationId="{3D34815D-8352-4629-A28C-EE400E75E536}"/>
          </ac:picMkLst>
        </pc:picChg>
        <pc:picChg chg="mod">
          <ac:chgData name="Lim Kelvin" userId="624f6ae12bb7b72b" providerId="LiveId" clId="{B272414D-B18A-4D81-997D-E20EBAE48599}" dt="2024-12-22T12:38:21.929" v="6973" actId="165"/>
          <ac:picMkLst>
            <pc:docMk/>
            <pc:sldMk cId="542882809" sldId="356"/>
            <ac:picMk id="622" creationId="{0D4AD190-98A4-44E9-AC67-85B7F4D6DA63}"/>
          </ac:picMkLst>
        </pc:picChg>
        <pc:picChg chg="mod">
          <ac:chgData name="Lim Kelvin" userId="624f6ae12bb7b72b" providerId="LiveId" clId="{B272414D-B18A-4D81-997D-E20EBAE48599}" dt="2024-12-22T12:38:21.929" v="6973" actId="165"/>
          <ac:picMkLst>
            <pc:docMk/>
            <pc:sldMk cId="542882809" sldId="356"/>
            <ac:picMk id="626" creationId="{2FA6D00A-412A-42A6-A3FD-28A67BA437DF}"/>
          </ac:picMkLst>
        </pc:picChg>
        <pc:picChg chg="mod">
          <ac:chgData name="Lim Kelvin" userId="624f6ae12bb7b72b" providerId="LiveId" clId="{B272414D-B18A-4D81-997D-E20EBAE48599}" dt="2024-12-22T12:38:21.929" v="6973" actId="165"/>
          <ac:picMkLst>
            <pc:docMk/>
            <pc:sldMk cId="542882809" sldId="356"/>
            <ac:picMk id="630" creationId="{A494582B-69E2-434E-89F3-60F153148E17}"/>
          </ac:picMkLst>
        </pc:picChg>
        <pc:picChg chg="mod">
          <ac:chgData name="Lim Kelvin" userId="624f6ae12bb7b72b" providerId="LiveId" clId="{B272414D-B18A-4D81-997D-E20EBAE48599}" dt="2024-12-22T12:38:21.929" v="6973" actId="165"/>
          <ac:picMkLst>
            <pc:docMk/>
            <pc:sldMk cId="542882809" sldId="356"/>
            <ac:picMk id="634" creationId="{82A9C62D-5235-49AA-9113-6737224B346E}"/>
          </ac:picMkLst>
        </pc:picChg>
        <pc:picChg chg="mod">
          <ac:chgData name="Lim Kelvin" userId="624f6ae12bb7b72b" providerId="LiveId" clId="{B272414D-B18A-4D81-997D-E20EBAE48599}" dt="2024-12-22T12:38:21.929" v="6973" actId="165"/>
          <ac:picMkLst>
            <pc:docMk/>
            <pc:sldMk cId="542882809" sldId="356"/>
            <ac:picMk id="638" creationId="{549F02D5-DF5C-4D88-AC5C-319601412E09}"/>
          </ac:picMkLst>
        </pc:picChg>
        <pc:picChg chg="mod">
          <ac:chgData name="Lim Kelvin" userId="624f6ae12bb7b72b" providerId="LiveId" clId="{B272414D-B18A-4D81-997D-E20EBAE48599}" dt="2024-12-22T12:38:21.929" v="6973" actId="165"/>
          <ac:picMkLst>
            <pc:docMk/>
            <pc:sldMk cId="542882809" sldId="356"/>
            <ac:picMk id="642" creationId="{D32299B1-1D3D-4787-B79A-629389341325}"/>
          </ac:picMkLst>
        </pc:picChg>
        <pc:picChg chg="mod">
          <ac:chgData name="Lim Kelvin" userId="624f6ae12bb7b72b" providerId="LiveId" clId="{B272414D-B18A-4D81-997D-E20EBAE48599}" dt="2024-12-22T12:38:21.929" v="6973" actId="165"/>
          <ac:picMkLst>
            <pc:docMk/>
            <pc:sldMk cId="542882809" sldId="356"/>
            <ac:picMk id="646" creationId="{B1FDEF8A-B2FC-4684-AA3A-54A8AC6FB355}"/>
          </ac:picMkLst>
        </pc:picChg>
        <pc:picChg chg="mod">
          <ac:chgData name="Lim Kelvin" userId="624f6ae12bb7b72b" providerId="LiveId" clId="{B272414D-B18A-4D81-997D-E20EBAE48599}" dt="2024-12-22T12:38:21.929" v="6973" actId="165"/>
          <ac:picMkLst>
            <pc:docMk/>
            <pc:sldMk cId="542882809" sldId="356"/>
            <ac:picMk id="650" creationId="{F40D5065-A240-471B-95AC-FF54BE7A5FF5}"/>
          </ac:picMkLst>
        </pc:picChg>
        <pc:picChg chg="mod">
          <ac:chgData name="Lim Kelvin" userId="624f6ae12bb7b72b" providerId="LiveId" clId="{B272414D-B18A-4D81-997D-E20EBAE48599}" dt="2024-12-22T12:38:21.929" v="6973" actId="165"/>
          <ac:picMkLst>
            <pc:docMk/>
            <pc:sldMk cId="542882809" sldId="356"/>
            <ac:picMk id="654" creationId="{DE2959A7-70B2-4877-899F-B153D6B1DAF0}"/>
          </ac:picMkLst>
        </pc:picChg>
        <pc:picChg chg="mod">
          <ac:chgData name="Lim Kelvin" userId="624f6ae12bb7b72b" providerId="LiveId" clId="{B272414D-B18A-4D81-997D-E20EBAE48599}" dt="2024-12-22T12:38:21.929" v="6973" actId="165"/>
          <ac:picMkLst>
            <pc:docMk/>
            <pc:sldMk cId="542882809" sldId="356"/>
            <ac:picMk id="658" creationId="{5FC2632C-0157-46E5-8FB9-CE006A554CE0}"/>
          </ac:picMkLst>
        </pc:picChg>
        <pc:picChg chg="mod">
          <ac:chgData name="Lim Kelvin" userId="624f6ae12bb7b72b" providerId="LiveId" clId="{B272414D-B18A-4D81-997D-E20EBAE48599}" dt="2024-12-22T12:38:21.929" v="6973" actId="165"/>
          <ac:picMkLst>
            <pc:docMk/>
            <pc:sldMk cId="542882809" sldId="356"/>
            <ac:picMk id="662" creationId="{FAE85F0F-4E6A-46CD-AF11-741D78F0915E}"/>
          </ac:picMkLst>
        </pc:picChg>
        <pc:picChg chg="mod">
          <ac:chgData name="Lim Kelvin" userId="624f6ae12bb7b72b" providerId="LiveId" clId="{B272414D-B18A-4D81-997D-E20EBAE48599}" dt="2024-12-22T12:38:21.929" v="6973" actId="165"/>
          <ac:picMkLst>
            <pc:docMk/>
            <pc:sldMk cId="542882809" sldId="356"/>
            <ac:picMk id="666" creationId="{BE6D8E9C-7C3F-47E0-BF90-3A3089A1E8C0}"/>
          </ac:picMkLst>
        </pc:picChg>
        <pc:picChg chg="mod">
          <ac:chgData name="Lim Kelvin" userId="624f6ae12bb7b72b" providerId="LiveId" clId="{B272414D-B18A-4D81-997D-E20EBAE48599}" dt="2024-12-22T12:38:21.929" v="6973" actId="165"/>
          <ac:picMkLst>
            <pc:docMk/>
            <pc:sldMk cId="542882809" sldId="356"/>
            <ac:picMk id="670" creationId="{840133CF-488F-418E-BED1-3925CE46AB33}"/>
          </ac:picMkLst>
        </pc:picChg>
        <pc:picChg chg="mod">
          <ac:chgData name="Lim Kelvin" userId="624f6ae12bb7b72b" providerId="LiveId" clId="{B272414D-B18A-4D81-997D-E20EBAE48599}" dt="2024-12-22T12:38:21.929" v="6973" actId="165"/>
          <ac:picMkLst>
            <pc:docMk/>
            <pc:sldMk cId="542882809" sldId="356"/>
            <ac:picMk id="672" creationId="{08B5B786-BC99-45A6-8CA6-B1A62C425A91}"/>
          </ac:picMkLst>
        </pc:picChg>
        <pc:picChg chg="mod">
          <ac:chgData name="Lim Kelvin" userId="624f6ae12bb7b72b" providerId="LiveId" clId="{B272414D-B18A-4D81-997D-E20EBAE48599}" dt="2024-12-22T12:38:21.929" v="6973" actId="165"/>
          <ac:picMkLst>
            <pc:docMk/>
            <pc:sldMk cId="542882809" sldId="356"/>
            <ac:picMk id="697" creationId="{92EB2AB4-DE63-424B-8818-0C98F0B93DAA}"/>
          </ac:picMkLst>
        </pc:picChg>
        <pc:picChg chg="mod">
          <ac:chgData name="Lim Kelvin" userId="624f6ae12bb7b72b" providerId="LiveId" clId="{B272414D-B18A-4D81-997D-E20EBAE48599}" dt="2024-12-22T12:38:21.929" v="6973" actId="165"/>
          <ac:picMkLst>
            <pc:docMk/>
            <pc:sldMk cId="542882809" sldId="356"/>
            <ac:picMk id="701" creationId="{015E1C5C-8CE6-4EFB-AE4C-627AAEABB044}"/>
          </ac:picMkLst>
        </pc:picChg>
        <pc:picChg chg="mod">
          <ac:chgData name="Lim Kelvin" userId="624f6ae12bb7b72b" providerId="LiveId" clId="{B272414D-B18A-4D81-997D-E20EBAE48599}" dt="2024-12-22T12:38:21.929" v="6973" actId="165"/>
          <ac:picMkLst>
            <pc:docMk/>
            <pc:sldMk cId="542882809" sldId="356"/>
            <ac:picMk id="705" creationId="{EE7FDA81-9E13-4179-A616-801A1EF34C21}"/>
          </ac:picMkLst>
        </pc:picChg>
        <pc:picChg chg="mod">
          <ac:chgData name="Lim Kelvin" userId="624f6ae12bb7b72b" providerId="LiveId" clId="{B272414D-B18A-4D81-997D-E20EBAE48599}" dt="2024-12-22T12:38:21.929" v="6973" actId="165"/>
          <ac:picMkLst>
            <pc:docMk/>
            <pc:sldMk cId="542882809" sldId="356"/>
            <ac:picMk id="709" creationId="{526FFBE6-C8AE-4870-9016-12B46B619480}"/>
          </ac:picMkLst>
        </pc:picChg>
        <pc:picChg chg="mod">
          <ac:chgData name="Lim Kelvin" userId="624f6ae12bb7b72b" providerId="LiveId" clId="{B272414D-B18A-4D81-997D-E20EBAE48599}" dt="2024-12-22T12:38:21.929" v="6973" actId="165"/>
          <ac:picMkLst>
            <pc:docMk/>
            <pc:sldMk cId="542882809" sldId="356"/>
            <ac:picMk id="713" creationId="{E466E0DF-1CD0-4273-95C2-AC53732C6A57}"/>
          </ac:picMkLst>
        </pc:picChg>
        <pc:picChg chg="mod">
          <ac:chgData name="Lim Kelvin" userId="624f6ae12bb7b72b" providerId="LiveId" clId="{B272414D-B18A-4D81-997D-E20EBAE48599}" dt="2024-12-22T12:38:21.929" v="6973" actId="165"/>
          <ac:picMkLst>
            <pc:docMk/>
            <pc:sldMk cId="542882809" sldId="356"/>
            <ac:picMk id="717" creationId="{1A7431CF-B540-4A5F-8ABB-B478F8CF4BC8}"/>
          </ac:picMkLst>
        </pc:picChg>
        <pc:picChg chg="mod">
          <ac:chgData name="Lim Kelvin" userId="624f6ae12bb7b72b" providerId="LiveId" clId="{B272414D-B18A-4D81-997D-E20EBAE48599}" dt="2024-12-22T12:38:21.929" v="6973" actId="165"/>
          <ac:picMkLst>
            <pc:docMk/>
            <pc:sldMk cId="542882809" sldId="356"/>
            <ac:picMk id="721" creationId="{E3AE64E3-1671-4097-BD39-BA90A4B9C88A}"/>
          </ac:picMkLst>
        </pc:picChg>
        <pc:picChg chg="mod">
          <ac:chgData name="Lim Kelvin" userId="624f6ae12bb7b72b" providerId="LiveId" clId="{B272414D-B18A-4D81-997D-E20EBAE48599}" dt="2024-12-22T12:38:21.929" v="6973" actId="165"/>
          <ac:picMkLst>
            <pc:docMk/>
            <pc:sldMk cId="542882809" sldId="356"/>
            <ac:picMk id="725" creationId="{FD214C3A-80E1-49BE-9E94-FC32E48C22F2}"/>
          </ac:picMkLst>
        </pc:picChg>
        <pc:picChg chg="mod">
          <ac:chgData name="Lim Kelvin" userId="624f6ae12bb7b72b" providerId="LiveId" clId="{B272414D-B18A-4D81-997D-E20EBAE48599}" dt="2024-12-22T12:38:21.929" v="6973" actId="165"/>
          <ac:picMkLst>
            <pc:docMk/>
            <pc:sldMk cId="542882809" sldId="356"/>
            <ac:picMk id="729" creationId="{76F442BE-91AD-4FC7-9189-E764B019EAD1}"/>
          </ac:picMkLst>
        </pc:picChg>
        <pc:picChg chg="mod">
          <ac:chgData name="Lim Kelvin" userId="624f6ae12bb7b72b" providerId="LiveId" clId="{B272414D-B18A-4D81-997D-E20EBAE48599}" dt="2024-12-22T12:38:21.929" v="6973" actId="165"/>
          <ac:picMkLst>
            <pc:docMk/>
            <pc:sldMk cId="542882809" sldId="356"/>
            <ac:picMk id="733" creationId="{B5D24E27-0DC6-40AD-AD06-3B24F6748863}"/>
          </ac:picMkLst>
        </pc:picChg>
        <pc:picChg chg="mod">
          <ac:chgData name="Lim Kelvin" userId="624f6ae12bb7b72b" providerId="LiveId" clId="{B272414D-B18A-4D81-997D-E20EBAE48599}" dt="2024-12-22T12:38:21.929" v="6973" actId="165"/>
          <ac:picMkLst>
            <pc:docMk/>
            <pc:sldMk cId="542882809" sldId="356"/>
            <ac:picMk id="737" creationId="{A90C087E-D6E5-4376-9662-1E287A60F9A3}"/>
          </ac:picMkLst>
        </pc:picChg>
        <pc:picChg chg="mod">
          <ac:chgData name="Lim Kelvin" userId="624f6ae12bb7b72b" providerId="LiveId" clId="{B272414D-B18A-4D81-997D-E20EBAE48599}" dt="2024-12-22T12:38:21.929" v="6973" actId="165"/>
          <ac:picMkLst>
            <pc:docMk/>
            <pc:sldMk cId="542882809" sldId="356"/>
            <ac:picMk id="741" creationId="{0E0F2FAD-CA44-4861-A856-54C9B5006BC5}"/>
          </ac:picMkLst>
        </pc:picChg>
        <pc:picChg chg="mod">
          <ac:chgData name="Lim Kelvin" userId="624f6ae12bb7b72b" providerId="LiveId" clId="{B272414D-B18A-4D81-997D-E20EBAE48599}" dt="2024-12-22T12:38:21.929" v="6973" actId="165"/>
          <ac:picMkLst>
            <pc:docMk/>
            <pc:sldMk cId="542882809" sldId="356"/>
            <ac:picMk id="745" creationId="{81E3BECF-E039-459C-93CF-112DFAB34F33}"/>
          </ac:picMkLst>
        </pc:picChg>
        <pc:picChg chg="mod">
          <ac:chgData name="Lim Kelvin" userId="624f6ae12bb7b72b" providerId="LiveId" clId="{B272414D-B18A-4D81-997D-E20EBAE48599}" dt="2024-12-22T12:38:21.929" v="6973" actId="165"/>
          <ac:picMkLst>
            <pc:docMk/>
            <pc:sldMk cId="542882809" sldId="356"/>
            <ac:picMk id="749" creationId="{4212F035-3908-4724-899A-E3616B742581}"/>
          </ac:picMkLst>
        </pc:picChg>
        <pc:picChg chg="mod">
          <ac:chgData name="Lim Kelvin" userId="624f6ae12bb7b72b" providerId="LiveId" clId="{B272414D-B18A-4D81-997D-E20EBAE48599}" dt="2024-12-22T12:38:21.929" v="6973" actId="165"/>
          <ac:picMkLst>
            <pc:docMk/>
            <pc:sldMk cId="542882809" sldId="356"/>
            <ac:picMk id="753" creationId="{FE26359E-7728-4CF3-A103-96EDD82A8036}"/>
          </ac:picMkLst>
        </pc:picChg>
        <pc:picChg chg="mod">
          <ac:chgData name="Lim Kelvin" userId="624f6ae12bb7b72b" providerId="LiveId" clId="{B272414D-B18A-4D81-997D-E20EBAE48599}" dt="2024-12-22T12:38:21.929" v="6973" actId="165"/>
          <ac:picMkLst>
            <pc:docMk/>
            <pc:sldMk cId="542882809" sldId="356"/>
            <ac:picMk id="757" creationId="{D2FECC48-E78A-475B-BD7F-72F6A149F9D6}"/>
          </ac:picMkLst>
        </pc:picChg>
        <pc:picChg chg="mod">
          <ac:chgData name="Lim Kelvin" userId="624f6ae12bb7b72b" providerId="LiveId" clId="{B272414D-B18A-4D81-997D-E20EBAE48599}" dt="2024-12-22T12:38:21.929" v="6973" actId="165"/>
          <ac:picMkLst>
            <pc:docMk/>
            <pc:sldMk cId="542882809" sldId="356"/>
            <ac:picMk id="761" creationId="{334C49FC-F1F3-4620-8CE7-26004545733B}"/>
          </ac:picMkLst>
        </pc:picChg>
        <pc:picChg chg="mod">
          <ac:chgData name="Lim Kelvin" userId="624f6ae12bb7b72b" providerId="LiveId" clId="{B272414D-B18A-4D81-997D-E20EBAE48599}" dt="2024-12-22T12:38:21.929" v="6973" actId="165"/>
          <ac:picMkLst>
            <pc:docMk/>
            <pc:sldMk cId="542882809" sldId="356"/>
            <ac:picMk id="765" creationId="{9165D783-B7BB-4DD0-BCF2-B9497D19B625}"/>
          </ac:picMkLst>
        </pc:picChg>
        <pc:picChg chg="mod">
          <ac:chgData name="Lim Kelvin" userId="624f6ae12bb7b72b" providerId="LiveId" clId="{B272414D-B18A-4D81-997D-E20EBAE48599}" dt="2024-12-22T12:29:11.617" v="6884" actId="165"/>
          <ac:picMkLst>
            <pc:docMk/>
            <pc:sldMk cId="542882809" sldId="356"/>
            <ac:picMk id="770" creationId="{15BE1559-7D97-4E8B-8554-E406BEFD5C8D}"/>
          </ac:picMkLst>
        </pc:picChg>
        <pc:picChg chg="mod">
          <ac:chgData name="Lim Kelvin" userId="624f6ae12bb7b72b" providerId="LiveId" clId="{B272414D-B18A-4D81-997D-E20EBAE48599}" dt="2024-12-22T12:29:11.617" v="6884" actId="165"/>
          <ac:picMkLst>
            <pc:docMk/>
            <pc:sldMk cId="542882809" sldId="356"/>
            <ac:picMk id="802" creationId="{B146EC91-8084-4955-B3A2-AFB8F5FB4C90}"/>
          </ac:picMkLst>
        </pc:picChg>
        <pc:picChg chg="mod">
          <ac:chgData name="Lim Kelvin" userId="624f6ae12bb7b72b" providerId="LiveId" clId="{B272414D-B18A-4D81-997D-E20EBAE48599}" dt="2024-12-22T12:29:11.617" v="6884" actId="165"/>
          <ac:picMkLst>
            <pc:docMk/>
            <pc:sldMk cId="542882809" sldId="356"/>
            <ac:picMk id="806" creationId="{5F42695E-DCCC-48E3-94D7-37362E983DB5}"/>
          </ac:picMkLst>
        </pc:picChg>
        <pc:picChg chg="mod">
          <ac:chgData name="Lim Kelvin" userId="624f6ae12bb7b72b" providerId="LiveId" clId="{B272414D-B18A-4D81-997D-E20EBAE48599}" dt="2024-12-22T12:29:11.617" v="6884" actId="165"/>
          <ac:picMkLst>
            <pc:docMk/>
            <pc:sldMk cId="542882809" sldId="356"/>
            <ac:picMk id="810" creationId="{C1196AFF-F566-40A9-A72A-6EA124AE1575}"/>
          </ac:picMkLst>
        </pc:picChg>
        <pc:picChg chg="mod">
          <ac:chgData name="Lim Kelvin" userId="624f6ae12bb7b72b" providerId="LiveId" clId="{B272414D-B18A-4D81-997D-E20EBAE48599}" dt="2024-12-22T12:29:11.617" v="6884" actId="165"/>
          <ac:picMkLst>
            <pc:docMk/>
            <pc:sldMk cId="542882809" sldId="356"/>
            <ac:picMk id="814" creationId="{E16FF39B-5B20-40C8-9C80-6DFAC2C55040}"/>
          </ac:picMkLst>
        </pc:picChg>
        <pc:picChg chg="mod">
          <ac:chgData name="Lim Kelvin" userId="624f6ae12bb7b72b" providerId="LiveId" clId="{B272414D-B18A-4D81-997D-E20EBAE48599}" dt="2024-12-22T12:29:11.617" v="6884" actId="165"/>
          <ac:picMkLst>
            <pc:docMk/>
            <pc:sldMk cId="542882809" sldId="356"/>
            <ac:picMk id="818" creationId="{91324906-2290-46BB-B6C1-729475EED838}"/>
          </ac:picMkLst>
        </pc:picChg>
        <pc:picChg chg="mod">
          <ac:chgData name="Lim Kelvin" userId="624f6ae12bb7b72b" providerId="LiveId" clId="{B272414D-B18A-4D81-997D-E20EBAE48599}" dt="2024-12-22T12:29:11.617" v="6884" actId="165"/>
          <ac:picMkLst>
            <pc:docMk/>
            <pc:sldMk cId="542882809" sldId="356"/>
            <ac:picMk id="822" creationId="{1373A015-CB51-459F-9B61-4841C6DCD2EA}"/>
          </ac:picMkLst>
        </pc:picChg>
        <pc:picChg chg="mod">
          <ac:chgData name="Lim Kelvin" userId="624f6ae12bb7b72b" providerId="LiveId" clId="{B272414D-B18A-4D81-997D-E20EBAE48599}" dt="2024-12-22T12:29:11.617" v="6884" actId="165"/>
          <ac:picMkLst>
            <pc:docMk/>
            <pc:sldMk cId="542882809" sldId="356"/>
            <ac:picMk id="826" creationId="{0CA2307C-D297-4ABA-95BD-AE8E8C5FCD17}"/>
          </ac:picMkLst>
        </pc:picChg>
        <pc:picChg chg="mod">
          <ac:chgData name="Lim Kelvin" userId="624f6ae12bb7b72b" providerId="LiveId" clId="{B272414D-B18A-4D81-997D-E20EBAE48599}" dt="2024-12-22T12:29:11.617" v="6884" actId="165"/>
          <ac:picMkLst>
            <pc:docMk/>
            <pc:sldMk cId="542882809" sldId="356"/>
            <ac:picMk id="830" creationId="{B6C0498B-97C3-447A-9BF8-32B2F513A115}"/>
          </ac:picMkLst>
        </pc:picChg>
        <pc:picChg chg="mod">
          <ac:chgData name="Lim Kelvin" userId="624f6ae12bb7b72b" providerId="LiveId" clId="{B272414D-B18A-4D81-997D-E20EBAE48599}" dt="2024-12-22T12:29:11.617" v="6884" actId="165"/>
          <ac:picMkLst>
            <pc:docMk/>
            <pc:sldMk cId="542882809" sldId="356"/>
            <ac:picMk id="834" creationId="{8A9739FC-59CC-4DBB-BF6E-6659E6544E29}"/>
          </ac:picMkLst>
        </pc:picChg>
        <pc:picChg chg="mod">
          <ac:chgData name="Lim Kelvin" userId="624f6ae12bb7b72b" providerId="LiveId" clId="{B272414D-B18A-4D81-997D-E20EBAE48599}" dt="2024-12-22T12:29:11.617" v="6884" actId="165"/>
          <ac:picMkLst>
            <pc:docMk/>
            <pc:sldMk cId="542882809" sldId="356"/>
            <ac:picMk id="838" creationId="{C3F3C489-E445-4200-B712-60CDBFC800FB}"/>
          </ac:picMkLst>
        </pc:picChg>
        <pc:picChg chg="mod">
          <ac:chgData name="Lim Kelvin" userId="624f6ae12bb7b72b" providerId="LiveId" clId="{B272414D-B18A-4D81-997D-E20EBAE48599}" dt="2024-12-22T12:29:11.617" v="6884" actId="165"/>
          <ac:picMkLst>
            <pc:docMk/>
            <pc:sldMk cId="542882809" sldId="356"/>
            <ac:picMk id="842" creationId="{E2E8E2B1-845A-4905-9E33-CEC5F50DFF27}"/>
          </ac:picMkLst>
        </pc:picChg>
        <pc:picChg chg="mod">
          <ac:chgData name="Lim Kelvin" userId="624f6ae12bb7b72b" providerId="LiveId" clId="{B272414D-B18A-4D81-997D-E20EBAE48599}" dt="2024-12-22T12:29:11.617" v="6884" actId="165"/>
          <ac:picMkLst>
            <pc:docMk/>
            <pc:sldMk cId="542882809" sldId="356"/>
            <ac:picMk id="846" creationId="{1421E789-3EBB-4D49-AEF3-A7930640BCD2}"/>
          </ac:picMkLst>
        </pc:picChg>
        <pc:picChg chg="mod">
          <ac:chgData name="Lim Kelvin" userId="624f6ae12bb7b72b" providerId="LiveId" clId="{B272414D-B18A-4D81-997D-E20EBAE48599}" dt="2024-12-22T12:29:11.617" v="6884" actId="165"/>
          <ac:picMkLst>
            <pc:docMk/>
            <pc:sldMk cId="542882809" sldId="356"/>
            <ac:picMk id="850" creationId="{A4A99D41-5A01-4413-AFB9-E61F92A99E5B}"/>
          </ac:picMkLst>
        </pc:picChg>
        <pc:picChg chg="mod">
          <ac:chgData name="Lim Kelvin" userId="624f6ae12bb7b72b" providerId="LiveId" clId="{B272414D-B18A-4D81-997D-E20EBAE48599}" dt="2024-12-22T12:29:11.617" v="6884" actId="165"/>
          <ac:picMkLst>
            <pc:docMk/>
            <pc:sldMk cId="542882809" sldId="356"/>
            <ac:picMk id="854" creationId="{61886CC6-342C-4869-8A79-26B59811BABD}"/>
          </ac:picMkLst>
        </pc:picChg>
        <pc:picChg chg="mod">
          <ac:chgData name="Lim Kelvin" userId="624f6ae12bb7b72b" providerId="LiveId" clId="{B272414D-B18A-4D81-997D-E20EBAE48599}" dt="2024-12-22T12:29:11.617" v="6884" actId="165"/>
          <ac:picMkLst>
            <pc:docMk/>
            <pc:sldMk cId="542882809" sldId="356"/>
            <ac:picMk id="858" creationId="{60346E0B-80C8-437F-8B2B-F33615469C65}"/>
          </ac:picMkLst>
        </pc:picChg>
        <pc:picChg chg="mod">
          <ac:chgData name="Lim Kelvin" userId="624f6ae12bb7b72b" providerId="LiveId" clId="{B272414D-B18A-4D81-997D-E20EBAE48599}" dt="2024-12-22T12:29:11.617" v="6884" actId="165"/>
          <ac:picMkLst>
            <pc:docMk/>
            <pc:sldMk cId="542882809" sldId="356"/>
            <ac:picMk id="862" creationId="{4D5DABC7-F15F-4802-9C9A-B1C831F59717}"/>
          </ac:picMkLst>
        </pc:picChg>
        <pc:picChg chg="mod">
          <ac:chgData name="Lim Kelvin" userId="624f6ae12bb7b72b" providerId="LiveId" clId="{B272414D-B18A-4D81-997D-E20EBAE48599}" dt="2024-12-22T12:29:11.617" v="6884" actId="165"/>
          <ac:picMkLst>
            <pc:docMk/>
            <pc:sldMk cId="542882809" sldId="356"/>
            <ac:picMk id="866" creationId="{989379C4-3F97-4556-8343-BB5E5901449E}"/>
          </ac:picMkLst>
        </pc:picChg>
        <pc:picChg chg="mod">
          <ac:chgData name="Lim Kelvin" userId="624f6ae12bb7b72b" providerId="LiveId" clId="{B272414D-B18A-4D81-997D-E20EBAE48599}" dt="2024-12-22T12:29:11.617" v="6884" actId="165"/>
          <ac:picMkLst>
            <pc:docMk/>
            <pc:sldMk cId="542882809" sldId="356"/>
            <ac:picMk id="870" creationId="{8DB66DE0-C86B-473E-9C77-33C7E0E72959}"/>
          </ac:picMkLst>
        </pc:picChg>
        <pc:picChg chg="mod">
          <ac:chgData name="Lim Kelvin" userId="624f6ae12bb7b72b" providerId="LiveId" clId="{B272414D-B18A-4D81-997D-E20EBAE48599}" dt="2024-12-22T12:29:11.617" v="6884" actId="165"/>
          <ac:picMkLst>
            <pc:docMk/>
            <pc:sldMk cId="542882809" sldId="356"/>
            <ac:picMk id="874" creationId="{EF7EDE88-B8C8-4224-A6F6-9F11D1C35701}"/>
          </ac:picMkLst>
        </pc:picChg>
        <pc:picChg chg="mod">
          <ac:chgData name="Lim Kelvin" userId="624f6ae12bb7b72b" providerId="LiveId" clId="{B272414D-B18A-4D81-997D-E20EBAE48599}" dt="2024-12-22T12:29:11.617" v="6884" actId="165"/>
          <ac:picMkLst>
            <pc:docMk/>
            <pc:sldMk cId="542882809" sldId="356"/>
            <ac:picMk id="878" creationId="{23B2A0F2-C7BE-4B6C-99C7-FE0641E97925}"/>
          </ac:picMkLst>
        </pc:picChg>
        <pc:picChg chg="mod">
          <ac:chgData name="Lim Kelvin" userId="624f6ae12bb7b72b" providerId="LiveId" clId="{B272414D-B18A-4D81-997D-E20EBAE48599}" dt="2024-12-22T12:29:11.617" v="6884" actId="165"/>
          <ac:picMkLst>
            <pc:docMk/>
            <pc:sldMk cId="542882809" sldId="356"/>
            <ac:picMk id="882" creationId="{10F9ABCC-801D-4EA5-A20C-915E11130784}"/>
          </ac:picMkLst>
        </pc:picChg>
        <pc:picChg chg="mod">
          <ac:chgData name="Lim Kelvin" userId="624f6ae12bb7b72b" providerId="LiveId" clId="{B272414D-B18A-4D81-997D-E20EBAE48599}" dt="2024-12-22T12:29:11.617" v="6884" actId="165"/>
          <ac:picMkLst>
            <pc:docMk/>
            <pc:sldMk cId="542882809" sldId="356"/>
            <ac:picMk id="886" creationId="{EC3B83E4-2226-4E40-A2F3-99D19C7EEF59}"/>
          </ac:picMkLst>
        </pc:picChg>
        <pc:picChg chg="mod">
          <ac:chgData name="Lim Kelvin" userId="624f6ae12bb7b72b" providerId="LiveId" clId="{B272414D-B18A-4D81-997D-E20EBAE48599}" dt="2024-12-22T12:29:11.617" v="6884" actId="165"/>
          <ac:picMkLst>
            <pc:docMk/>
            <pc:sldMk cId="542882809" sldId="356"/>
            <ac:picMk id="890" creationId="{892D8D49-8A2B-40BE-86AD-4D33B4C1A40C}"/>
          </ac:picMkLst>
        </pc:picChg>
        <pc:picChg chg="mod">
          <ac:chgData name="Lim Kelvin" userId="624f6ae12bb7b72b" providerId="LiveId" clId="{B272414D-B18A-4D81-997D-E20EBAE48599}" dt="2024-12-22T12:29:11.617" v="6884" actId="165"/>
          <ac:picMkLst>
            <pc:docMk/>
            <pc:sldMk cId="542882809" sldId="356"/>
            <ac:picMk id="892" creationId="{12B962D7-93AC-41A6-8F04-0EC873CBB6A7}"/>
          </ac:picMkLst>
        </pc:picChg>
        <pc:picChg chg="mod">
          <ac:chgData name="Lim Kelvin" userId="624f6ae12bb7b72b" providerId="LiveId" clId="{B272414D-B18A-4D81-997D-E20EBAE48599}" dt="2024-12-22T12:38:21.929" v="6973" actId="165"/>
          <ac:picMkLst>
            <pc:docMk/>
            <pc:sldMk cId="542882809" sldId="356"/>
            <ac:picMk id="897" creationId="{7F6F6765-D697-4857-AF85-3AA7912BBF85}"/>
          </ac:picMkLst>
        </pc:picChg>
        <pc:picChg chg="mod">
          <ac:chgData name="Lim Kelvin" userId="624f6ae12bb7b72b" providerId="LiveId" clId="{B272414D-B18A-4D81-997D-E20EBAE48599}" dt="2024-12-22T12:38:21.929" v="6973" actId="165"/>
          <ac:picMkLst>
            <pc:docMk/>
            <pc:sldMk cId="542882809" sldId="356"/>
            <ac:picMk id="902" creationId="{10903EE5-A621-4B68-9ECF-457406060F7F}"/>
          </ac:picMkLst>
        </pc:picChg>
        <pc:picChg chg="mod">
          <ac:chgData name="Lim Kelvin" userId="624f6ae12bb7b72b" providerId="LiveId" clId="{B272414D-B18A-4D81-997D-E20EBAE48599}" dt="2024-12-22T12:38:21.929" v="6973" actId="165"/>
          <ac:picMkLst>
            <pc:docMk/>
            <pc:sldMk cId="542882809" sldId="356"/>
            <ac:picMk id="907" creationId="{F9141252-09C2-4732-9DAA-83EC50740872}"/>
          </ac:picMkLst>
        </pc:picChg>
        <pc:picChg chg="mod">
          <ac:chgData name="Lim Kelvin" userId="624f6ae12bb7b72b" providerId="LiveId" clId="{B272414D-B18A-4D81-997D-E20EBAE48599}" dt="2024-12-22T12:38:21.929" v="6973" actId="165"/>
          <ac:picMkLst>
            <pc:docMk/>
            <pc:sldMk cId="542882809" sldId="356"/>
            <ac:picMk id="912" creationId="{42E30608-3BBB-43A2-A0B0-709F6BA89EFD}"/>
          </ac:picMkLst>
        </pc:picChg>
        <pc:picChg chg="mod">
          <ac:chgData name="Lim Kelvin" userId="624f6ae12bb7b72b" providerId="LiveId" clId="{B272414D-B18A-4D81-997D-E20EBAE48599}" dt="2024-12-22T12:38:21.929" v="6973" actId="165"/>
          <ac:picMkLst>
            <pc:docMk/>
            <pc:sldMk cId="542882809" sldId="356"/>
            <ac:picMk id="917" creationId="{938DC0DB-4357-4AA1-863E-3C1B12211A97}"/>
          </ac:picMkLst>
        </pc:picChg>
        <pc:picChg chg="mod">
          <ac:chgData name="Lim Kelvin" userId="624f6ae12bb7b72b" providerId="LiveId" clId="{B272414D-B18A-4D81-997D-E20EBAE48599}" dt="2024-12-22T12:38:21.929" v="6973" actId="165"/>
          <ac:picMkLst>
            <pc:docMk/>
            <pc:sldMk cId="542882809" sldId="356"/>
            <ac:picMk id="922" creationId="{E9E0AF50-86FC-4482-BA2B-1CBF4646F252}"/>
          </ac:picMkLst>
        </pc:picChg>
        <pc:picChg chg="mod">
          <ac:chgData name="Lim Kelvin" userId="624f6ae12bb7b72b" providerId="LiveId" clId="{B272414D-B18A-4D81-997D-E20EBAE48599}" dt="2024-12-22T12:38:21.929" v="6973" actId="165"/>
          <ac:picMkLst>
            <pc:docMk/>
            <pc:sldMk cId="542882809" sldId="356"/>
            <ac:picMk id="927" creationId="{3EA83737-5972-47EE-85F5-34C58E60DFC4}"/>
          </ac:picMkLst>
        </pc:picChg>
        <pc:picChg chg="mod">
          <ac:chgData name="Lim Kelvin" userId="624f6ae12bb7b72b" providerId="LiveId" clId="{B272414D-B18A-4D81-997D-E20EBAE48599}" dt="2024-12-22T12:38:21.929" v="6973" actId="165"/>
          <ac:picMkLst>
            <pc:docMk/>
            <pc:sldMk cId="542882809" sldId="356"/>
            <ac:picMk id="932" creationId="{0C20C00A-7578-4535-86A3-61B0EA589626}"/>
          </ac:picMkLst>
        </pc:picChg>
        <pc:picChg chg="mod">
          <ac:chgData name="Lim Kelvin" userId="624f6ae12bb7b72b" providerId="LiveId" clId="{B272414D-B18A-4D81-997D-E20EBAE48599}" dt="2024-12-22T12:38:21.929" v="6973" actId="165"/>
          <ac:picMkLst>
            <pc:docMk/>
            <pc:sldMk cId="542882809" sldId="356"/>
            <ac:picMk id="937" creationId="{3F69A8D5-F6E6-4F99-80E5-83AB17E8BEC5}"/>
          </ac:picMkLst>
        </pc:picChg>
        <pc:picChg chg="mod">
          <ac:chgData name="Lim Kelvin" userId="624f6ae12bb7b72b" providerId="LiveId" clId="{B272414D-B18A-4D81-997D-E20EBAE48599}" dt="2024-12-22T12:38:21.929" v="6973" actId="165"/>
          <ac:picMkLst>
            <pc:docMk/>
            <pc:sldMk cId="542882809" sldId="356"/>
            <ac:picMk id="942" creationId="{31F2A2BC-F147-40D2-B1B8-FE3DC7AA6479}"/>
          </ac:picMkLst>
        </pc:picChg>
        <pc:picChg chg="mod">
          <ac:chgData name="Lim Kelvin" userId="624f6ae12bb7b72b" providerId="LiveId" clId="{B272414D-B18A-4D81-997D-E20EBAE48599}" dt="2024-12-22T12:38:21.929" v="6973" actId="165"/>
          <ac:picMkLst>
            <pc:docMk/>
            <pc:sldMk cId="542882809" sldId="356"/>
            <ac:picMk id="947" creationId="{A4E0DE17-3269-456B-80D3-38BB5BCD1F14}"/>
          </ac:picMkLst>
        </pc:picChg>
        <pc:picChg chg="mod">
          <ac:chgData name="Lim Kelvin" userId="624f6ae12bb7b72b" providerId="LiveId" clId="{B272414D-B18A-4D81-997D-E20EBAE48599}" dt="2024-12-22T12:38:21.929" v="6973" actId="165"/>
          <ac:picMkLst>
            <pc:docMk/>
            <pc:sldMk cId="542882809" sldId="356"/>
            <ac:picMk id="952" creationId="{F08BC67F-65C2-4A1C-A32F-DA3685D2372A}"/>
          </ac:picMkLst>
        </pc:picChg>
        <pc:picChg chg="mod">
          <ac:chgData name="Lim Kelvin" userId="624f6ae12bb7b72b" providerId="LiveId" clId="{B272414D-B18A-4D81-997D-E20EBAE48599}" dt="2024-12-22T12:38:21.929" v="6973" actId="165"/>
          <ac:picMkLst>
            <pc:docMk/>
            <pc:sldMk cId="542882809" sldId="356"/>
            <ac:picMk id="957" creationId="{19AF448E-9BB4-4CA8-81CE-EE89267FDD9B}"/>
          </ac:picMkLst>
        </pc:picChg>
        <pc:picChg chg="add mod">
          <ac:chgData name="Lim Kelvin" userId="624f6ae12bb7b72b" providerId="LiveId" clId="{B272414D-B18A-4D81-997D-E20EBAE48599}" dt="2024-12-22T12:38:21.929" v="6973" actId="165"/>
          <ac:picMkLst>
            <pc:docMk/>
            <pc:sldMk cId="542882809" sldId="356"/>
            <ac:picMk id="960" creationId="{118F4C31-9F5E-4C69-9C4D-361DFDA3B41A}"/>
          </ac:picMkLst>
        </pc:picChg>
        <pc:picChg chg="add mod">
          <ac:chgData name="Lim Kelvin" userId="624f6ae12bb7b72b" providerId="LiveId" clId="{B272414D-B18A-4D81-997D-E20EBAE48599}" dt="2024-12-22T12:38:21.929" v="6973" actId="165"/>
          <ac:picMkLst>
            <pc:docMk/>
            <pc:sldMk cId="542882809" sldId="356"/>
            <ac:picMk id="962" creationId="{349A4907-78D9-488F-B82C-B78C155BBC54}"/>
          </ac:picMkLst>
        </pc:picChg>
        <pc:picChg chg="add mod">
          <ac:chgData name="Lim Kelvin" userId="624f6ae12bb7b72b" providerId="LiveId" clId="{B272414D-B18A-4D81-997D-E20EBAE48599}" dt="2024-12-22T12:38:21.929" v="6973" actId="165"/>
          <ac:picMkLst>
            <pc:docMk/>
            <pc:sldMk cId="542882809" sldId="356"/>
            <ac:picMk id="964" creationId="{3827E5C0-0933-43CE-9855-6E7322667C69}"/>
          </ac:picMkLst>
        </pc:picChg>
        <pc:picChg chg="add mod">
          <ac:chgData name="Lim Kelvin" userId="624f6ae12bb7b72b" providerId="LiveId" clId="{B272414D-B18A-4D81-997D-E20EBAE48599}" dt="2024-12-22T12:38:21.929" v="6973" actId="165"/>
          <ac:picMkLst>
            <pc:docMk/>
            <pc:sldMk cId="542882809" sldId="356"/>
            <ac:picMk id="967" creationId="{72D7B838-BBDF-4E95-92CB-96A26BB9BC2A}"/>
          </ac:picMkLst>
        </pc:picChg>
      </pc:sldChg>
      <pc:sldChg chg="addSp delSp modSp add del mod ord modTransition modAnim">
        <pc:chgData name="Lim Kelvin" userId="624f6ae12bb7b72b" providerId="LiveId" clId="{B272414D-B18A-4D81-997D-E20EBAE48599}" dt="2024-12-22T12:50:43.812" v="7088"/>
        <pc:sldMkLst>
          <pc:docMk/>
          <pc:sldMk cId="1160193399" sldId="357"/>
        </pc:sldMkLst>
        <pc:grpChg chg="del">
          <ac:chgData name="Lim Kelvin" userId="624f6ae12bb7b72b" providerId="LiveId" clId="{B272414D-B18A-4D81-997D-E20EBAE48599}" dt="2024-12-22T12:37:09.418" v="6960" actId="478"/>
          <ac:grpSpMkLst>
            <pc:docMk/>
            <pc:sldMk cId="1160193399" sldId="357"/>
            <ac:grpSpMk id="3" creationId="{94C781BE-824F-4281-814B-03469243FBB0}"/>
          </ac:grpSpMkLst>
        </pc:grpChg>
        <pc:picChg chg="add mod">
          <ac:chgData name="Lim Kelvin" userId="624f6ae12bb7b72b" providerId="LiveId" clId="{B272414D-B18A-4D81-997D-E20EBAE48599}" dt="2024-12-22T12:37:59.563" v="6971" actId="1076"/>
          <ac:picMkLst>
            <pc:docMk/>
            <pc:sldMk cId="1160193399" sldId="357"/>
            <ac:picMk id="4" creationId="{15F8B520-3A70-4557-B68A-9FA2931E1409}"/>
          </ac:picMkLst>
        </pc:picChg>
        <pc:picChg chg="add mod">
          <ac:chgData name="Lim Kelvin" userId="624f6ae12bb7b72b" providerId="LiveId" clId="{B272414D-B18A-4D81-997D-E20EBAE48599}" dt="2024-12-22T12:37:51.628" v="6968" actId="571"/>
          <ac:picMkLst>
            <pc:docMk/>
            <pc:sldMk cId="1160193399" sldId="357"/>
            <ac:picMk id="767" creationId="{1E0D2204-6C50-4213-AC20-D41BA63AEC4E}"/>
          </ac:picMkLst>
        </pc:picChg>
        <pc:picChg chg="add del mod">
          <ac:chgData name="Lim Kelvin" userId="624f6ae12bb7b72b" providerId="LiveId" clId="{B272414D-B18A-4D81-997D-E20EBAE48599}" dt="2024-12-22T12:40:28.657" v="7030" actId="29295"/>
          <ac:picMkLst>
            <pc:docMk/>
            <pc:sldMk cId="1160193399" sldId="357"/>
            <ac:picMk id="768" creationId="{2CE85FDC-40B3-4A2F-B4F6-D9546F5BC365}"/>
          </ac:picMkLst>
        </pc:picChg>
      </pc:sldChg>
      <pc:sldChg chg="add del setBg">
        <pc:chgData name="Lim Kelvin" userId="624f6ae12bb7b72b" providerId="LiveId" clId="{B272414D-B18A-4D81-997D-E20EBAE48599}" dt="2024-12-22T12:50:38.967" v="7085"/>
        <pc:sldMkLst>
          <pc:docMk/>
          <pc:sldMk cId="1476534766" sldId="357"/>
        </pc:sldMkLst>
      </pc:sldChg>
      <pc:sldChg chg="modSp add del mod">
        <pc:chgData name="Lim Kelvin" userId="624f6ae12bb7b72b" providerId="LiveId" clId="{B272414D-B18A-4D81-997D-E20EBAE48599}" dt="2024-12-22T12:34:43.839" v="6927" actId="2890"/>
        <pc:sldMkLst>
          <pc:docMk/>
          <pc:sldMk cId="2774572545" sldId="357"/>
        </pc:sldMkLst>
        <pc:picChg chg="mod">
          <ac:chgData name="Lim Kelvin" userId="624f6ae12bb7b72b" providerId="LiveId" clId="{B272414D-B18A-4D81-997D-E20EBAE48599}" dt="2024-12-22T12:34:43.585" v="6926" actId="14100"/>
          <ac:picMkLst>
            <pc:docMk/>
            <pc:sldMk cId="2774572545" sldId="357"/>
            <ac:picMk id="5" creationId="{F35EB420-CEB2-4619-8E63-0E3DF1DF7971}"/>
          </ac:picMkLst>
        </pc:picChg>
      </pc:sldChg>
      <pc:sldChg chg="addSp modSp add del mod ord modTransition modAnim">
        <pc:chgData name="Lim Kelvin" userId="624f6ae12bb7b72b" providerId="LiveId" clId="{B272414D-B18A-4D81-997D-E20EBAE48599}" dt="2024-12-22T12:50:43.812" v="7088"/>
        <pc:sldMkLst>
          <pc:docMk/>
          <pc:sldMk cId="1848461347" sldId="358"/>
        </pc:sldMkLst>
        <pc:picChg chg="add mod">
          <ac:chgData name="Lim Kelvin" userId="624f6ae12bb7b72b" providerId="LiveId" clId="{B272414D-B18A-4D81-997D-E20EBAE48599}" dt="2024-12-22T12:40:41.892" v="7033" actId="29295"/>
          <ac:picMkLst>
            <pc:docMk/>
            <pc:sldMk cId="1848461347" sldId="358"/>
            <ac:picMk id="3" creationId="{69F6BC37-6E94-48C2-BC81-8466108512FC}"/>
          </ac:picMkLst>
        </pc:picChg>
        <pc:picChg chg="mod">
          <ac:chgData name="Lim Kelvin" userId="624f6ae12bb7b72b" providerId="LiveId" clId="{B272414D-B18A-4D81-997D-E20EBAE48599}" dt="2024-12-22T12:38:48.261" v="6979" actId="1076"/>
          <ac:picMkLst>
            <pc:docMk/>
            <pc:sldMk cId="1848461347" sldId="358"/>
            <ac:picMk id="4" creationId="{15F8B520-3A70-4557-B68A-9FA2931E1409}"/>
          </ac:picMkLst>
        </pc:picChg>
      </pc:sldChg>
      <pc:sldChg chg="add del setBg">
        <pc:chgData name="Lim Kelvin" userId="624f6ae12bb7b72b" providerId="LiveId" clId="{B272414D-B18A-4D81-997D-E20EBAE48599}" dt="2024-12-22T12:50:38.967" v="7085"/>
        <pc:sldMkLst>
          <pc:docMk/>
          <pc:sldMk cId="3656473475" sldId="358"/>
        </pc:sldMkLst>
      </pc:sldChg>
      <pc:sldChg chg="addSp modSp add del mod ord modTransition modAnim">
        <pc:chgData name="Lim Kelvin" userId="624f6ae12bb7b72b" providerId="LiveId" clId="{B272414D-B18A-4D81-997D-E20EBAE48599}" dt="2024-12-22T12:50:43.812" v="7088"/>
        <pc:sldMkLst>
          <pc:docMk/>
          <pc:sldMk cId="1019751676" sldId="359"/>
        </pc:sldMkLst>
        <pc:picChg chg="add mod">
          <ac:chgData name="Lim Kelvin" userId="624f6ae12bb7b72b" providerId="LiveId" clId="{B272414D-B18A-4D81-997D-E20EBAE48599}" dt="2024-12-22T12:40:48.231" v="7035"/>
          <ac:picMkLst>
            <pc:docMk/>
            <pc:sldMk cId="1019751676" sldId="359"/>
            <ac:picMk id="3" creationId="{D90CEC16-40B3-4A07-AFE0-4327DE815E1B}"/>
          </ac:picMkLst>
        </pc:picChg>
        <pc:picChg chg="mod">
          <ac:chgData name="Lim Kelvin" userId="624f6ae12bb7b72b" providerId="LiveId" clId="{B272414D-B18A-4D81-997D-E20EBAE48599}" dt="2024-12-22T12:39:13.416" v="6981" actId="1076"/>
          <ac:picMkLst>
            <pc:docMk/>
            <pc:sldMk cId="1019751676" sldId="359"/>
            <ac:picMk id="4" creationId="{15F8B520-3A70-4557-B68A-9FA2931E1409}"/>
          </ac:picMkLst>
        </pc:picChg>
        <pc:picChg chg="add mod">
          <ac:chgData name="Lim Kelvin" userId="624f6ae12bb7b72b" providerId="LiveId" clId="{B272414D-B18A-4D81-997D-E20EBAE48599}" dt="2024-12-22T12:41:00.577" v="7040" actId="29295"/>
          <ac:picMkLst>
            <pc:docMk/>
            <pc:sldMk cId="1019751676" sldId="359"/>
            <ac:picMk id="5" creationId="{5699A182-E2B0-4863-B296-4B5725DB23F3}"/>
          </ac:picMkLst>
        </pc:picChg>
      </pc:sldChg>
      <pc:sldChg chg="add del setBg">
        <pc:chgData name="Lim Kelvin" userId="624f6ae12bb7b72b" providerId="LiveId" clId="{B272414D-B18A-4D81-997D-E20EBAE48599}" dt="2024-12-22T12:50:38.967" v="7085"/>
        <pc:sldMkLst>
          <pc:docMk/>
          <pc:sldMk cId="3277130445" sldId="359"/>
        </pc:sldMkLst>
      </pc:sldChg>
      <pc:sldChg chg="modSp add mod">
        <pc:chgData name="Lim Kelvin" userId="624f6ae12bb7b72b" providerId="LiveId" clId="{B272414D-B18A-4D81-997D-E20EBAE48599}" dt="2024-12-22T12:53:24.851" v="7118" actId="404"/>
        <pc:sldMkLst>
          <pc:docMk/>
          <pc:sldMk cId="3461087377" sldId="360"/>
        </pc:sldMkLst>
        <pc:spChg chg="mod">
          <ac:chgData name="Lim Kelvin" userId="624f6ae12bb7b72b" providerId="LiveId" clId="{B272414D-B18A-4D81-997D-E20EBAE48599}" dt="2024-12-22T12:53:24.851" v="7118" actId="404"/>
          <ac:spMkLst>
            <pc:docMk/>
            <pc:sldMk cId="3461087377" sldId="360"/>
            <ac:spMk id="4" creationId="{FE5D0866-60CC-42D6-8BFD-B669C3100D04}"/>
          </ac:spMkLst>
        </pc:spChg>
      </pc:sldChg>
      <pc:sldChg chg="new del">
        <pc:chgData name="Lim Kelvin" userId="624f6ae12bb7b72b" providerId="LiveId" clId="{B272414D-B18A-4D81-997D-E20EBAE48599}" dt="2024-12-22T12:48:20.510" v="7076" actId="680"/>
        <pc:sldMkLst>
          <pc:docMk/>
          <pc:sldMk cId="4273993636" sldId="360"/>
        </pc:sldMkLst>
      </pc:sldChg>
      <pc:sldChg chg="modSp add mod">
        <pc:chgData name="Lim Kelvin" userId="624f6ae12bb7b72b" providerId="LiveId" clId="{B272414D-B18A-4D81-997D-E20EBAE48599}" dt="2024-12-22T12:57:26.320" v="7153" actId="20577"/>
        <pc:sldMkLst>
          <pc:docMk/>
          <pc:sldMk cId="2609542290" sldId="361"/>
        </pc:sldMkLst>
        <pc:spChg chg="mod">
          <ac:chgData name="Lim Kelvin" userId="624f6ae12bb7b72b" providerId="LiveId" clId="{B272414D-B18A-4D81-997D-E20EBAE48599}" dt="2024-12-22T12:57:26.320" v="7153" actId="20577"/>
          <ac:spMkLst>
            <pc:docMk/>
            <pc:sldMk cId="2609542290" sldId="361"/>
            <ac:spMk id="5" creationId="{2777AE34-66C5-484D-B5FF-238283C4E668}"/>
          </ac:spMkLst>
        </pc:spChg>
        <pc:grpChg chg="mod">
          <ac:chgData name="Lim Kelvin" userId="624f6ae12bb7b72b" providerId="LiveId" clId="{B272414D-B18A-4D81-997D-E20EBAE48599}" dt="2024-12-22T12:54:43.178" v="7141" actId="14100"/>
          <ac:grpSpMkLst>
            <pc:docMk/>
            <pc:sldMk cId="2609542290" sldId="361"/>
            <ac:grpSpMk id="4" creationId="{01EBC75B-163E-421C-B1AD-990487AD1948}"/>
          </ac:grpSpMkLst>
        </pc:grpChg>
      </pc:sldChg>
      <pc:sldChg chg="modSp add mod ord">
        <pc:chgData name="Lim Kelvin" userId="624f6ae12bb7b72b" providerId="LiveId" clId="{B272414D-B18A-4D81-997D-E20EBAE48599}" dt="2024-12-22T13:06:52.116" v="7208" actId="20577"/>
        <pc:sldMkLst>
          <pc:docMk/>
          <pc:sldMk cId="237943360" sldId="362"/>
        </pc:sldMkLst>
        <pc:spChg chg="mod">
          <ac:chgData name="Lim Kelvin" userId="624f6ae12bb7b72b" providerId="LiveId" clId="{B272414D-B18A-4D81-997D-E20EBAE48599}" dt="2024-12-22T13:06:52.116" v="7208" actId="20577"/>
          <ac:spMkLst>
            <pc:docMk/>
            <pc:sldMk cId="237943360" sldId="362"/>
            <ac:spMk id="3" creationId="{D818404A-881A-4BE3-B2D0-B65785486226}"/>
          </ac:spMkLst>
        </pc:spChg>
      </pc:sldChg>
      <pc:sldChg chg="addSp delSp modSp add mod delAnim modAnim modShow">
        <pc:chgData name="Lim Kelvin" userId="624f6ae12bb7b72b" providerId="LiveId" clId="{B272414D-B18A-4D81-997D-E20EBAE48599}" dt="2024-12-22T15:11:54.170" v="9193"/>
        <pc:sldMkLst>
          <pc:docMk/>
          <pc:sldMk cId="835081272" sldId="363"/>
        </pc:sldMkLst>
        <pc:spChg chg="add mod">
          <ac:chgData name="Lim Kelvin" userId="624f6ae12bb7b72b" providerId="LiveId" clId="{B272414D-B18A-4D81-997D-E20EBAE48599}" dt="2024-12-22T13:12:14.999" v="7382" actId="20577"/>
          <ac:spMkLst>
            <pc:docMk/>
            <pc:sldMk cId="835081272" sldId="363"/>
            <ac:spMk id="2" creationId="{0928CFAA-61B0-4779-8D14-1D2A106DA5F5}"/>
          </ac:spMkLst>
        </pc:spChg>
        <pc:spChg chg="del">
          <ac:chgData name="Lim Kelvin" userId="624f6ae12bb7b72b" providerId="LiveId" clId="{B272414D-B18A-4D81-997D-E20EBAE48599}" dt="2024-12-22T13:09:50.114" v="7264" actId="478"/>
          <ac:spMkLst>
            <pc:docMk/>
            <pc:sldMk cId="835081272" sldId="363"/>
            <ac:spMk id="3" creationId="{190DC119-43A2-431B-B556-5891BFF951BC}"/>
          </ac:spMkLst>
        </pc:spChg>
        <pc:spChg chg="del">
          <ac:chgData name="Lim Kelvin" userId="624f6ae12bb7b72b" providerId="LiveId" clId="{B272414D-B18A-4D81-997D-E20EBAE48599}" dt="2024-12-22T13:09:51.328" v="7265" actId="478"/>
          <ac:spMkLst>
            <pc:docMk/>
            <pc:sldMk cId="835081272" sldId="363"/>
            <ac:spMk id="5" creationId="{CDB8682E-FBB5-4912-A6FA-1B41D0C8AD82}"/>
          </ac:spMkLst>
        </pc:spChg>
        <pc:spChg chg="del">
          <ac:chgData name="Lim Kelvin" userId="624f6ae12bb7b72b" providerId="LiveId" clId="{B272414D-B18A-4D81-997D-E20EBAE48599}" dt="2024-12-22T13:09:52.444" v="7266" actId="478"/>
          <ac:spMkLst>
            <pc:docMk/>
            <pc:sldMk cId="835081272" sldId="363"/>
            <ac:spMk id="10" creationId="{E27FEC66-DE09-42EE-A624-0E71B83879CC}"/>
          </ac:spMkLst>
        </pc:spChg>
        <pc:spChg chg="mod">
          <ac:chgData name="Lim Kelvin" userId="624f6ae12bb7b72b" providerId="LiveId" clId="{B272414D-B18A-4D81-997D-E20EBAE48599}" dt="2024-12-22T13:09:44.477" v="7262"/>
          <ac:spMkLst>
            <pc:docMk/>
            <pc:sldMk cId="835081272" sldId="363"/>
            <ac:spMk id="11" creationId="{E290568C-8739-40AE-A84E-81743D58E2A7}"/>
          </ac:spMkLst>
        </pc:spChg>
        <pc:spChg chg="mod">
          <ac:chgData name="Lim Kelvin" userId="624f6ae12bb7b72b" providerId="LiveId" clId="{B272414D-B18A-4D81-997D-E20EBAE48599}" dt="2024-12-22T13:13:41.351" v="7437"/>
          <ac:spMkLst>
            <pc:docMk/>
            <pc:sldMk cId="835081272" sldId="363"/>
            <ac:spMk id="14" creationId="{AFE836D6-CABF-4E82-BFD9-00924EDA7347}"/>
          </ac:spMkLst>
        </pc:spChg>
        <pc:spChg chg="mod">
          <ac:chgData name="Lim Kelvin" userId="624f6ae12bb7b72b" providerId="LiveId" clId="{B272414D-B18A-4D81-997D-E20EBAE48599}" dt="2024-12-22T13:13:41.351" v="7437"/>
          <ac:spMkLst>
            <pc:docMk/>
            <pc:sldMk cId="835081272" sldId="363"/>
            <ac:spMk id="15" creationId="{AB7DE85E-A50D-4D97-8128-880F411839E9}"/>
          </ac:spMkLst>
        </pc:spChg>
        <pc:grpChg chg="del">
          <ac:chgData name="Lim Kelvin" userId="624f6ae12bb7b72b" providerId="LiveId" clId="{B272414D-B18A-4D81-997D-E20EBAE48599}" dt="2024-12-22T13:09:53.038" v="7267" actId="478"/>
          <ac:grpSpMkLst>
            <pc:docMk/>
            <pc:sldMk cId="835081272" sldId="363"/>
            <ac:grpSpMk id="7" creationId="{8206216D-6D08-4E05-86A8-E73EF470A222}"/>
          </ac:grpSpMkLst>
        </pc:grpChg>
        <pc:grpChg chg="add mod">
          <ac:chgData name="Lim Kelvin" userId="624f6ae12bb7b72b" providerId="LiveId" clId="{B272414D-B18A-4D81-997D-E20EBAE48599}" dt="2024-12-22T13:13:43.560" v="7438" actId="1076"/>
          <ac:grpSpMkLst>
            <pc:docMk/>
            <pc:sldMk cId="835081272" sldId="363"/>
            <ac:grpSpMk id="13" creationId="{5431E747-FF56-4B5A-9286-4B7ADA76341B}"/>
          </ac:grpSpMkLst>
        </pc:grpChg>
        <pc:picChg chg="del">
          <ac:chgData name="Lim Kelvin" userId="624f6ae12bb7b72b" providerId="LiveId" clId="{B272414D-B18A-4D81-997D-E20EBAE48599}" dt="2024-12-22T13:09:49.467" v="7263" actId="478"/>
          <ac:picMkLst>
            <pc:docMk/>
            <pc:sldMk cId="835081272" sldId="363"/>
            <ac:picMk id="4" creationId="{11B8FDFB-4966-4F42-9736-84893AAFF718}"/>
          </ac:picMkLst>
        </pc:picChg>
        <pc:picChg chg="add mod">
          <ac:chgData name="Lim Kelvin" userId="624f6ae12bb7b72b" providerId="LiveId" clId="{B272414D-B18A-4D81-997D-E20EBAE48599}" dt="2024-12-22T13:10:33.551" v="7271" actId="1076"/>
          <ac:picMkLst>
            <pc:docMk/>
            <pc:sldMk cId="835081272" sldId="363"/>
            <ac:picMk id="1026" creationId="{0515DD28-FD55-46AF-8863-B375ED6EECFD}"/>
          </ac:picMkLst>
        </pc:picChg>
      </pc:sldChg>
      <pc:sldChg chg="addSp delSp modSp add del mod modShow">
        <pc:chgData name="Lim Kelvin" userId="624f6ae12bb7b72b" providerId="LiveId" clId="{B272414D-B18A-4D81-997D-E20EBAE48599}" dt="2024-12-22T13:22:40.641" v="7581" actId="47"/>
        <pc:sldMkLst>
          <pc:docMk/>
          <pc:sldMk cId="2648979951" sldId="364"/>
        </pc:sldMkLst>
        <pc:spChg chg="mod">
          <ac:chgData name="Lim Kelvin" userId="624f6ae12bb7b72b" providerId="LiveId" clId="{B272414D-B18A-4D81-997D-E20EBAE48599}" dt="2024-12-22T13:13:11.488" v="7434" actId="1076"/>
          <ac:spMkLst>
            <pc:docMk/>
            <pc:sldMk cId="2648979951" sldId="364"/>
            <ac:spMk id="2" creationId="{0928CFAA-61B0-4779-8D14-1D2A106DA5F5}"/>
          </ac:spMkLst>
        </pc:spChg>
        <pc:spChg chg="mod">
          <ac:chgData name="Lim Kelvin" userId="624f6ae12bb7b72b" providerId="LiveId" clId="{B272414D-B18A-4D81-997D-E20EBAE48599}" dt="2024-12-22T13:13:38.137" v="7435"/>
          <ac:spMkLst>
            <pc:docMk/>
            <pc:sldMk cId="2648979951" sldId="364"/>
            <ac:spMk id="8" creationId="{409AACFF-6972-424B-8CCB-8AF300FDD819}"/>
          </ac:spMkLst>
        </pc:spChg>
        <pc:spChg chg="mod">
          <ac:chgData name="Lim Kelvin" userId="624f6ae12bb7b72b" providerId="LiveId" clId="{B272414D-B18A-4D81-997D-E20EBAE48599}" dt="2024-12-22T13:13:38.137" v="7435"/>
          <ac:spMkLst>
            <pc:docMk/>
            <pc:sldMk cId="2648979951" sldId="364"/>
            <ac:spMk id="9" creationId="{525A2020-A7BA-4F8D-A535-0780373C8CE5}"/>
          </ac:spMkLst>
        </pc:spChg>
        <pc:spChg chg="mod">
          <ac:chgData name="Lim Kelvin" userId="624f6ae12bb7b72b" providerId="LiveId" clId="{B272414D-B18A-4D81-997D-E20EBAE48599}" dt="2024-12-22T13:12:38.436" v="7395" actId="20577"/>
          <ac:spMkLst>
            <pc:docMk/>
            <pc:sldMk cId="2648979951" sldId="364"/>
            <ac:spMk id="11" creationId="{E290568C-8739-40AE-A84E-81743D58E2A7}"/>
          </ac:spMkLst>
        </pc:spChg>
        <pc:grpChg chg="add mod">
          <ac:chgData name="Lim Kelvin" userId="624f6ae12bb7b72b" providerId="LiveId" clId="{B272414D-B18A-4D81-997D-E20EBAE48599}" dt="2024-12-22T13:13:40.249" v="7436" actId="1076"/>
          <ac:grpSpMkLst>
            <pc:docMk/>
            <pc:sldMk cId="2648979951" sldId="364"/>
            <ac:grpSpMk id="7" creationId="{DE09BCED-05C7-454D-B206-5182D32DEBDD}"/>
          </ac:grpSpMkLst>
        </pc:grpChg>
        <pc:picChg chg="del">
          <ac:chgData name="Lim Kelvin" userId="624f6ae12bb7b72b" providerId="LiveId" clId="{B272414D-B18A-4D81-997D-E20EBAE48599}" dt="2024-12-22T13:12:40.388" v="7396" actId="478"/>
          <ac:picMkLst>
            <pc:docMk/>
            <pc:sldMk cId="2648979951" sldId="364"/>
            <ac:picMk id="1026" creationId="{0515DD28-FD55-46AF-8863-B375ED6EECFD}"/>
          </ac:picMkLst>
        </pc:picChg>
      </pc:sldChg>
      <pc:sldChg chg="addSp delSp modSp add mod modShow">
        <pc:chgData name="Lim Kelvin" userId="624f6ae12bb7b72b" providerId="LiveId" clId="{B272414D-B18A-4D81-997D-E20EBAE48599}" dt="2024-12-22T13:22:57.698" v="7584" actId="1076"/>
        <pc:sldMkLst>
          <pc:docMk/>
          <pc:sldMk cId="2435686543" sldId="365"/>
        </pc:sldMkLst>
        <pc:spChg chg="mod">
          <ac:chgData name="Lim Kelvin" userId="624f6ae12bb7b72b" providerId="LiveId" clId="{B272414D-B18A-4D81-997D-E20EBAE48599}" dt="2024-12-22T13:20:54.215" v="7539" actId="1076"/>
          <ac:spMkLst>
            <pc:docMk/>
            <pc:sldMk cId="2435686543" sldId="365"/>
            <ac:spMk id="2" creationId="{0928CFAA-61B0-4779-8D14-1D2A106DA5F5}"/>
          </ac:spMkLst>
        </pc:spChg>
        <pc:spChg chg="add mod">
          <ac:chgData name="Lim Kelvin" userId="624f6ae12bb7b72b" providerId="LiveId" clId="{B272414D-B18A-4D81-997D-E20EBAE48599}" dt="2024-12-22T13:22:57.698" v="7584" actId="1076"/>
          <ac:spMkLst>
            <pc:docMk/>
            <pc:sldMk cId="2435686543" sldId="365"/>
            <ac:spMk id="16" creationId="{23219024-FD23-4906-94E2-AE7483C816BF}"/>
          </ac:spMkLst>
        </pc:spChg>
        <pc:picChg chg="add mod">
          <ac:chgData name="Lim Kelvin" userId="624f6ae12bb7b72b" providerId="LiveId" clId="{B272414D-B18A-4D81-997D-E20EBAE48599}" dt="2024-12-22T13:20:58.512" v="7540" actId="1076"/>
          <ac:picMkLst>
            <pc:docMk/>
            <pc:sldMk cId="2435686543" sldId="365"/>
            <ac:picMk id="4" creationId="{E3D82E70-E0C9-47E1-9FCF-483E4AFA80E8}"/>
          </ac:picMkLst>
        </pc:picChg>
        <pc:cxnChg chg="add del mod">
          <ac:chgData name="Lim Kelvin" userId="624f6ae12bb7b72b" providerId="LiveId" clId="{B272414D-B18A-4D81-997D-E20EBAE48599}" dt="2024-12-22T13:21:23.048" v="7544" actId="11529"/>
          <ac:cxnSpMkLst>
            <pc:docMk/>
            <pc:sldMk cId="2435686543" sldId="365"/>
            <ac:cxnSpMk id="10" creationId="{54D680F7-0D84-402B-A846-5D4D807B8685}"/>
          </ac:cxnSpMkLst>
        </pc:cxnChg>
        <pc:cxnChg chg="add mod">
          <ac:chgData name="Lim Kelvin" userId="624f6ae12bb7b72b" providerId="LiveId" clId="{B272414D-B18A-4D81-997D-E20EBAE48599}" dt="2024-12-22T13:21:33.674" v="7546" actId="14100"/>
          <ac:cxnSpMkLst>
            <pc:docMk/>
            <pc:sldMk cId="2435686543" sldId="365"/>
            <ac:cxnSpMk id="14" creationId="{39FCBE13-B847-4FD3-A8A8-F501047BDC52}"/>
          </ac:cxnSpMkLst>
        </pc:cxnChg>
      </pc:sldChg>
      <pc:sldChg chg="modSp add mod ord">
        <pc:chgData name="Lim Kelvin" userId="624f6ae12bb7b72b" providerId="LiveId" clId="{B272414D-B18A-4D81-997D-E20EBAE48599}" dt="2024-12-22T13:36:21.058" v="7727" actId="1076"/>
        <pc:sldMkLst>
          <pc:docMk/>
          <pc:sldMk cId="914912433" sldId="366"/>
        </pc:sldMkLst>
        <pc:spChg chg="mod">
          <ac:chgData name="Lim Kelvin" userId="624f6ae12bb7b72b" providerId="LiveId" clId="{B272414D-B18A-4D81-997D-E20EBAE48599}" dt="2024-12-22T13:23:50.454" v="7596" actId="20577"/>
          <ac:spMkLst>
            <pc:docMk/>
            <pc:sldMk cId="914912433" sldId="366"/>
            <ac:spMk id="3" creationId="{D818404A-881A-4BE3-B2D0-B65785486226}"/>
          </ac:spMkLst>
        </pc:spChg>
        <pc:grpChg chg="mod">
          <ac:chgData name="Lim Kelvin" userId="624f6ae12bb7b72b" providerId="LiveId" clId="{B272414D-B18A-4D81-997D-E20EBAE48599}" dt="2024-12-22T13:36:21.058" v="7727" actId="1076"/>
          <ac:grpSpMkLst>
            <pc:docMk/>
            <pc:sldMk cId="914912433" sldId="366"/>
            <ac:grpSpMk id="4" creationId="{3715F933-248E-43A2-ABBF-E6453B74434B}"/>
          </ac:grpSpMkLst>
        </pc:grpChg>
        <pc:picChg chg="mod">
          <ac:chgData name="Lim Kelvin" userId="624f6ae12bb7b72b" providerId="LiveId" clId="{B272414D-B18A-4D81-997D-E20EBAE48599}" dt="2024-12-22T13:36:17.704" v="7726" actId="1076"/>
          <ac:picMkLst>
            <pc:docMk/>
            <pc:sldMk cId="914912433" sldId="366"/>
            <ac:picMk id="6" creationId="{A7404CD2-8F3E-4464-B8C9-80179280227B}"/>
          </ac:picMkLst>
        </pc:picChg>
      </pc:sldChg>
      <pc:sldChg chg="addSp delSp modSp add mod modAnim">
        <pc:chgData name="Lim Kelvin" userId="624f6ae12bb7b72b" providerId="LiveId" clId="{B272414D-B18A-4D81-997D-E20EBAE48599}" dt="2024-12-22T13:40:52.764" v="7852" actId="20577"/>
        <pc:sldMkLst>
          <pc:docMk/>
          <pc:sldMk cId="3057944091" sldId="367"/>
        </pc:sldMkLst>
        <pc:spChg chg="add del">
          <ac:chgData name="Lim Kelvin" userId="624f6ae12bb7b72b" providerId="LiveId" clId="{B272414D-B18A-4D81-997D-E20EBAE48599}" dt="2024-12-22T13:25:50.518" v="7610"/>
          <ac:spMkLst>
            <pc:docMk/>
            <pc:sldMk cId="3057944091" sldId="367"/>
            <ac:spMk id="2" creationId="{A129D810-4F41-452B-B40A-8A7C503B9B12}"/>
          </ac:spMkLst>
        </pc:spChg>
        <pc:spChg chg="add mod">
          <ac:chgData name="Lim Kelvin" userId="624f6ae12bb7b72b" providerId="LiveId" clId="{B272414D-B18A-4D81-997D-E20EBAE48599}" dt="2024-12-22T13:35:03.506" v="7703" actId="1076"/>
          <ac:spMkLst>
            <pc:docMk/>
            <pc:sldMk cId="3057944091" sldId="367"/>
            <ac:spMk id="2" creationId="{B1B65777-B170-46CE-B16E-448457041DB2}"/>
          </ac:spMkLst>
        </pc:spChg>
        <pc:spChg chg="del">
          <ac:chgData name="Lim Kelvin" userId="624f6ae12bb7b72b" providerId="LiveId" clId="{B272414D-B18A-4D81-997D-E20EBAE48599}" dt="2024-12-22T13:24:13.993" v="7599" actId="478"/>
          <ac:spMkLst>
            <pc:docMk/>
            <pc:sldMk cId="3057944091" sldId="367"/>
            <ac:spMk id="3" creationId="{D818404A-881A-4BE3-B2D0-B65785486226}"/>
          </ac:spMkLst>
        </pc:spChg>
        <pc:spChg chg="add mod">
          <ac:chgData name="Lim Kelvin" userId="624f6ae12bb7b72b" providerId="LiveId" clId="{B272414D-B18A-4D81-997D-E20EBAE48599}" dt="2024-12-22T13:40:52.764" v="7852" actId="20577"/>
          <ac:spMkLst>
            <pc:docMk/>
            <pc:sldMk cId="3057944091" sldId="367"/>
            <ac:spMk id="9" creationId="{F8C7BDB7-1850-4BBB-94CC-F362D21B3FA3}"/>
          </ac:spMkLst>
        </pc:spChg>
        <pc:spChg chg="mod">
          <ac:chgData name="Lim Kelvin" userId="624f6ae12bb7b72b" providerId="LiveId" clId="{B272414D-B18A-4D81-997D-E20EBAE48599}" dt="2024-12-22T13:24:22.881" v="7602"/>
          <ac:spMkLst>
            <pc:docMk/>
            <pc:sldMk cId="3057944091" sldId="367"/>
            <ac:spMk id="11" creationId="{0BA73FC3-D737-419F-B73F-F0D61929A4C6}"/>
          </ac:spMkLst>
        </pc:spChg>
        <pc:spChg chg="mod">
          <ac:chgData name="Lim Kelvin" userId="624f6ae12bb7b72b" providerId="LiveId" clId="{B272414D-B18A-4D81-997D-E20EBAE48599}" dt="2024-12-22T13:24:22.881" v="7602"/>
          <ac:spMkLst>
            <pc:docMk/>
            <pc:sldMk cId="3057944091" sldId="367"/>
            <ac:spMk id="12" creationId="{274D3394-AF78-4E33-8E96-58BF5A86EA57}"/>
          </ac:spMkLst>
        </pc:spChg>
        <pc:spChg chg="add del">
          <ac:chgData name="Lim Kelvin" userId="624f6ae12bb7b72b" providerId="LiveId" clId="{B272414D-B18A-4D81-997D-E20EBAE48599}" dt="2024-12-22T13:26:43.663" v="7627" actId="478"/>
          <ac:spMkLst>
            <pc:docMk/>
            <pc:sldMk cId="3057944091" sldId="367"/>
            <ac:spMk id="13" creationId="{7C1EAB30-07DE-461E-99CA-C47D261E7665}"/>
          </ac:spMkLst>
        </pc:spChg>
        <pc:spChg chg="add mod">
          <ac:chgData name="Lim Kelvin" userId="624f6ae12bb7b72b" providerId="LiveId" clId="{B272414D-B18A-4D81-997D-E20EBAE48599}" dt="2024-12-22T13:35:14.678" v="7707" actId="1076"/>
          <ac:spMkLst>
            <pc:docMk/>
            <pc:sldMk cId="3057944091" sldId="367"/>
            <ac:spMk id="13" creationId="{90A7FB98-EFF7-49BB-870B-25DAEA84FF2B}"/>
          </ac:spMkLst>
        </pc:spChg>
        <pc:spChg chg="add del mod">
          <ac:chgData name="Lim Kelvin" userId="624f6ae12bb7b72b" providerId="LiveId" clId="{B272414D-B18A-4D81-997D-E20EBAE48599}" dt="2024-12-22T13:26:13.926" v="7614" actId="478"/>
          <ac:spMkLst>
            <pc:docMk/>
            <pc:sldMk cId="3057944091" sldId="367"/>
            <ac:spMk id="14" creationId="{2A63534A-5961-47E6-B5C1-D62EC737CA1F}"/>
          </ac:spMkLst>
        </pc:spChg>
        <pc:spChg chg="add mod">
          <ac:chgData name="Lim Kelvin" userId="624f6ae12bb7b72b" providerId="LiveId" clId="{B272414D-B18A-4D81-997D-E20EBAE48599}" dt="2024-12-22T13:35:52.880" v="7719" actId="1076"/>
          <ac:spMkLst>
            <pc:docMk/>
            <pc:sldMk cId="3057944091" sldId="367"/>
            <ac:spMk id="15" creationId="{B2306D3B-E9B9-4765-B466-EBF3B5375030}"/>
          </ac:spMkLst>
        </pc:spChg>
        <pc:spChg chg="add del mod">
          <ac:chgData name="Lim Kelvin" userId="624f6ae12bb7b72b" providerId="LiveId" clId="{B272414D-B18A-4D81-997D-E20EBAE48599}" dt="2024-12-22T13:26:33.194" v="7617" actId="478"/>
          <ac:spMkLst>
            <pc:docMk/>
            <pc:sldMk cId="3057944091" sldId="367"/>
            <ac:spMk id="15" creationId="{B46A445D-A727-464F-8ED6-2444EED12D5E}"/>
          </ac:spMkLst>
        </pc:spChg>
        <pc:spChg chg="add del mod">
          <ac:chgData name="Lim Kelvin" userId="624f6ae12bb7b72b" providerId="LiveId" clId="{B272414D-B18A-4D81-997D-E20EBAE48599}" dt="2024-12-22T13:26:43.663" v="7627" actId="478"/>
          <ac:spMkLst>
            <pc:docMk/>
            <pc:sldMk cId="3057944091" sldId="367"/>
            <ac:spMk id="16" creationId="{F0E587FC-E4ED-4A94-AE4C-0DDD6DCD29C7}"/>
          </ac:spMkLst>
        </pc:spChg>
        <pc:spChg chg="add del mod">
          <ac:chgData name="Lim Kelvin" userId="624f6ae12bb7b72b" providerId="LiveId" clId="{B272414D-B18A-4D81-997D-E20EBAE48599}" dt="2024-12-22T13:26:43.663" v="7627" actId="478"/>
          <ac:spMkLst>
            <pc:docMk/>
            <pc:sldMk cId="3057944091" sldId="367"/>
            <ac:spMk id="17" creationId="{7CC63642-31EB-465B-8729-A5D6020217AE}"/>
          </ac:spMkLst>
        </pc:spChg>
        <pc:spChg chg="add del mod">
          <ac:chgData name="Lim Kelvin" userId="624f6ae12bb7b72b" providerId="LiveId" clId="{B272414D-B18A-4D81-997D-E20EBAE48599}" dt="2024-12-22T13:26:43.663" v="7627" actId="478"/>
          <ac:spMkLst>
            <pc:docMk/>
            <pc:sldMk cId="3057944091" sldId="367"/>
            <ac:spMk id="18" creationId="{6D13CB10-1C71-4029-8E1B-573297A6FDA1}"/>
          </ac:spMkLst>
        </pc:spChg>
        <pc:spChg chg="add del mod">
          <ac:chgData name="Lim Kelvin" userId="624f6ae12bb7b72b" providerId="LiveId" clId="{B272414D-B18A-4D81-997D-E20EBAE48599}" dt="2024-12-22T13:26:43.663" v="7627" actId="478"/>
          <ac:spMkLst>
            <pc:docMk/>
            <pc:sldMk cId="3057944091" sldId="367"/>
            <ac:spMk id="19" creationId="{8AA96C8C-CC5F-4CC3-AB8F-162C784561E3}"/>
          </ac:spMkLst>
        </pc:spChg>
        <pc:spChg chg="add del mod">
          <ac:chgData name="Lim Kelvin" userId="624f6ae12bb7b72b" providerId="LiveId" clId="{B272414D-B18A-4D81-997D-E20EBAE48599}" dt="2024-12-22T13:26:43.663" v="7627" actId="478"/>
          <ac:spMkLst>
            <pc:docMk/>
            <pc:sldMk cId="3057944091" sldId="367"/>
            <ac:spMk id="20" creationId="{8FC01F03-0001-4812-865A-7E2B23055C87}"/>
          </ac:spMkLst>
        </pc:spChg>
        <pc:spChg chg="add del mod">
          <ac:chgData name="Lim Kelvin" userId="624f6ae12bb7b72b" providerId="LiveId" clId="{B272414D-B18A-4D81-997D-E20EBAE48599}" dt="2024-12-22T13:26:43.663" v="7627" actId="478"/>
          <ac:spMkLst>
            <pc:docMk/>
            <pc:sldMk cId="3057944091" sldId="367"/>
            <ac:spMk id="21" creationId="{8CF5E8FE-D8AC-455E-A66D-148527B8B9F4}"/>
          </ac:spMkLst>
        </pc:spChg>
        <pc:spChg chg="add del mod">
          <ac:chgData name="Lim Kelvin" userId="624f6ae12bb7b72b" providerId="LiveId" clId="{B272414D-B18A-4D81-997D-E20EBAE48599}" dt="2024-12-22T13:26:43.663" v="7627" actId="478"/>
          <ac:spMkLst>
            <pc:docMk/>
            <pc:sldMk cId="3057944091" sldId="367"/>
            <ac:spMk id="22" creationId="{C930B3FF-3AC9-43EC-B3AA-B2B758E87AA1}"/>
          </ac:spMkLst>
        </pc:spChg>
        <pc:spChg chg="add del mod">
          <ac:chgData name="Lim Kelvin" userId="624f6ae12bb7b72b" providerId="LiveId" clId="{B272414D-B18A-4D81-997D-E20EBAE48599}" dt="2024-12-22T13:26:43.663" v="7627" actId="478"/>
          <ac:spMkLst>
            <pc:docMk/>
            <pc:sldMk cId="3057944091" sldId="367"/>
            <ac:spMk id="23" creationId="{FDBFF214-20FC-4E68-93A5-2D45549C7C8A}"/>
          </ac:spMkLst>
        </pc:spChg>
        <pc:spChg chg="add del mod">
          <ac:chgData name="Lim Kelvin" userId="624f6ae12bb7b72b" providerId="LiveId" clId="{B272414D-B18A-4D81-997D-E20EBAE48599}" dt="2024-12-22T13:26:43.663" v="7627" actId="478"/>
          <ac:spMkLst>
            <pc:docMk/>
            <pc:sldMk cId="3057944091" sldId="367"/>
            <ac:spMk id="24" creationId="{F7869BEF-47A9-4FBB-9F1D-623185ADD5C7}"/>
          </ac:spMkLst>
        </pc:spChg>
        <pc:grpChg chg="del">
          <ac:chgData name="Lim Kelvin" userId="624f6ae12bb7b72b" providerId="LiveId" clId="{B272414D-B18A-4D81-997D-E20EBAE48599}" dt="2024-12-22T13:24:17.121" v="7601" actId="478"/>
          <ac:grpSpMkLst>
            <pc:docMk/>
            <pc:sldMk cId="3057944091" sldId="367"/>
            <ac:grpSpMk id="4" creationId="{3715F933-248E-43A2-ABBF-E6453B74434B}"/>
          </ac:grpSpMkLst>
        </pc:grpChg>
        <pc:grpChg chg="add mod">
          <ac:chgData name="Lim Kelvin" userId="624f6ae12bb7b72b" providerId="LiveId" clId="{B272414D-B18A-4D81-997D-E20EBAE48599}" dt="2024-12-22T13:24:45.974" v="7608" actId="1076"/>
          <ac:grpSpMkLst>
            <pc:docMk/>
            <pc:sldMk cId="3057944091" sldId="367"/>
            <ac:grpSpMk id="10" creationId="{6E272A19-F490-4539-9E77-FA09D56FDED7}"/>
          </ac:grpSpMkLst>
        </pc:grpChg>
        <pc:picChg chg="add mod">
          <ac:chgData name="Lim Kelvin" userId="624f6ae12bb7b72b" providerId="LiveId" clId="{B272414D-B18A-4D81-997D-E20EBAE48599}" dt="2024-12-22T13:35:36.508" v="7717" actId="1076"/>
          <ac:picMkLst>
            <pc:docMk/>
            <pc:sldMk cId="3057944091" sldId="367"/>
            <ac:picMk id="4" creationId="{AF5165A3-A29B-49FB-8474-F521AA75F326}"/>
          </ac:picMkLst>
        </pc:picChg>
        <pc:picChg chg="del">
          <ac:chgData name="Lim Kelvin" userId="624f6ae12bb7b72b" providerId="LiveId" clId="{B272414D-B18A-4D81-997D-E20EBAE48599}" dt="2024-12-22T13:24:15.396" v="7600" actId="478"/>
          <ac:picMkLst>
            <pc:docMk/>
            <pc:sldMk cId="3057944091" sldId="367"/>
            <ac:picMk id="6" creationId="{A7404CD2-8F3E-4464-B8C9-80179280227B}"/>
          </ac:picMkLst>
        </pc:picChg>
        <pc:picChg chg="add mod">
          <ac:chgData name="Lim Kelvin" userId="624f6ae12bb7b72b" providerId="LiveId" clId="{B272414D-B18A-4D81-997D-E20EBAE48599}" dt="2024-12-22T13:24:10.153" v="7598"/>
          <ac:picMkLst>
            <pc:docMk/>
            <pc:sldMk cId="3057944091" sldId="367"/>
            <ac:picMk id="8" creationId="{69E85C00-EB0B-46E9-8C3E-848B17B051AB}"/>
          </ac:picMkLst>
        </pc:picChg>
        <pc:picChg chg="add mod">
          <ac:chgData name="Lim Kelvin" userId="624f6ae12bb7b72b" providerId="LiveId" clId="{B272414D-B18A-4D81-997D-E20EBAE48599}" dt="2024-12-22T13:35:53.224" v="7720" actId="1076"/>
          <ac:picMkLst>
            <pc:docMk/>
            <pc:sldMk cId="3057944091" sldId="367"/>
            <ac:picMk id="14" creationId="{7140B4C6-4472-4043-98C8-2DC32C60EE81}"/>
          </ac:picMkLst>
        </pc:picChg>
        <pc:picChg chg="add mod">
          <ac:chgData name="Lim Kelvin" userId="624f6ae12bb7b72b" providerId="LiveId" clId="{B272414D-B18A-4D81-997D-E20EBAE48599}" dt="2024-12-22T13:35:34.227" v="7716" actId="1076"/>
          <ac:picMkLst>
            <pc:docMk/>
            <pc:sldMk cId="3057944091" sldId="367"/>
            <ac:picMk id="1026" creationId="{005CB0F6-5B56-499A-8B2A-22C6CA004A4B}"/>
          </ac:picMkLst>
        </pc:picChg>
      </pc:sldChg>
      <pc:sldChg chg="addSp delSp modSp add mod delAnim modAnim">
        <pc:chgData name="Lim Kelvin" userId="624f6ae12bb7b72b" providerId="LiveId" clId="{B272414D-B18A-4D81-997D-E20EBAE48599}" dt="2024-12-22T13:41:01.988" v="7853"/>
        <pc:sldMkLst>
          <pc:docMk/>
          <pc:sldMk cId="3511635784" sldId="368"/>
        </pc:sldMkLst>
        <pc:spChg chg="del">
          <ac:chgData name="Lim Kelvin" userId="624f6ae12bb7b72b" providerId="LiveId" clId="{B272414D-B18A-4D81-997D-E20EBAE48599}" dt="2024-12-22T13:29:38.588" v="7666" actId="478"/>
          <ac:spMkLst>
            <pc:docMk/>
            <pc:sldMk cId="3511635784" sldId="368"/>
            <ac:spMk id="2" creationId="{B1B65777-B170-46CE-B16E-448457041DB2}"/>
          </ac:spMkLst>
        </pc:spChg>
        <pc:spChg chg="mod">
          <ac:chgData name="Lim Kelvin" userId="624f6ae12bb7b72b" providerId="LiveId" clId="{B272414D-B18A-4D81-997D-E20EBAE48599}" dt="2024-12-22T13:41:01.988" v="7853"/>
          <ac:spMkLst>
            <pc:docMk/>
            <pc:sldMk cId="3511635784" sldId="368"/>
            <ac:spMk id="9" creationId="{F8C7BDB7-1850-4BBB-94CC-F362D21B3FA3}"/>
          </ac:spMkLst>
        </pc:spChg>
        <pc:spChg chg="del">
          <ac:chgData name="Lim Kelvin" userId="624f6ae12bb7b72b" providerId="LiveId" clId="{B272414D-B18A-4D81-997D-E20EBAE48599}" dt="2024-12-22T13:29:40.367" v="7668" actId="478"/>
          <ac:spMkLst>
            <pc:docMk/>
            <pc:sldMk cId="3511635784" sldId="368"/>
            <ac:spMk id="13" creationId="{90A7FB98-EFF7-49BB-870B-25DAEA84FF2B}"/>
          </ac:spMkLst>
        </pc:spChg>
        <pc:spChg chg="add del mod">
          <ac:chgData name="Lim Kelvin" userId="624f6ae12bb7b72b" providerId="LiveId" clId="{B272414D-B18A-4D81-997D-E20EBAE48599}" dt="2024-12-22T13:35:18.760" v="7708" actId="21"/>
          <ac:spMkLst>
            <pc:docMk/>
            <pc:sldMk cId="3511635784" sldId="368"/>
            <ac:spMk id="14" creationId="{E769247C-99C7-4F94-B48D-C31C224E4C3D}"/>
          </ac:spMkLst>
        </pc:spChg>
        <pc:spChg chg="add mod">
          <ac:chgData name="Lim Kelvin" userId="624f6ae12bb7b72b" providerId="LiveId" clId="{B272414D-B18A-4D81-997D-E20EBAE48599}" dt="2024-12-22T13:37:33.699" v="7732" actId="1076"/>
          <ac:spMkLst>
            <pc:docMk/>
            <pc:sldMk cId="3511635784" sldId="368"/>
            <ac:spMk id="15" creationId="{6DF4E79F-A88B-4E14-97C8-208948DBE2EB}"/>
          </ac:spMkLst>
        </pc:spChg>
        <pc:spChg chg="add mod">
          <ac:chgData name="Lim Kelvin" userId="624f6ae12bb7b72b" providerId="LiveId" clId="{B272414D-B18A-4D81-997D-E20EBAE48599}" dt="2024-12-22T13:38:52.601" v="7827" actId="1076"/>
          <ac:spMkLst>
            <pc:docMk/>
            <pc:sldMk cId="3511635784" sldId="368"/>
            <ac:spMk id="16" creationId="{1667F694-1E48-4C78-8221-7AFF31A0A414}"/>
          </ac:spMkLst>
        </pc:spChg>
        <pc:picChg chg="del">
          <ac:chgData name="Lim Kelvin" userId="624f6ae12bb7b72b" providerId="LiveId" clId="{B272414D-B18A-4D81-997D-E20EBAE48599}" dt="2024-12-22T13:29:39.118" v="7667" actId="478"/>
          <ac:picMkLst>
            <pc:docMk/>
            <pc:sldMk cId="3511635784" sldId="368"/>
            <ac:picMk id="4" creationId="{AF5165A3-A29B-49FB-8474-F521AA75F326}"/>
          </ac:picMkLst>
        </pc:picChg>
        <pc:picChg chg="del">
          <ac:chgData name="Lim Kelvin" userId="624f6ae12bb7b72b" providerId="LiveId" clId="{B272414D-B18A-4D81-997D-E20EBAE48599}" dt="2024-12-22T13:29:37.361" v="7665" actId="478"/>
          <ac:picMkLst>
            <pc:docMk/>
            <pc:sldMk cId="3511635784" sldId="368"/>
            <ac:picMk id="1026" creationId="{005CB0F6-5B56-499A-8B2A-22C6CA004A4B}"/>
          </ac:picMkLst>
        </pc:picChg>
        <pc:picChg chg="add del mod">
          <ac:chgData name="Lim Kelvin" userId="624f6ae12bb7b72b" providerId="LiveId" clId="{B272414D-B18A-4D81-997D-E20EBAE48599}" dt="2024-12-22T13:35:18.760" v="7708" actId="21"/>
          <ac:picMkLst>
            <pc:docMk/>
            <pc:sldMk cId="3511635784" sldId="368"/>
            <ac:picMk id="2050" creationId="{4162F5D8-6844-4C35-8817-FFCF95D4CBF5}"/>
          </ac:picMkLst>
        </pc:picChg>
      </pc:sldChg>
      <pc:sldChg chg="addSp delSp modSp add del mod delAnim">
        <pc:chgData name="Lim Kelvin" userId="624f6ae12bb7b72b" providerId="LiveId" clId="{B272414D-B18A-4D81-997D-E20EBAE48599}" dt="2024-12-22T15:16:12.123" v="9218" actId="47"/>
        <pc:sldMkLst>
          <pc:docMk/>
          <pc:sldMk cId="4265547792" sldId="369"/>
        </pc:sldMkLst>
        <pc:spChg chg="del">
          <ac:chgData name="Lim Kelvin" userId="624f6ae12bb7b72b" providerId="LiveId" clId="{B272414D-B18A-4D81-997D-E20EBAE48599}" dt="2024-12-22T13:40:21.645" v="7829" actId="478"/>
          <ac:spMkLst>
            <pc:docMk/>
            <pc:sldMk cId="4265547792" sldId="369"/>
            <ac:spMk id="15" creationId="{6DF4E79F-A88B-4E14-97C8-208948DBE2EB}"/>
          </ac:spMkLst>
        </pc:spChg>
        <pc:spChg chg="del">
          <ac:chgData name="Lim Kelvin" userId="624f6ae12bb7b72b" providerId="LiveId" clId="{B272414D-B18A-4D81-997D-E20EBAE48599}" dt="2024-12-22T13:40:23.062" v="7830" actId="478"/>
          <ac:spMkLst>
            <pc:docMk/>
            <pc:sldMk cId="4265547792" sldId="369"/>
            <ac:spMk id="16" creationId="{1667F694-1E48-4C78-8221-7AFF31A0A414}"/>
          </ac:spMkLst>
        </pc:spChg>
        <pc:picChg chg="add mod">
          <ac:chgData name="Lim Kelvin" userId="624f6ae12bb7b72b" providerId="LiveId" clId="{B272414D-B18A-4D81-997D-E20EBAE48599}" dt="2024-12-22T15:15:30.663" v="9205" actId="1076"/>
          <ac:picMkLst>
            <pc:docMk/>
            <pc:sldMk cId="4265547792" sldId="369"/>
            <ac:picMk id="7" creationId="{5B1F7A38-F97F-472C-84A2-4405AFBE5A60}"/>
          </ac:picMkLst>
        </pc:picChg>
        <pc:picChg chg="add mod">
          <ac:chgData name="Lim Kelvin" userId="624f6ae12bb7b72b" providerId="LiveId" clId="{B272414D-B18A-4D81-997D-E20EBAE48599}" dt="2024-12-22T15:15:29.065" v="9204" actId="1076"/>
          <ac:picMkLst>
            <pc:docMk/>
            <pc:sldMk cId="4265547792" sldId="369"/>
            <ac:picMk id="13" creationId="{74AE6237-816B-44EC-9CD5-21C4CDE9CEA7}"/>
          </ac:picMkLst>
        </pc:picChg>
      </pc:sldChg>
      <pc:sldChg chg="addSp delSp modSp add mod delAnim modAnim">
        <pc:chgData name="Lim Kelvin" userId="624f6ae12bb7b72b" providerId="LiveId" clId="{B272414D-B18A-4D81-997D-E20EBAE48599}" dt="2024-12-22T13:46:37.723" v="7988" actId="122"/>
        <pc:sldMkLst>
          <pc:docMk/>
          <pc:sldMk cId="3962511845" sldId="370"/>
        </pc:sldMkLst>
        <pc:spChg chg="add mod">
          <ac:chgData name="Lim Kelvin" userId="624f6ae12bb7b72b" providerId="LiveId" clId="{B272414D-B18A-4D81-997D-E20EBAE48599}" dt="2024-12-22T13:46:37.723" v="7988" actId="122"/>
          <ac:spMkLst>
            <pc:docMk/>
            <pc:sldMk cId="3962511845" sldId="370"/>
            <ac:spMk id="4" creationId="{F9C1E993-F510-432F-A9D9-05769985F9CC}"/>
          </ac:spMkLst>
        </pc:spChg>
        <pc:spChg chg="add mod">
          <ac:chgData name="Lim Kelvin" userId="624f6ae12bb7b72b" providerId="LiveId" clId="{B272414D-B18A-4D81-997D-E20EBAE48599}" dt="2024-12-22T13:46:22.165" v="7978" actId="2711"/>
          <ac:spMkLst>
            <pc:docMk/>
            <pc:sldMk cId="3962511845" sldId="370"/>
            <ac:spMk id="13" creationId="{A8B92358-DC08-414F-8430-DE094AC11CA6}"/>
          </ac:spMkLst>
        </pc:spChg>
        <pc:spChg chg="add mod">
          <ac:chgData name="Lim Kelvin" userId="624f6ae12bb7b72b" providerId="LiveId" clId="{B272414D-B18A-4D81-997D-E20EBAE48599}" dt="2024-12-22T13:46:18.154" v="7977" actId="2711"/>
          <ac:spMkLst>
            <pc:docMk/>
            <pc:sldMk cId="3962511845" sldId="370"/>
            <ac:spMk id="14" creationId="{44C9086D-55EF-409E-B585-9A91B4A06E0C}"/>
          </ac:spMkLst>
        </pc:spChg>
        <pc:spChg chg="del">
          <ac:chgData name="Lim Kelvin" userId="624f6ae12bb7b72b" providerId="LiveId" clId="{B272414D-B18A-4D81-997D-E20EBAE48599}" dt="2024-12-22T13:41:10.117" v="7855" actId="478"/>
          <ac:spMkLst>
            <pc:docMk/>
            <pc:sldMk cId="3962511845" sldId="370"/>
            <ac:spMk id="15" creationId="{6DF4E79F-A88B-4E14-97C8-208948DBE2EB}"/>
          </ac:spMkLst>
        </pc:spChg>
        <pc:spChg chg="del">
          <ac:chgData name="Lim Kelvin" userId="624f6ae12bb7b72b" providerId="LiveId" clId="{B272414D-B18A-4D81-997D-E20EBAE48599}" dt="2024-12-22T13:41:11.857" v="7856" actId="478"/>
          <ac:spMkLst>
            <pc:docMk/>
            <pc:sldMk cId="3962511845" sldId="370"/>
            <ac:spMk id="16" creationId="{1667F694-1E48-4C78-8221-7AFF31A0A414}"/>
          </ac:spMkLst>
        </pc:spChg>
        <pc:picChg chg="add mod">
          <ac:chgData name="Lim Kelvin" userId="624f6ae12bb7b72b" providerId="LiveId" clId="{B272414D-B18A-4D81-997D-E20EBAE48599}" dt="2024-12-22T13:41:22.572" v="7858" actId="1076"/>
          <ac:picMkLst>
            <pc:docMk/>
            <pc:sldMk cId="3962511845" sldId="370"/>
            <ac:picMk id="3" creationId="{656EDB45-BAAC-4CF0-BFDE-592098A76999}"/>
          </ac:picMkLst>
        </pc:picChg>
        <pc:picChg chg="add mod">
          <ac:chgData name="Lim Kelvin" userId="624f6ae12bb7b72b" providerId="LiveId" clId="{B272414D-B18A-4D81-997D-E20EBAE48599}" dt="2024-12-22T13:44:14.531" v="7952" actId="1076"/>
          <ac:picMkLst>
            <pc:docMk/>
            <pc:sldMk cId="3962511845" sldId="370"/>
            <ac:picMk id="3074" creationId="{B5D9126C-D780-4BC2-A60B-CAF18D1B8252}"/>
          </ac:picMkLst>
        </pc:picChg>
      </pc:sldChg>
      <pc:sldChg chg="addSp delSp modSp add mod modAnim">
        <pc:chgData name="Lim Kelvin" userId="624f6ae12bb7b72b" providerId="LiveId" clId="{B272414D-B18A-4D81-997D-E20EBAE48599}" dt="2024-12-22T15:11:46.205" v="9192"/>
        <pc:sldMkLst>
          <pc:docMk/>
          <pc:sldMk cId="1659077333" sldId="371"/>
        </pc:sldMkLst>
        <pc:spChg chg="del mod">
          <ac:chgData name="Lim Kelvin" userId="624f6ae12bb7b72b" providerId="LiveId" clId="{B272414D-B18A-4D81-997D-E20EBAE48599}" dt="2024-12-22T14:59:37.274" v="9151" actId="478"/>
          <ac:spMkLst>
            <pc:docMk/>
            <pc:sldMk cId="1659077333" sldId="371"/>
            <ac:spMk id="2" creationId="{0928CFAA-61B0-4779-8D14-1D2A106DA5F5}"/>
          </ac:spMkLst>
        </pc:spChg>
        <pc:spChg chg="add mod">
          <ac:chgData name="Lim Kelvin" userId="624f6ae12bb7b72b" providerId="LiveId" clId="{B272414D-B18A-4D81-997D-E20EBAE48599}" dt="2024-12-22T14:59:38.074" v="9152"/>
          <ac:spMkLst>
            <pc:docMk/>
            <pc:sldMk cId="1659077333" sldId="371"/>
            <ac:spMk id="10" creationId="{A8D1E715-BD8D-43D2-98F7-B2CF1085D336}"/>
          </ac:spMkLst>
        </pc:spChg>
        <pc:spChg chg="del">
          <ac:chgData name="Lim Kelvin" userId="624f6ae12bb7b72b" providerId="LiveId" clId="{B272414D-B18A-4D81-997D-E20EBAE48599}" dt="2024-12-22T14:59:41.027" v="9153" actId="478"/>
          <ac:spMkLst>
            <pc:docMk/>
            <pc:sldMk cId="1659077333" sldId="371"/>
            <ac:spMk id="11" creationId="{E290568C-8739-40AE-A84E-81743D58E2A7}"/>
          </ac:spMkLst>
        </pc:spChg>
        <pc:spChg chg="add mod">
          <ac:chgData name="Lim Kelvin" userId="624f6ae12bb7b72b" providerId="LiveId" clId="{B272414D-B18A-4D81-997D-E20EBAE48599}" dt="2024-12-22T14:59:38.074" v="9152"/>
          <ac:spMkLst>
            <pc:docMk/>
            <pc:sldMk cId="1659077333" sldId="371"/>
            <ac:spMk id="16" creationId="{6E4789F2-3BA4-4FFA-9E1A-16E3FD2E4CCA}"/>
          </ac:spMkLst>
        </pc:spChg>
        <pc:spChg chg="add mod">
          <ac:chgData name="Lim Kelvin" userId="624f6ae12bb7b72b" providerId="LiveId" clId="{B272414D-B18A-4D81-997D-E20EBAE48599}" dt="2024-12-22T14:59:48.160" v="9155" actId="1076"/>
          <ac:spMkLst>
            <pc:docMk/>
            <pc:sldMk cId="1659077333" sldId="371"/>
            <ac:spMk id="18" creationId="{46856BE8-D516-4B28-91D6-1BC9CD6DAE35}"/>
          </ac:spMkLst>
        </pc:spChg>
        <pc:grpChg chg="mod">
          <ac:chgData name="Lim Kelvin" userId="624f6ae12bb7b72b" providerId="LiveId" clId="{B272414D-B18A-4D81-997D-E20EBAE48599}" dt="2024-12-22T14:59:52.014" v="9156" actId="1076"/>
          <ac:grpSpMkLst>
            <pc:docMk/>
            <pc:sldMk cId="1659077333" sldId="371"/>
            <ac:grpSpMk id="13" creationId="{5431E747-FF56-4B5A-9286-4B7ADA76341B}"/>
          </ac:grpSpMkLst>
        </pc:grpChg>
        <pc:picChg chg="add mod">
          <ac:chgData name="Lim Kelvin" userId="624f6ae12bb7b72b" providerId="LiveId" clId="{B272414D-B18A-4D81-997D-E20EBAE48599}" dt="2024-12-22T14:59:38.074" v="9152"/>
          <ac:picMkLst>
            <pc:docMk/>
            <pc:sldMk cId="1659077333" sldId="371"/>
            <ac:picMk id="9" creationId="{BF89E54B-AAB7-4B54-B742-A4841551B7BA}"/>
          </ac:picMkLst>
        </pc:picChg>
        <pc:picChg chg="add mod">
          <ac:chgData name="Lim Kelvin" userId="624f6ae12bb7b72b" providerId="LiveId" clId="{B272414D-B18A-4D81-997D-E20EBAE48599}" dt="2024-12-22T14:59:38.074" v="9152"/>
          <ac:picMkLst>
            <pc:docMk/>
            <pc:sldMk cId="1659077333" sldId="371"/>
            <ac:picMk id="12" creationId="{CA86F4EE-FEFA-463C-B6FF-E77A67856F98}"/>
          </ac:picMkLst>
        </pc:picChg>
        <pc:picChg chg="add mod">
          <ac:chgData name="Lim Kelvin" userId="624f6ae12bb7b72b" providerId="LiveId" clId="{B272414D-B18A-4D81-997D-E20EBAE48599}" dt="2024-12-22T14:59:38.074" v="9152"/>
          <ac:picMkLst>
            <pc:docMk/>
            <pc:sldMk cId="1659077333" sldId="371"/>
            <ac:picMk id="17" creationId="{443FFCE3-0E31-4F5D-925A-011570DEA1DB}"/>
          </ac:picMkLst>
        </pc:picChg>
        <pc:picChg chg="del">
          <ac:chgData name="Lim Kelvin" userId="624f6ae12bb7b72b" providerId="LiveId" clId="{B272414D-B18A-4D81-997D-E20EBAE48599}" dt="2024-12-22T14:59:35.758" v="9149" actId="478"/>
          <ac:picMkLst>
            <pc:docMk/>
            <pc:sldMk cId="1659077333" sldId="371"/>
            <ac:picMk id="1026" creationId="{0515DD28-FD55-46AF-8863-B375ED6EECFD}"/>
          </ac:picMkLst>
        </pc:picChg>
      </pc:sldChg>
      <pc:sldChg chg="delSp modSp add del mod modAnim">
        <pc:chgData name="Lim Kelvin" userId="624f6ae12bb7b72b" providerId="LiveId" clId="{B272414D-B18A-4D81-997D-E20EBAE48599}" dt="2024-12-22T13:47:06.800" v="7996" actId="47"/>
        <pc:sldMkLst>
          <pc:docMk/>
          <pc:sldMk cId="2092332065" sldId="371"/>
        </pc:sldMkLst>
        <pc:spChg chg="del">
          <ac:chgData name="Lim Kelvin" userId="624f6ae12bb7b72b" providerId="LiveId" clId="{B272414D-B18A-4D81-997D-E20EBAE48599}" dt="2024-12-22T13:46:51.411" v="7990" actId="478"/>
          <ac:spMkLst>
            <pc:docMk/>
            <pc:sldMk cId="2092332065" sldId="371"/>
            <ac:spMk id="4" creationId="{F9C1E993-F510-432F-A9D9-05769985F9CC}"/>
          </ac:spMkLst>
        </pc:spChg>
        <pc:spChg chg="mod">
          <ac:chgData name="Lim Kelvin" userId="624f6ae12bb7b72b" providerId="LiveId" clId="{B272414D-B18A-4D81-997D-E20EBAE48599}" dt="2024-12-22T13:46:55.002" v="7995"/>
          <ac:spMkLst>
            <pc:docMk/>
            <pc:sldMk cId="2092332065" sldId="371"/>
            <ac:spMk id="9" creationId="{F8C7BDB7-1850-4BBB-94CC-F362D21B3FA3}"/>
          </ac:spMkLst>
        </pc:spChg>
        <pc:spChg chg="del">
          <ac:chgData name="Lim Kelvin" userId="624f6ae12bb7b72b" providerId="LiveId" clId="{B272414D-B18A-4D81-997D-E20EBAE48599}" dt="2024-12-22T13:46:51.411" v="7990" actId="478"/>
          <ac:spMkLst>
            <pc:docMk/>
            <pc:sldMk cId="2092332065" sldId="371"/>
            <ac:spMk id="13" creationId="{A8B92358-DC08-414F-8430-DE094AC11CA6}"/>
          </ac:spMkLst>
        </pc:spChg>
        <pc:spChg chg="del">
          <ac:chgData name="Lim Kelvin" userId="624f6ae12bb7b72b" providerId="LiveId" clId="{B272414D-B18A-4D81-997D-E20EBAE48599}" dt="2024-12-22T13:46:51.411" v="7990" actId="478"/>
          <ac:spMkLst>
            <pc:docMk/>
            <pc:sldMk cId="2092332065" sldId="371"/>
            <ac:spMk id="14" creationId="{44C9086D-55EF-409E-B585-9A91B4A06E0C}"/>
          </ac:spMkLst>
        </pc:spChg>
        <pc:picChg chg="del">
          <ac:chgData name="Lim Kelvin" userId="624f6ae12bb7b72b" providerId="LiveId" clId="{B272414D-B18A-4D81-997D-E20EBAE48599}" dt="2024-12-22T13:46:51.411" v="7990" actId="478"/>
          <ac:picMkLst>
            <pc:docMk/>
            <pc:sldMk cId="2092332065" sldId="371"/>
            <ac:picMk id="3" creationId="{656EDB45-BAAC-4CF0-BFDE-592098A76999}"/>
          </ac:picMkLst>
        </pc:picChg>
        <pc:picChg chg="del">
          <ac:chgData name="Lim Kelvin" userId="624f6ae12bb7b72b" providerId="LiveId" clId="{B272414D-B18A-4D81-997D-E20EBAE48599}" dt="2024-12-22T13:46:51.411" v="7990" actId="478"/>
          <ac:picMkLst>
            <pc:docMk/>
            <pc:sldMk cId="2092332065" sldId="371"/>
            <ac:picMk id="3074" creationId="{B5D9126C-D780-4BC2-A60B-CAF18D1B8252}"/>
          </ac:picMkLst>
        </pc:picChg>
      </pc:sldChg>
      <pc:sldChg chg="addSp delSp modSp add mod modAnim">
        <pc:chgData name="Lim Kelvin" userId="624f6ae12bb7b72b" providerId="LiveId" clId="{B272414D-B18A-4D81-997D-E20EBAE48599}" dt="2024-12-22T15:11:30.688" v="9190"/>
        <pc:sldMkLst>
          <pc:docMk/>
          <pc:sldMk cId="2731960885" sldId="372"/>
        </pc:sldMkLst>
        <pc:spChg chg="del">
          <ac:chgData name="Lim Kelvin" userId="624f6ae12bb7b72b" providerId="LiveId" clId="{B272414D-B18A-4D81-997D-E20EBAE48599}" dt="2024-12-22T15:00:45.990" v="9158" actId="478"/>
          <ac:spMkLst>
            <pc:docMk/>
            <pc:sldMk cId="2731960885" sldId="372"/>
            <ac:spMk id="10" creationId="{A8D1E715-BD8D-43D2-98F7-B2CF1085D336}"/>
          </ac:spMkLst>
        </pc:spChg>
        <pc:spChg chg="del">
          <ac:chgData name="Lim Kelvin" userId="624f6ae12bb7b72b" providerId="LiveId" clId="{B272414D-B18A-4D81-997D-E20EBAE48599}" dt="2024-12-22T15:00:45.990" v="9158" actId="478"/>
          <ac:spMkLst>
            <pc:docMk/>
            <pc:sldMk cId="2731960885" sldId="372"/>
            <ac:spMk id="16" creationId="{6E4789F2-3BA4-4FFA-9E1A-16E3FD2E4CCA}"/>
          </ac:spMkLst>
        </pc:spChg>
        <pc:spChg chg="del">
          <ac:chgData name="Lim Kelvin" userId="624f6ae12bb7b72b" providerId="LiveId" clId="{B272414D-B18A-4D81-997D-E20EBAE48599}" dt="2024-12-22T15:00:45.990" v="9158" actId="478"/>
          <ac:spMkLst>
            <pc:docMk/>
            <pc:sldMk cId="2731960885" sldId="372"/>
            <ac:spMk id="18" creationId="{46856BE8-D516-4B28-91D6-1BC9CD6DAE35}"/>
          </ac:spMkLst>
        </pc:spChg>
        <pc:spChg chg="add mod">
          <ac:chgData name="Lim Kelvin" userId="624f6ae12bb7b72b" providerId="LiveId" clId="{B272414D-B18A-4D81-997D-E20EBAE48599}" dt="2024-12-22T15:01:06.705" v="9160" actId="1076"/>
          <ac:spMkLst>
            <pc:docMk/>
            <pc:sldMk cId="2731960885" sldId="372"/>
            <ac:spMk id="19" creationId="{26E85C1F-FB87-408D-8692-C5DE24242B8A}"/>
          </ac:spMkLst>
        </pc:spChg>
        <pc:spChg chg="add mod">
          <ac:chgData name="Lim Kelvin" userId="624f6ae12bb7b72b" providerId="LiveId" clId="{B272414D-B18A-4D81-997D-E20EBAE48599}" dt="2024-12-22T15:00:46.918" v="9159"/>
          <ac:spMkLst>
            <pc:docMk/>
            <pc:sldMk cId="2731960885" sldId="372"/>
            <ac:spMk id="22" creationId="{247D9CBC-9ACE-4C8A-8BFD-21F9638590C7}"/>
          </ac:spMkLst>
        </pc:spChg>
        <pc:spChg chg="add mod">
          <ac:chgData name="Lim Kelvin" userId="624f6ae12bb7b72b" providerId="LiveId" clId="{B272414D-B18A-4D81-997D-E20EBAE48599}" dt="2024-12-22T15:00:46.918" v="9159"/>
          <ac:spMkLst>
            <pc:docMk/>
            <pc:sldMk cId="2731960885" sldId="372"/>
            <ac:spMk id="23" creationId="{E9ADE338-842F-4EF6-B390-A7F155D55A36}"/>
          </ac:spMkLst>
        </pc:spChg>
        <pc:spChg chg="add mod">
          <ac:chgData name="Lim Kelvin" userId="624f6ae12bb7b72b" providerId="LiveId" clId="{B272414D-B18A-4D81-997D-E20EBAE48599}" dt="2024-12-22T15:00:46.918" v="9159"/>
          <ac:spMkLst>
            <pc:docMk/>
            <pc:sldMk cId="2731960885" sldId="372"/>
            <ac:spMk id="24" creationId="{6C3A8E04-5869-4A74-92C0-2B96AAFF1A90}"/>
          </ac:spMkLst>
        </pc:spChg>
        <pc:spChg chg="add mod">
          <ac:chgData name="Lim Kelvin" userId="624f6ae12bb7b72b" providerId="LiveId" clId="{B272414D-B18A-4D81-997D-E20EBAE48599}" dt="2024-12-22T15:00:46.918" v="9159"/>
          <ac:spMkLst>
            <pc:docMk/>
            <pc:sldMk cId="2731960885" sldId="372"/>
            <ac:spMk id="25" creationId="{8A9D918D-3664-498C-9343-4525420042E7}"/>
          </ac:spMkLst>
        </pc:spChg>
        <pc:spChg chg="mod">
          <ac:chgData name="Lim Kelvin" userId="624f6ae12bb7b72b" providerId="LiveId" clId="{B272414D-B18A-4D81-997D-E20EBAE48599}" dt="2024-12-22T15:01:16.187" v="9161"/>
          <ac:spMkLst>
            <pc:docMk/>
            <pc:sldMk cId="2731960885" sldId="372"/>
            <ac:spMk id="27" creationId="{883954D6-8915-4902-AC07-3DBBE101F510}"/>
          </ac:spMkLst>
        </pc:spChg>
        <pc:spChg chg="mod">
          <ac:chgData name="Lim Kelvin" userId="624f6ae12bb7b72b" providerId="LiveId" clId="{B272414D-B18A-4D81-997D-E20EBAE48599}" dt="2024-12-22T15:01:16.187" v="9161"/>
          <ac:spMkLst>
            <pc:docMk/>
            <pc:sldMk cId="2731960885" sldId="372"/>
            <ac:spMk id="28" creationId="{3D0C0032-2FE1-4E84-B52E-47E6F5D7C9B9}"/>
          </ac:spMkLst>
        </pc:spChg>
        <pc:grpChg chg="del">
          <ac:chgData name="Lim Kelvin" userId="624f6ae12bb7b72b" providerId="LiveId" clId="{B272414D-B18A-4D81-997D-E20EBAE48599}" dt="2024-12-22T15:00:45.990" v="9158" actId="478"/>
          <ac:grpSpMkLst>
            <pc:docMk/>
            <pc:sldMk cId="2731960885" sldId="372"/>
            <ac:grpSpMk id="13" creationId="{5431E747-FF56-4B5A-9286-4B7ADA76341B}"/>
          </ac:grpSpMkLst>
        </pc:grpChg>
        <pc:grpChg chg="add mod">
          <ac:chgData name="Lim Kelvin" userId="624f6ae12bb7b72b" providerId="LiveId" clId="{B272414D-B18A-4D81-997D-E20EBAE48599}" dt="2024-12-22T15:01:20.423" v="9162" actId="1076"/>
          <ac:grpSpMkLst>
            <pc:docMk/>
            <pc:sldMk cId="2731960885" sldId="372"/>
            <ac:grpSpMk id="26" creationId="{34C5D411-AD27-42ED-A399-3718906B7751}"/>
          </ac:grpSpMkLst>
        </pc:grpChg>
        <pc:picChg chg="del">
          <ac:chgData name="Lim Kelvin" userId="624f6ae12bb7b72b" providerId="LiveId" clId="{B272414D-B18A-4D81-997D-E20EBAE48599}" dt="2024-12-22T15:00:45.990" v="9158" actId="478"/>
          <ac:picMkLst>
            <pc:docMk/>
            <pc:sldMk cId="2731960885" sldId="372"/>
            <ac:picMk id="6" creationId="{A7404CD2-8F3E-4464-B8C9-80179280227B}"/>
          </ac:picMkLst>
        </pc:picChg>
        <pc:picChg chg="del">
          <ac:chgData name="Lim Kelvin" userId="624f6ae12bb7b72b" providerId="LiveId" clId="{B272414D-B18A-4D81-997D-E20EBAE48599}" dt="2024-12-22T15:00:45.990" v="9158" actId="478"/>
          <ac:picMkLst>
            <pc:docMk/>
            <pc:sldMk cId="2731960885" sldId="372"/>
            <ac:picMk id="9" creationId="{BF89E54B-AAB7-4B54-B742-A4841551B7BA}"/>
          </ac:picMkLst>
        </pc:picChg>
        <pc:picChg chg="del">
          <ac:chgData name="Lim Kelvin" userId="624f6ae12bb7b72b" providerId="LiveId" clId="{B272414D-B18A-4D81-997D-E20EBAE48599}" dt="2024-12-22T15:00:45.990" v="9158" actId="478"/>
          <ac:picMkLst>
            <pc:docMk/>
            <pc:sldMk cId="2731960885" sldId="372"/>
            <ac:picMk id="12" creationId="{CA86F4EE-FEFA-463C-B6FF-E77A67856F98}"/>
          </ac:picMkLst>
        </pc:picChg>
        <pc:picChg chg="del">
          <ac:chgData name="Lim Kelvin" userId="624f6ae12bb7b72b" providerId="LiveId" clId="{B272414D-B18A-4D81-997D-E20EBAE48599}" dt="2024-12-22T15:00:45.990" v="9158" actId="478"/>
          <ac:picMkLst>
            <pc:docMk/>
            <pc:sldMk cId="2731960885" sldId="372"/>
            <ac:picMk id="17" creationId="{443FFCE3-0E31-4F5D-925A-011570DEA1DB}"/>
          </ac:picMkLst>
        </pc:picChg>
        <pc:picChg chg="add mod">
          <ac:chgData name="Lim Kelvin" userId="624f6ae12bb7b72b" providerId="LiveId" clId="{B272414D-B18A-4D81-997D-E20EBAE48599}" dt="2024-12-22T15:00:46.918" v="9159"/>
          <ac:picMkLst>
            <pc:docMk/>
            <pc:sldMk cId="2731960885" sldId="372"/>
            <ac:picMk id="20" creationId="{979F0BE0-45AD-4EEB-B50D-71B0C55BAC5B}"/>
          </ac:picMkLst>
        </pc:picChg>
        <pc:picChg chg="add mod">
          <ac:chgData name="Lim Kelvin" userId="624f6ae12bb7b72b" providerId="LiveId" clId="{B272414D-B18A-4D81-997D-E20EBAE48599}" dt="2024-12-22T15:00:46.918" v="9159"/>
          <ac:picMkLst>
            <pc:docMk/>
            <pc:sldMk cId="2731960885" sldId="372"/>
            <ac:picMk id="21" creationId="{04672E51-1C52-4E88-A34C-F72A85213D3C}"/>
          </ac:picMkLst>
        </pc:picChg>
      </pc:sldChg>
      <pc:sldChg chg="modSp add mod modAnim">
        <pc:chgData name="Lim Kelvin" userId="624f6ae12bb7b72b" providerId="LiveId" clId="{B272414D-B18A-4D81-997D-E20EBAE48599}" dt="2024-12-22T15:03:59.866" v="9181"/>
        <pc:sldMkLst>
          <pc:docMk/>
          <pc:sldMk cId="698020819" sldId="373"/>
        </pc:sldMkLst>
        <pc:spChg chg="mod">
          <ac:chgData name="Lim Kelvin" userId="624f6ae12bb7b72b" providerId="LiveId" clId="{B272414D-B18A-4D81-997D-E20EBAE48599}" dt="2024-12-22T15:03:04.287" v="9175" actId="1076"/>
          <ac:spMkLst>
            <pc:docMk/>
            <pc:sldMk cId="698020819" sldId="373"/>
            <ac:spMk id="11" creationId="{97F08CB4-BAF8-40E9-BDF8-E84882EBB624}"/>
          </ac:spMkLst>
        </pc:spChg>
        <pc:spChg chg="mod">
          <ac:chgData name="Lim Kelvin" userId="624f6ae12bb7b72b" providerId="LiveId" clId="{B272414D-B18A-4D81-997D-E20EBAE48599}" dt="2024-12-22T15:03:07.492" v="9176" actId="1076"/>
          <ac:spMkLst>
            <pc:docMk/>
            <pc:sldMk cId="698020819" sldId="373"/>
            <ac:spMk id="12" creationId="{18D621EA-EC80-4CD7-8966-BC2E622E7669}"/>
          </ac:spMkLst>
        </pc:spChg>
      </pc:sldChg>
      <pc:sldChg chg="delSp add del mod">
        <pc:chgData name="Lim Kelvin" userId="624f6ae12bb7b72b" providerId="LiveId" clId="{B272414D-B18A-4D81-997D-E20EBAE48599}" dt="2024-12-22T15:02:59.807" v="9173" actId="47"/>
        <pc:sldMkLst>
          <pc:docMk/>
          <pc:sldMk cId="734271012" sldId="373"/>
        </pc:sldMkLst>
        <pc:spChg chg="del">
          <ac:chgData name="Lim Kelvin" userId="624f6ae12bb7b72b" providerId="LiveId" clId="{B272414D-B18A-4D81-997D-E20EBAE48599}" dt="2024-12-22T15:02:27.160" v="9165" actId="478"/>
          <ac:spMkLst>
            <pc:docMk/>
            <pc:sldMk cId="734271012" sldId="373"/>
            <ac:spMk id="11" creationId="{97F08CB4-BAF8-40E9-BDF8-E84882EBB624}"/>
          </ac:spMkLst>
        </pc:spChg>
      </pc:sldChg>
      <pc:sldChg chg="modSp add mod modAnim">
        <pc:chgData name="Lim Kelvin" userId="624f6ae12bb7b72b" providerId="LiveId" clId="{B272414D-B18A-4D81-997D-E20EBAE48599}" dt="2024-12-22T15:03:57.126" v="9180"/>
        <pc:sldMkLst>
          <pc:docMk/>
          <pc:sldMk cId="2693766428" sldId="374"/>
        </pc:sldMkLst>
        <pc:spChg chg="mod">
          <ac:chgData name="Lim Kelvin" userId="624f6ae12bb7b72b" providerId="LiveId" clId="{B272414D-B18A-4D81-997D-E20EBAE48599}" dt="2024-12-22T15:03:23.880" v="9179" actId="1076"/>
          <ac:spMkLst>
            <pc:docMk/>
            <pc:sldMk cId="2693766428" sldId="374"/>
            <ac:spMk id="11" creationId="{97F08CB4-BAF8-40E9-BDF8-E84882EBB624}"/>
          </ac:spMkLst>
        </pc:spChg>
        <pc:spChg chg="mod">
          <ac:chgData name="Lim Kelvin" userId="624f6ae12bb7b72b" providerId="LiveId" clId="{B272414D-B18A-4D81-997D-E20EBAE48599}" dt="2024-12-22T15:03:19.816" v="9178" actId="1076"/>
          <ac:spMkLst>
            <pc:docMk/>
            <pc:sldMk cId="2693766428" sldId="374"/>
            <ac:spMk id="12" creationId="{18D621EA-EC80-4CD7-8966-BC2E622E7669}"/>
          </ac:spMkLst>
        </pc:spChg>
      </pc:sldChg>
      <pc:sldChg chg="add del">
        <pc:chgData name="Lim Kelvin" userId="624f6ae12bb7b72b" providerId="LiveId" clId="{B272414D-B18A-4D81-997D-E20EBAE48599}" dt="2024-12-22T15:16:09.977" v="9217" actId="47"/>
        <pc:sldMkLst>
          <pc:docMk/>
          <pc:sldMk cId="3441488528" sldId="375"/>
        </pc:sldMkLst>
      </pc:sldChg>
      <pc:sldChg chg="addSp modSp add mod">
        <pc:chgData name="Lim Kelvin" userId="624f6ae12bb7b72b" providerId="LiveId" clId="{B272414D-B18A-4D81-997D-E20EBAE48599}" dt="2024-12-22T15:16:05.744" v="9216" actId="1076"/>
        <pc:sldMkLst>
          <pc:docMk/>
          <pc:sldMk cId="1345090109" sldId="376"/>
        </pc:sldMkLst>
        <pc:picChg chg="mod">
          <ac:chgData name="Lim Kelvin" userId="624f6ae12bb7b72b" providerId="LiveId" clId="{B272414D-B18A-4D81-997D-E20EBAE48599}" dt="2024-12-22T15:15:57.844" v="9209" actId="14100"/>
          <ac:picMkLst>
            <pc:docMk/>
            <pc:sldMk cId="1345090109" sldId="376"/>
            <ac:picMk id="7" creationId="{5B1F7A38-F97F-472C-84A2-4405AFBE5A60}"/>
          </ac:picMkLst>
        </pc:picChg>
        <pc:picChg chg="mod">
          <ac:chgData name="Lim Kelvin" userId="624f6ae12bb7b72b" providerId="LiveId" clId="{B272414D-B18A-4D81-997D-E20EBAE48599}" dt="2024-12-22T15:16:00.169" v="9212" actId="1076"/>
          <ac:picMkLst>
            <pc:docMk/>
            <pc:sldMk cId="1345090109" sldId="376"/>
            <ac:picMk id="13" creationId="{74AE6237-816B-44EC-9CD5-21C4CDE9CEA7}"/>
          </ac:picMkLst>
        </pc:picChg>
        <pc:picChg chg="add mod">
          <ac:chgData name="Lim Kelvin" userId="624f6ae12bb7b72b" providerId="LiveId" clId="{B272414D-B18A-4D81-997D-E20EBAE48599}" dt="2024-12-22T15:16:02.032" v="9214" actId="1076"/>
          <ac:picMkLst>
            <pc:docMk/>
            <pc:sldMk cId="1345090109" sldId="376"/>
            <ac:picMk id="14" creationId="{C6BA4933-17A2-49A4-BFD4-4A823DA3FA2B}"/>
          </ac:picMkLst>
        </pc:picChg>
        <pc:picChg chg="add mod">
          <ac:chgData name="Lim Kelvin" userId="624f6ae12bb7b72b" providerId="LiveId" clId="{B272414D-B18A-4D81-997D-E20EBAE48599}" dt="2024-12-22T15:16:05.744" v="9216" actId="1076"/>
          <ac:picMkLst>
            <pc:docMk/>
            <pc:sldMk cId="1345090109" sldId="376"/>
            <ac:picMk id="15" creationId="{F5A57B00-3D01-41CA-B616-48F34AEA8D94}"/>
          </ac:picMkLst>
        </pc:picChg>
      </pc:sldChg>
      <pc:sldChg chg="addSp delSp modSp add mod">
        <pc:chgData name="Lim Kelvin" userId="624f6ae12bb7b72b" providerId="LiveId" clId="{B272414D-B18A-4D81-997D-E20EBAE48599}" dt="2024-12-22T15:16:25.877" v="9227" actId="1076"/>
        <pc:sldMkLst>
          <pc:docMk/>
          <pc:sldMk cId="2775403562" sldId="377"/>
        </pc:sldMkLst>
        <pc:picChg chg="del">
          <ac:chgData name="Lim Kelvin" userId="624f6ae12bb7b72b" providerId="LiveId" clId="{B272414D-B18A-4D81-997D-E20EBAE48599}" dt="2024-12-22T15:16:20.406" v="9220" actId="478"/>
          <ac:picMkLst>
            <pc:docMk/>
            <pc:sldMk cId="2775403562" sldId="377"/>
            <ac:picMk id="7" creationId="{5B1F7A38-F97F-472C-84A2-4405AFBE5A60}"/>
          </ac:picMkLst>
        </pc:picChg>
        <pc:picChg chg="del">
          <ac:chgData name="Lim Kelvin" userId="624f6ae12bb7b72b" providerId="LiveId" clId="{B272414D-B18A-4D81-997D-E20EBAE48599}" dt="2024-12-22T15:16:20.703" v="9221" actId="478"/>
          <ac:picMkLst>
            <pc:docMk/>
            <pc:sldMk cId="2775403562" sldId="377"/>
            <ac:picMk id="13" creationId="{74AE6237-816B-44EC-9CD5-21C4CDE9CEA7}"/>
          </ac:picMkLst>
        </pc:picChg>
        <pc:picChg chg="del">
          <ac:chgData name="Lim Kelvin" userId="624f6ae12bb7b72b" providerId="LiveId" clId="{B272414D-B18A-4D81-997D-E20EBAE48599}" dt="2024-12-22T15:16:21.292" v="9223" actId="478"/>
          <ac:picMkLst>
            <pc:docMk/>
            <pc:sldMk cId="2775403562" sldId="377"/>
            <ac:picMk id="14" creationId="{C6BA4933-17A2-49A4-BFD4-4A823DA3FA2B}"/>
          </ac:picMkLst>
        </pc:picChg>
        <pc:picChg chg="del">
          <ac:chgData name="Lim Kelvin" userId="624f6ae12bb7b72b" providerId="LiveId" clId="{B272414D-B18A-4D81-997D-E20EBAE48599}" dt="2024-12-22T15:16:21.006" v="9222" actId="478"/>
          <ac:picMkLst>
            <pc:docMk/>
            <pc:sldMk cId="2775403562" sldId="377"/>
            <ac:picMk id="15" creationId="{F5A57B00-3D01-41CA-B616-48F34AEA8D94}"/>
          </ac:picMkLst>
        </pc:picChg>
        <pc:picChg chg="add mod">
          <ac:chgData name="Lim Kelvin" userId="624f6ae12bb7b72b" providerId="LiveId" clId="{B272414D-B18A-4D81-997D-E20EBAE48599}" dt="2024-12-22T15:16:22.791" v="9225" actId="1076"/>
          <ac:picMkLst>
            <pc:docMk/>
            <pc:sldMk cId="2775403562" sldId="377"/>
            <ac:picMk id="16" creationId="{1CB8B5BE-3204-4504-801C-01DD538370D9}"/>
          </ac:picMkLst>
        </pc:picChg>
        <pc:picChg chg="add mod">
          <ac:chgData name="Lim Kelvin" userId="624f6ae12bb7b72b" providerId="LiveId" clId="{B272414D-B18A-4D81-997D-E20EBAE48599}" dt="2024-12-22T15:16:25.877" v="9227" actId="1076"/>
          <ac:picMkLst>
            <pc:docMk/>
            <pc:sldMk cId="2775403562" sldId="377"/>
            <ac:picMk id="17" creationId="{5D962BB6-6B9B-4707-902B-CBFBAEA11155}"/>
          </ac:picMkLst>
        </pc:picChg>
      </pc:sldChg>
      <pc:sldChg chg="addSp delSp modSp add mod">
        <pc:chgData name="Lim Kelvin" userId="624f6ae12bb7b72b" providerId="LiveId" clId="{B272414D-B18A-4D81-997D-E20EBAE48599}" dt="2024-12-22T15:16:52.345" v="9235" actId="1076"/>
        <pc:sldMkLst>
          <pc:docMk/>
          <pc:sldMk cId="1704009863" sldId="378"/>
        </pc:sldMkLst>
        <pc:picChg chg="add mod">
          <ac:chgData name="Lim Kelvin" userId="624f6ae12bb7b72b" providerId="LiveId" clId="{B272414D-B18A-4D81-997D-E20EBAE48599}" dt="2024-12-22T15:16:52.345" v="9235" actId="1076"/>
          <ac:picMkLst>
            <pc:docMk/>
            <pc:sldMk cId="1704009863" sldId="378"/>
            <ac:picMk id="13" creationId="{CB316952-D204-488D-979C-163635D36402}"/>
          </ac:picMkLst>
        </pc:picChg>
        <pc:picChg chg="add mod">
          <ac:chgData name="Lim Kelvin" userId="624f6ae12bb7b72b" providerId="LiveId" clId="{B272414D-B18A-4D81-997D-E20EBAE48599}" dt="2024-12-22T15:16:49.003" v="9234" actId="1076"/>
          <ac:picMkLst>
            <pc:docMk/>
            <pc:sldMk cId="1704009863" sldId="378"/>
            <ac:picMk id="14" creationId="{9C9C7EFE-A08B-4283-9D78-DDFBA3FCB739}"/>
          </ac:picMkLst>
        </pc:picChg>
        <pc:picChg chg="del mod">
          <ac:chgData name="Lim Kelvin" userId="624f6ae12bb7b72b" providerId="LiveId" clId="{B272414D-B18A-4D81-997D-E20EBAE48599}" dt="2024-12-22T15:16:44.564" v="9230" actId="478"/>
          <ac:picMkLst>
            <pc:docMk/>
            <pc:sldMk cId="1704009863" sldId="378"/>
            <ac:picMk id="16" creationId="{1CB8B5BE-3204-4504-801C-01DD538370D9}"/>
          </ac:picMkLst>
        </pc:picChg>
        <pc:picChg chg="del">
          <ac:chgData name="Lim Kelvin" userId="624f6ae12bb7b72b" providerId="LiveId" clId="{B272414D-B18A-4D81-997D-E20EBAE48599}" dt="2024-12-22T15:16:44.801" v="9231" actId="478"/>
          <ac:picMkLst>
            <pc:docMk/>
            <pc:sldMk cId="1704009863" sldId="378"/>
            <ac:picMk id="17" creationId="{5D962BB6-6B9B-4707-902B-CBFBAEA11155}"/>
          </ac:picMkLst>
        </pc:picChg>
      </pc:sldChg>
      <pc:sldChg chg="addSp delSp modSp add mod">
        <pc:chgData name="Lim Kelvin" userId="624f6ae12bb7b72b" providerId="LiveId" clId="{B272414D-B18A-4D81-997D-E20EBAE48599}" dt="2024-12-22T15:17:16.575" v="9242" actId="1076"/>
        <pc:sldMkLst>
          <pc:docMk/>
          <pc:sldMk cId="3984891197" sldId="379"/>
        </pc:sldMkLst>
        <pc:picChg chg="del">
          <ac:chgData name="Lim Kelvin" userId="624f6ae12bb7b72b" providerId="LiveId" clId="{B272414D-B18A-4D81-997D-E20EBAE48599}" dt="2024-12-22T15:16:55.755" v="9238" actId="478"/>
          <ac:picMkLst>
            <pc:docMk/>
            <pc:sldMk cId="3984891197" sldId="379"/>
            <ac:picMk id="13" creationId="{CB316952-D204-488D-979C-163635D36402}"/>
          </ac:picMkLst>
        </pc:picChg>
        <pc:picChg chg="del">
          <ac:chgData name="Lim Kelvin" userId="624f6ae12bb7b72b" providerId="LiveId" clId="{B272414D-B18A-4D81-997D-E20EBAE48599}" dt="2024-12-22T15:16:55.568" v="9237" actId="478"/>
          <ac:picMkLst>
            <pc:docMk/>
            <pc:sldMk cId="3984891197" sldId="379"/>
            <ac:picMk id="14" creationId="{9C9C7EFE-A08B-4283-9D78-DDFBA3FCB739}"/>
          </ac:picMkLst>
        </pc:picChg>
        <pc:picChg chg="add mod">
          <ac:chgData name="Lim Kelvin" userId="624f6ae12bb7b72b" providerId="LiveId" clId="{B272414D-B18A-4D81-997D-E20EBAE48599}" dt="2024-12-22T15:17:12.465" v="9240" actId="1076"/>
          <ac:picMkLst>
            <pc:docMk/>
            <pc:sldMk cId="3984891197" sldId="379"/>
            <ac:picMk id="15" creationId="{802303E3-13A0-439F-8628-BC7DF951DEA8}"/>
          </ac:picMkLst>
        </pc:picChg>
        <pc:picChg chg="add mod">
          <ac:chgData name="Lim Kelvin" userId="624f6ae12bb7b72b" providerId="LiveId" clId="{B272414D-B18A-4D81-997D-E20EBAE48599}" dt="2024-12-22T15:17:16.575" v="9242" actId="1076"/>
          <ac:picMkLst>
            <pc:docMk/>
            <pc:sldMk cId="3984891197" sldId="379"/>
            <ac:picMk id="16" creationId="{A6BCAC3A-A272-4894-BE65-EEEDA47FE88E}"/>
          </ac:picMkLst>
        </pc:picChg>
      </pc:sldChg>
    </pc:docChg>
  </pc:docChgLst>
  <pc:docChgLst>
    <pc:chgData name="Lim Kelvin" userId="624f6ae12bb7b72b" providerId="LiveId" clId="{6185FF2B-8036-4105-8ADB-9F469B424A73}"/>
    <pc:docChg chg="undo redo custSel addSld delSld modSld sldOrd">
      <pc:chgData name="Lim Kelvin" userId="624f6ae12bb7b72b" providerId="LiveId" clId="{6185FF2B-8036-4105-8ADB-9F469B424A73}" dt="2024-12-21T12:17:00.294" v="2404" actId="1076"/>
      <pc:docMkLst>
        <pc:docMk/>
      </pc:docMkLst>
      <pc:sldChg chg="addSp delSp modSp new del mod">
        <pc:chgData name="Lim Kelvin" userId="624f6ae12bb7b72b" providerId="LiveId" clId="{6185FF2B-8036-4105-8ADB-9F469B424A73}" dt="2024-12-20T09:51:45.001" v="99" actId="47"/>
        <pc:sldMkLst>
          <pc:docMk/>
          <pc:sldMk cId="3315231114" sldId="256"/>
        </pc:sldMkLst>
      </pc:sldChg>
      <pc:sldChg chg="modSp add del">
        <pc:chgData name="Lim Kelvin" userId="624f6ae12bb7b72b" providerId="LiveId" clId="{6185FF2B-8036-4105-8ADB-9F469B424A73}" dt="2024-12-20T09:52:09.575" v="101" actId="47"/>
        <pc:sldMkLst>
          <pc:docMk/>
          <pc:sldMk cId="1158364099" sldId="257"/>
        </pc:sldMkLst>
      </pc:sldChg>
      <pc:sldChg chg="add del">
        <pc:chgData name="Lim Kelvin" userId="624f6ae12bb7b72b" providerId="LiveId" clId="{6185FF2B-8036-4105-8ADB-9F469B424A73}" dt="2024-12-20T09:49:18.183" v="76" actId="47"/>
        <pc:sldMkLst>
          <pc:docMk/>
          <pc:sldMk cId="4281617089" sldId="257"/>
        </pc:sldMkLst>
      </pc:sldChg>
      <pc:sldChg chg="add del">
        <pc:chgData name="Lim Kelvin" userId="624f6ae12bb7b72b" providerId="LiveId" clId="{6185FF2B-8036-4105-8ADB-9F469B424A73}" dt="2024-12-20T09:49:18.809" v="77" actId="47"/>
        <pc:sldMkLst>
          <pc:docMk/>
          <pc:sldMk cId="540693040" sldId="258"/>
        </pc:sldMkLst>
      </pc:sldChg>
      <pc:sldChg chg="modSp add del mod">
        <pc:chgData name="Lim Kelvin" userId="624f6ae12bb7b72b" providerId="LiveId" clId="{6185FF2B-8036-4105-8ADB-9F469B424A73}" dt="2024-12-20T09:53:54.247" v="104" actId="47"/>
        <pc:sldMkLst>
          <pc:docMk/>
          <pc:sldMk cId="2187523123" sldId="258"/>
        </pc:sldMkLst>
      </pc:sldChg>
      <pc:sldChg chg="add del">
        <pc:chgData name="Lim Kelvin" userId="624f6ae12bb7b72b" providerId="LiveId" clId="{6185FF2B-8036-4105-8ADB-9F469B424A73}" dt="2024-12-20T09:49:19.518" v="78" actId="47"/>
        <pc:sldMkLst>
          <pc:docMk/>
          <pc:sldMk cId="578753740" sldId="259"/>
        </pc:sldMkLst>
      </pc:sldChg>
      <pc:sldChg chg="modSp add del mod modAnim">
        <pc:chgData name="Lim Kelvin" userId="624f6ae12bb7b72b" providerId="LiveId" clId="{6185FF2B-8036-4105-8ADB-9F469B424A73}" dt="2024-12-20T10:14:36.856" v="195" actId="47"/>
        <pc:sldMkLst>
          <pc:docMk/>
          <pc:sldMk cId="3587506800" sldId="259"/>
        </pc:sldMkLst>
      </pc:sldChg>
      <pc:sldChg chg="addSp delSp modSp new del mod ord setBg addAnim delAnim modAnim">
        <pc:chgData name="Lim Kelvin" userId="624f6ae12bb7b72b" providerId="LiveId" clId="{6185FF2B-8036-4105-8ADB-9F469B424A73}" dt="2024-12-20T10:48:57.047" v="267" actId="47"/>
        <pc:sldMkLst>
          <pc:docMk/>
          <pc:sldMk cId="483496897" sldId="260"/>
        </pc:sldMkLst>
      </pc:sldChg>
      <pc:sldChg chg="add del">
        <pc:chgData name="Lim Kelvin" userId="624f6ae12bb7b72b" providerId="LiveId" clId="{6185FF2B-8036-4105-8ADB-9F469B424A73}" dt="2024-12-20T10:00:23.171" v="114" actId="47"/>
        <pc:sldMkLst>
          <pc:docMk/>
          <pc:sldMk cId="2735575628" sldId="260"/>
        </pc:sldMkLst>
      </pc:sldChg>
      <pc:sldChg chg="add del">
        <pc:chgData name="Lim Kelvin" userId="624f6ae12bb7b72b" providerId="LiveId" clId="{6185FF2B-8036-4105-8ADB-9F469B424A73}" dt="2024-12-20T10:00:25.838" v="115" actId="47"/>
        <pc:sldMkLst>
          <pc:docMk/>
          <pc:sldMk cId="1325574512" sldId="261"/>
        </pc:sldMkLst>
      </pc:sldChg>
      <pc:sldChg chg="add del">
        <pc:chgData name="Lim Kelvin" userId="624f6ae12bb7b72b" providerId="LiveId" clId="{6185FF2B-8036-4105-8ADB-9F469B424A73}" dt="2024-12-20T10:14:21.062" v="192" actId="47"/>
        <pc:sldMkLst>
          <pc:docMk/>
          <pc:sldMk cId="3255080514" sldId="261"/>
        </pc:sldMkLst>
      </pc:sldChg>
      <pc:sldChg chg="addSp modSp new del mod">
        <pc:chgData name="Lim Kelvin" userId="624f6ae12bb7b72b" providerId="LiveId" clId="{6185FF2B-8036-4105-8ADB-9F469B424A73}" dt="2024-12-20T10:52:54.264" v="298" actId="47"/>
        <pc:sldMkLst>
          <pc:docMk/>
          <pc:sldMk cId="4199047291" sldId="261"/>
        </pc:sldMkLst>
      </pc:sldChg>
      <pc:sldChg chg="new del">
        <pc:chgData name="Lim Kelvin" userId="624f6ae12bb7b72b" providerId="LiveId" clId="{6185FF2B-8036-4105-8ADB-9F469B424A73}" dt="2024-12-20T10:52:54.754" v="299" actId="47"/>
        <pc:sldMkLst>
          <pc:docMk/>
          <pc:sldMk cId="226735552" sldId="262"/>
        </pc:sldMkLst>
      </pc:sldChg>
      <pc:sldChg chg="add del">
        <pc:chgData name="Lim Kelvin" userId="624f6ae12bb7b72b" providerId="LiveId" clId="{6185FF2B-8036-4105-8ADB-9F469B424A73}" dt="2024-12-20T10:14:21.624" v="193" actId="47"/>
        <pc:sldMkLst>
          <pc:docMk/>
          <pc:sldMk cId="1738595150" sldId="262"/>
        </pc:sldMkLst>
      </pc:sldChg>
      <pc:sldChg chg="add del">
        <pc:chgData name="Lim Kelvin" userId="624f6ae12bb7b72b" providerId="LiveId" clId="{6185FF2B-8036-4105-8ADB-9F469B424A73}" dt="2024-12-20T10:00:25.838" v="115" actId="47"/>
        <pc:sldMkLst>
          <pc:docMk/>
          <pc:sldMk cId="2619534504" sldId="262"/>
        </pc:sldMkLst>
      </pc:sldChg>
      <pc:sldChg chg="add del">
        <pc:chgData name="Lim Kelvin" userId="624f6ae12bb7b72b" providerId="LiveId" clId="{6185FF2B-8036-4105-8ADB-9F469B424A73}" dt="2024-12-20T10:15:33.587" v="203" actId="47"/>
        <pc:sldMkLst>
          <pc:docMk/>
          <pc:sldMk cId="2982929330" sldId="262"/>
        </pc:sldMkLst>
      </pc:sldChg>
      <pc:sldChg chg="addSp delSp modSp add del mod modAnim">
        <pc:chgData name="Lim Kelvin" userId="624f6ae12bb7b72b" providerId="LiveId" clId="{6185FF2B-8036-4105-8ADB-9F469B424A73}" dt="2024-12-20T10:58:15.012" v="311" actId="47"/>
        <pc:sldMkLst>
          <pc:docMk/>
          <pc:sldMk cId="2218909094" sldId="263"/>
        </pc:sldMkLst>
      </pc:sldChg>
      <pc:sldChg chg="add del">
        <pc:chgData name="Lim Kelvin" userId="624f6ae12bb7b72b" providerId="LiveId" clId="{6185FF2B-8036-4105-8ADB-9F469B424A73}" dt="2024-12-20T10:00:25.838" v="115" actId="47"/>
        <pc:sldMkLst>
          <pc:docMk/>
          <pc:sldMk cId="3010042580" sldId="263"/>
        </pc:sldMkLst>
      </pc:sldChg>
      <pc:sldChg chg="add del">
        <pc:chgData name="Lim Kelvin" userId="624f6ae12bb7b72b" providerId="LiveId" clId="{6185FF2B-8036-4105-8ADB-9F469B424A73}" dt="2024-12-20T10:14:22.125" v="194" actId="47"/>
        <pc:sldMkLst>
          <pc:docMk/>
          <pc:sldMk cId="3746638068" sldId="263"/>
        </pc:sldMkLst>
      </pc:sldChg>
      <pc:sldChg chg="addSp delSp modSp add mod setBg modAnim">
        <pc:chgData name="Lim Kelvin" userId="624f6ae12bb7b72b" providerId="LiveId" clId="{6185FF2B-8036-4105-8ADB-9F469B424A73}" dt="2024-12-20T13:10:29.169" v="1926" actId="1076"/>
        <pc:sldMkLst>
          <pc:docMk/>
          <pc:sldMk cId="1143890734" sldId="264"/>
        </pc:sldMkLst>
        <pc:spChg chg="add mod">
          <ac:chgData name="Lim Kelvin" userId="624f6ae12bb7b72b" providerId="LiveId" clId="{6185FF2B-8036-4105-8ADB-9F469B424A73}" dt="2024-12-20T13:10:29.169" v="1926" actId="1076"/>
          <ac:spMkLst>
            <pc:docMk/>
            <pc:sldMk cId="1143890734" sldId="264"/>
            <ac:spMk id="8" creationId="{CF0CDDE1-DCAB-4918-81F6-0C7ACEA234E4}"/>
          </ac:spMkLst>
        </pc:spChg>
        <pc:spChg chg="add mod">
          <ac:chgData name="Lim Kelvin" userId="624f6ae12bb7b72b" providerId="LiveId" clId="{6185FF2B-8036-4105-8ADB-9F469B424A73}" dt="2024-12-20T11:20:04.837" v="625" actId="404"/>
          <ac:spMkLst>
            <pc:docMk/>
            <pc:sldMk cId="1143890734" sldId="264"/>
            <ac:spMk id="9" creationId="{3982AA79-3077-4A2B-9E68-884F6EE32998}"/>
          </ac:spMkLst>
        </pc:spChg>
        <pc:picChg chg="add mod ord modVis">
          <ac:chgData name="Lim Kelvin" userId="624f6ae12bb7b72b" providerId="LiveId" clId="{6185FF2B-8036-4105-8ADB-9F469B424A73}" dt="2024-12-20T11:18:25.102" v="597" actId="1076"/>
          <ac:picMkLst>
            <pc:docMk/>
            <pc:sldMk cId="1143890734" sldId="264"/>
            <ac:picMk id="6" creationId="{A7404CD2-8F3E-4464-B8C9-80179280227B}"/>
          </ac:picMkLst>
        </pc:picChg>
      </pc:sldChg>
      <pc:sldChg chg="add del">
        <pc:chgData name="Lim Kelvin" userId="624f6ae12bb7b72b" providerId="LiveId" clId="{6185FF2B-8036-4105-8ADB-9F469B424A73}" dt="2024-12-20T10:00:25.838" v="115" actId="47"/>
        <pc:sldMkLst>
          <pc:docMk/>
          <pc:sldMk cId="2434756073" sldId="264"/>
        </pc:sldMkLst>
      </pc:sldChg>
      <pc:sldChg chg="add del">
        <pc:chgData name="Lim Kelvin" userId="624f6ae12bb7b72b" providerId="LiveId" clId="{6185FF2B-8036-4105-8ADB-9F469B424A73}" dt="2024-12-20T10:08:25.404" v="145" actId="47"/>
        <pc:sldMkLst>
          <pc:docMk/>
          <pc:sldMk cId="3509892857" sldId="264"/>
        </pc:sldMkLst>
      </pc:sldChg>
      <pc:sldChg chg="add del">
        <pc:chgData name="Lim Kelvin" userId="624f6ae12bb7b72b" providerId="LiveId" clId="{6185FF2B-8036-4105-8ADB-9F469B424A73}" dt="2024-12-20T11:10:58.258" v="435" actId="47"/>
        <pc:sldMkLst>
          <pc:docMk/>
          <pc:sldMk cId="1270336134" sldId="265"/>
        </pc:sldMkLst>
      </pc:sldChg>
      <pc:sldChg chg="addSp delSp modSp add del mod">
        <pc:chgData name="Lim Kelvin" userId="624f6ae12bb7b72b" providerId="LiveId" clId="{6185FF2B-8036-4105-8ADB-9F469B424A73}" dt="2024-12-20T11:09:02.036" v="422" actId="47"/>
        <pc:sldMkLst>
          <pc:docMk/>
          <pc:sldMk cId="2208349246" sldId="265"/>
        </pc:sldMkLst>
      </pc:sldChg>
      <pc:sldChg chg="add del">
        <pc:chgData name="Lim Kelvin" userId="624f6ae12bb7b72b" providerId="LiveId" clId="{6185FF2B-8036-4105-8ADB-9F469B424A73}" dt="2024-12-20T10:00:25.838" v="115" actId="47"/>
        <pc:sldMkLst>
          <pc:docMk/>
          <pc:sldMk cId="4054441375" sldId="265"/>
        </pc:sldMkLst>
      </pc:sldChg>
      <pc:sldChg chg="add del">
        <pc:chgData name="Lim Kelvin" userId="624f6ae12bb7b72b" providerId="LiveId" clId="{6185FF2B-8036-4105-8ADB-9F469B424A73}" dt="2024-12-20T11:10:39.696" v="431" actId="47"/>
        <pc:sldMkLst>
          <pc:docMk/>
          <pc:sldMk cId="1307730865" sldId="266"/>
        </pc:sldMkLst>
      </pc:sldChg>
      <pc:sldChg chg="addSp delSp modSp add mod modTransition modAnim">
        <pc:chgData name="Lim Kelvin" userId="624f6ae12bb7b72b" providerId="LiveId" clId="{6185FF2B-8036-4105-8ADB-9F469B424A73}" dt="2024-12-20T12:41:52.046" v="1508" actId="1076"/>
        <pc:sldMkLst>
          <pc:docMk/>
          <pc:sldMk cId="1723996530" sldId="266"/>
        </pc:sldMkLst>
        <pc:spChg chg="add del mod">
          <ac:chgData name="Lim Kelvin" userId="624f6ae12bb7b72b" providerId="LiveId" clId="{6185FF2B-8036-4105-8ADB-9F469B424A73}" dt="2024-12-20T12:41:44.091" v="1505" actId="1076"/>
          <ac:spMkLst>
            <pc:docMk/>
            <pc:sldMk cId="1723996530" sldId="266"/>
            <ac:spMk id="2" creationId="{B1B2B459-64A6-4D1D-B698-857A7E6A138B}"/>
          </ac:spMkLst>
        </pc:spChg>
        <pc:spChg chg="add mod">
          <ac:chgData name="Lim Kelvin" userId="624f6ae12bb7b72b" providerId="LiveId" clId="{6185FF2B-8036-4105-8ADB-9F469B424A73}" dt="2024-12-20T12:41:52.046" v="1508" actId="1076"/>
          <ac:spMkLst>
            <pc:docMk/>
            <pc:sldMk cId="1723996530" sldId="266"/>
            <ac:spMk id="3" creationId="{D818404A-881A-4BE3-B2D0-B65785486226}"/>
          </ac:spMkLst>
        </pc:spChg>
        <pc:picChg chg="mod">
          <ac:chgData name="Lim Kelvin" userId="624f6ae12bb7b72b" providerId="LiveId" clId="{6185FF2B-8036-4105-8ADB-9F469B424A73}" dt="2024-12-20T12:41:47.508" v="1507" actId="1076"/>
          <ac:picMkLst>
            <pc:docMk/>
            <pc:sldMk cId="1723996530" sldId="266"/>
            <ac:picMk id="6" creationId="{A7404CD2-8F3E-4464-B8C9-80179280227B}"/>
          </ac:picMkLst>
        </pc:picChg>
      </pc:sldChg>
      <pc:sldChg chg="add del">
        <pc:chgData name="Lim Kelvin" userId="624f6ae12bb7b72b" providerId="LiveId" clId="{6185FF2B-8036-4105-8ADB-9F469B424A73}" dt="2024-12-20T11:09:02.231" v="423" actId="47"/>
        <pc:sldMkLst>
          <pc:docMk/>
          <pc:sldMk cId="3234384307" sldId="266"/>
        </pc:sldMkLst>
      </pc:sldChg>
      <pc:sldChg chg="add del">
        <pc:chgData name="Lim Kelvin" userId="624f6ae12bb7b72b" providerId="LiveId" clId="{6185FF2B-8036-4105-8ADB-9F469B424A73}" dt="2024-12-20T10:00:25.838" v="115" actId="47"/>
        <pc:sldMkLst>
          <pc:docMk/>
          <pc:sldMk cId="4025475700" sldId="266"/>
        </pc:sldMkLst>
      </pc:sldChg>
      <pc:sldChg chg="add del">
        <pc:chgData name="Lim Kelvin" userId="624f6ae12bb7b72b" providerId="LiveId" clId="{6185FF2B-8036-4105-8ADB-9F469B424A73}" dt="2024-12-20T10:00:25.838" v="115" actId="47"/>
        <pc:sldMkLst>
          <pc:docMk/>
          <pc:sldMk cId="540736647" sldId="267"/>
        </pc:sldMkLst>
      </pc:sldChg>
      <pc:sldChg chg="add del">
        <pc:chgData name="Lim Kelvin" userId="624f6ae12bb7b72b" providerId="LiveId" clId="{6185FF2B-8036-4105-8ADB-9F469B424A73}" dt="2024-12-20T11:10:40.304" v="432" actId="47"/>
        <pc:sldMkLst>
          <pc:docMk/>
          <pc:sldMk cId="1796429759" sldId="267"/>
        </pc:sldMkLst>
      </pc:sldChg>
      <pc:sldChg chg="addSp modSp add del mod modTransition">
        <pc:chgData name="Lim Kelvin" userId="624f6ae12bb7b72b" providerId="LiveId" clId="{6185FF2B-8036-4105-8ADB-9F469B424A73}" dt="2024-12-20T12:37:08.120" v="1428" actId="47"/>
        <pc:sldMkLst>
          <pc:docMk/>
          <pc:sldMk cId="3972102905" sldId="267"/>
        </pc:sldMkLst>
      </pc:sldChg>
      <pc:sldChg chg="add del">
        <pc:chgData name="Lim Kelvin" userId="624f6ae12bb7b72b" providerId="LiveId" clId="{6185FF2B-8036-4105-8ADB-9F469B424A73}" dt="2024-12-20T11:09:02.443" v="424" actId="47"/>
        <pc:sldMkLst>
          <pc:docMk/>
          <pc:sldMk cId="4198614409" sldId="267"/>
        </pc:sldMkLst>
      </pc:sldChg>
      <pc:sldChg chg="addSp delSp modSp add del mod modAnim">
        <pc:chgData name="Lim Kelvin" userId="624f6ae12bb7b72b" providerId="LiveId" clId="{6185FF2B-8036-4105-8ADB-9F469B424A73}" dt="2024-12-20T12:19:19.931" v="1250" actId="47"/>
        <pc:sldMkLst>
          <pc:docMk/>
          <pc:sldMk cId="2004098243" sldId="268"/>
        </pc:sldMkLst>
      </pc:sldChg>
      <pc:sldChg chg="add del">
        <pc:chgData name="Lim Kelvin" userId="624f6ae12bb7b72b" providerId="LiveId" clId="{6185FF2B-8036-4105-8ADB-9F469B424A73}" dt="2024-12-20T10:00:25.838" v="115" actId="47"/>
        <pc:sldMkLst>
          <pc:docMk/>
          <pc:sldMk cId="2677533398" sldId="268"/>
        </pc:sldMkLst>
      </pc:sldChg>
      <pc:sldChg chg="add del">
        <pc:chgData name="Lim Kelvin" userId="624f6ae12bb7b72b" providerId="LiveId" clId="{6185FF2B-8036-4105-8ADB-9F469B424A73}" dt="2024-12-20T11:09:02.637" v="425" actId="47"/>
        <pc:sldMkLst>
          <pc:docMk/>
          <pc:sldMk cId="4031982648" sldId="268"/>
        </pc:sldMkLst>
      </pc:sldChg>
      <pc:sldChg chg="addSp delSp modSp add del mod modTransition modAnim">
        <pc:chgData name="Lim Kelvin" userId="624f6ae12bb7b72b" providerId="LiveId" clId="{6185FF2B-8036-4105-8ADB-9F469B424A73}" dt="2024-12-20T12:45:12.275" v="1535" actId="47"/>
        <pc:sldMkLst>
          <pc:docMk/>
          <pc:sldMk cId="1247168951" sldId="269"/>
        </pc:sldMkLst>
      </pc:sldChg>
      <pc:sldChg chg="add del">
        <pc:chgData name="Lim Kelvin" userId="624f6ae12bb7b72b" providerId="LiveId" clId="{6185FF2B-8036-4105-8ADB-9F469B424A73}" dt="2024-12-20T10:00:25.838" v="115" actId="47"/>
        <pc:sldMkLst>
          <pc:docMk/>
          <pc:sldMk cId="2848174736" sldId="269"/>
        </pc:sldMkLst>
      </pc:sldChg>
      <pc:sldChg chg="addSp modSp add del mod modTransition setBg">
        <pc:chgData name="Lim Kelvin" userId="624f6ae12bb7b72b" providerId="LiveId" clId="{6185FF2B-8036-4105-8ADB-9F469B424A73}" dt="2024-12-21T12:03:41.390" v="2258" actId="47"/>
        <pc:sldMkLst>
          <pc:docMk/>
          <pc:sldMk cId="1129099684" sldId="270"/>
        </pc:sldMkLst>
      </pc:sldChg>
      <pc:sldChg chg="add del">
        <pc:chgData name="Lim Kelvin" userId="624f6ae12bb7b72b" providerId="LiveId" clId="{6185FF2B-8036-4105-8ADB-9F469B424A73}" dt="2024-12-20T10:00:25.838" v="115" actId="47"/>
        <pc:sldMkLst>
          <pc:docMk/>
          <pc:sldMk cId="1869720887" sldId="270"/>
        </pc:sldMkLst>
      </pc:sldChg>
      <pc:sldChg chg="add del">
        <pc:chgData name="Lim Kelvin" userId="624f6ae12bb7b72b" providerId="LiveId" clId="{6185FF2B-8036-4105-8ADB-9F469B424A73}" dt="2024-12-20T10:00:25.838" v="115" actId="47"/>
        <pc:sldMkLst>
          <pc:docMk/>
          <pc:sldMk cId="1510934340" sldId="271"/>
        </pc:sldMkLst>
      </pc:sldChg>
      <pc:sldChg chg="addSp delSp modSp add del mod modTransition">
        <pc:chgData name="Lim Kelvin" userId="624f6ae12bb7b72b" providerId="LiveId" clId="{6185FF2B-8036-4105-8ADB-9F469B424A73}" dt="2024-12-21T12:07:52.536" v="2313" actId="47"/>
        <pc:sldMkLst>
          <pc:docMk/>
          <pc:sldMk cId="3034922883" sldId="271"/>
        </pc:sldMkLst>
        <pc:spChg chg="add del mod">
          <ac:chgData name="Lim Kelvin" userId="624f6ae12bb7b72b" providerId="LiveId" clId="{6185FF2B-8036-4105-8ADB-9F469B424A73}" dt="2024-12-21T11:36:29.065" v="2236" actId="478"/>
          <ac:spMkLst>
            <pc:docMk/>
            <pc:sldMk cId="3034922883" sldId="271"/>
            <ac:spMk id="4" creationId="{078EDD55-E999-45D2-B782-B3AC7F1DE6E4}"/>
          </ac:spMkLst>
        </pc:spChg>
        <pc:spChg chg="add del mod">
          <ac:chgData name="Lim Kelvin" userId="624f6ae12bb7b72b" providerId="LiveId" clId="{6185FF2B-8036-4105-8ADB-9F469B424A73}" dt="2024-12-21T11:37:06.781" v="2240" actId="478"/>
          <ac:spMkLst>
            <pc:docMk/>
            <pc:sldMk cId="3034922883" sldId="271"/>
            <ac:spMk id="7" creationId="{01E5715E-3EE8-4B39-AD4B-8AE240593046}"/>
          </ac:spMkLst>
        </pc:spChg>
        <pc:grpChg chg="add mod">
          <ac:chgData name="Lim Kelvin" userId="624f6ae12bb7b72b" providerId="LiveId" clId="{6185FF2B-8036-4105-8ADB-9F469B424A73}" dt="2024-12-21T11:29:57.815" v="2228" actId="164"/>
          <ac:grpSpMkLst>
            <pc:docMk/>
            <pc:sldMk cId="3034922883" sldId="271"/>
            <ac:grpSpMk id="5" creationId="{63C02F48-843F-41D0-AE77-5251B0FCF2ED}"/>
          </ac:grpSpMkLst>
        </pc:grpChg>
        <pc:picChg chg="add del mod">
          <ac:chgData name="Lim Kelvin" userId="624f6ae12bb7b72b" providerId="LiveId" clId="{6185FF2B-8036-4105-8ADB-9F469B424A73}" dt="2024-12-21T11:37:06.781" v="2240" actId="478"/>
          <ac:picMkLst>
            <pc:docMk/>
            <pc:sldMk cId="3034922883" sldId="271"/>
            <ac:picMk id="3" creationId="{CA32E1E5-DED1-45E2-9301-4AE2B1C012C3}"/>
          </ac:picMkLst>
        </pc:picChg>
        <pc:picChg chg="mod">
          <ac:chgData name="Lim Kelvin" userId="624f6ae12bb7b72b" providerId="LiveId" clId="{6185FF2B-8036-4105-8ADB-9F469B424A73}" dt="2024-12-21T11:29:57.815" v="2228" actId="164"/>
          <ac:picMkLst>
            <pc:docMk/>
            <pc:sldMk cId="3034922883" sldId="271"/>
            <ac:picMk id="6" creationId="{A7404CD2-8F3E-4464-B8C9-80179280227B}"/>
          </ac:picMkLst>
        </pc:picChg>
        <pc:picChg chg="add mod">
          <ac:chgData name="Lim Kelvin" userId="624f6ae12bb7b72b" providerId="LiveId" clId="{6185FF2B-8036-4105-8ADB-9F469B424A73}" dt="2024-12-21T12:02:08.605" v="2252" actId="1076"/>
          <ac:picMkLst>
            <pc:docMk/>
            <pc:sldMk cId="3034922883" sldId="271"/>
            <ac:picMk id="9" creationId="{751478B7-28C4-48C9-A8D7-F3F5067A0F23}"/>
          </ac:picMkLst>
        </pc:picChg>
        <pc:picChg chg="add del mod">
          <ac:chgData name="Lim Kelvin" userId="624f6ae12bb7b72b" providerId="LiveId" clId="{6185FF2B-8036-4105-8ADB-9F469B424A73}" dt="2024-12-21T12:07:49.847" v="2311" actId="21"/>
          <ac:picMkLst>
            <pc:docMk/>
            <pc:sldMk cId="3034922883" sldId="271"/>
            <ac:picMk id="10" creationId="{F4F703FB-8478-4FE0-9029-34A744B81949}"/>
          </ac:picMkLst>
        </pc:picChg>
      </pc:sldChg>
      <pc:sldChg chg="add">
        <pc:chgData name="Lim Kelvin" userId="624f6ae12bb7b72b" providerId="LiveId" clId="{6185FF2B-8036-4105-8ADB-9F469B424A73}" dt="2024-12-20T11:24:50.380" v="725" actId="2890"/>
        <pc:sldMkLst>
          <pc:docMk/>
          <pc:sldMk cId="1456229704" sldId="272"/>
        </pc:sldMkLst>
      </pc:sldChg>
      <pc:sldChg chg="add del">
        <pc:chgData name="Lim Kelvin" userId="624f6ae12bb7b72b" providerId="LiveId" clId="{6185FF2B-8036-4105-8ADB-9F469B424A73}" dt="2024-12-20T11:40:16.979" v="816" actId="47"/>
        <pc:sldMkLst>
          <pc:docMk/>
          <pc:sldMk cId="1563757776" sldId="273"/>
        </pc:sldMkLst>
      </pc:sldChg>
      <pc:sldChg chg="add del">
        <pc:chgData name="Lim Kelvin" userId="624f6ae12bb7b72b" providerId="LiveId" clId="{6185FF2B-8036-4105-8ADB-9F469B424A73}" dt="2024-12-20T11:40:17.328" v="817" actId="47"/>
        <pc:sldMkLst>
          <pc:docMk/>
          <pc:sldMk cId="2975564571" sldId="274"/>
        </pc:sldMkLst>
      </pc:sldChg>
      <pc:sldChg chg="add del">
        <pc:chgData name="Lim Kelvin" userId="624f6ae12bb7b72b" providerId="LiveId" clId="{6185FF2B-8036-4105-8ADB-9F469B424A73}" dt="2024-12-20T11:40:17.671" v="818" actId="47"/>
        <pc:sldMkLst>
          <pc:docMk/>
          <pc:sldMk cId="3593612864" sldId="275"/>
        </pc:sldMkLst>
      </pc:sldChg>
      <pc:sldChg chg="add del">
        <pc:chgData name="Lim Kelvin" userId="624f6ae12bb7b72b" providerId="LiveId" clId="{6185FF2B-8036-4105-8ADB-9F469B424A73}" dt="2024-12-20T12:19:19.447" v="1249" actId="47"/>
        <pc:sldMkLst>
          <pc:docMk/>
          <pc:sldMk cId="1340591836" sldId="276"/>
        </pc:sldMkLst>
      </pc:sldChg>
      <pc:sldChg chg="addSp delSp modSp add mod modTransition delAnim modAnim">
        <pc:chgData name="Lim Kelvin" userId="624f6ae12bb7b72b" providerId="LiveId" clId="{6185FF2B-8036-4105-8ADB-9F469B424A73}" dt="2024-12-20T12:34:14.791" v="1371"/>
        <pc:sldMkLst>
          <pc:docMk/>
          <pc:sldMk cId="2518578374" sldId="277"/>
        </pc:sldMkLst>
        <pc:picChg chg="add mod">
          <ac:chgData name="Lim Kelvin" userId="624f6ae12bb7b72b" providerId="LiveId" clId="{6185FF2B-8036-4105-8ADB-9F469B424A73}" dt="2024-12-20T11:42:38.197" v="835" actId="1076"/>
          <ac:picMkLst>
            <pc:docMk/>
            <pc:sldMk cId="2518578374" sldId="277"/>
            <ac:picMk id="14" creationId="{8DF2CAFA-DE90-4D9B-91F1-3B78DD67F36B}"/>
          </ac:picMkLst>
        </pc:picChg>
        <pc:picChg chg="add mod">
          <ac:chgData name="Lim Kelvin" userId="624f6ae12bb7b72b" providerId="LiveId" clId="{6185FF2B-8036-4105-8ADB-9F469B424A73}" dt="2024-12-20T11:42:36.613" v="834" actId="1076"/>
          <ac:picMkLst>
            <pc:docMk/>
            <pc:sldMk cId="2518578374" sldId="277"/>
            <ac:picMk id="16" creationId="{C907DE97-D72C-4BAA-BA81-C4A3070C54CB}"/>
          </ac:picMkLst>
        </pc:picChg>
      </pc:sldChg>
      <pc:sldChg chg="addSp add mod">
        <pc:chgData name="Lim Kelvin" userId="624f6ae12bb7b72b" providerId="LiveId" clId="{6185FF2B-8036-4105-8ADB-9F469B424A73}" dt="2024-12-20T11:40:52.659" v="819" actId="22"/>
        <pc:sldMkLst>
          <pc:docMk/>
          <pc:sldMk cId="2369203459" sldId="278"/>
        </pc:sldMkLst>
        <pc:picChg chg="add">
          <ac:chgData name="Lim Kelvin" userId="624f6ae12bb7b72b" providerId="LiveId" clId="{6185FF2B-8036-4105-8ADB-9F469B424A73}" dt="2024-12-20T11:40:52.659" v="819" actId="22"/>
          <ac:picMkLst>
            <pc:docMk/>
            <pc:sldMk cId="2369203459" sldId="278"/>
            <ac:picMk id="3" creationId="{D0C0CDAB-C569-493E-BC75-358CF0BED3CB}"/>
          </ac:picMkLst>
        </pc:picChg>
      </pc:sldChg>
      <pc:sldChg chg="addSp delSp modSp add mod ord">
        <pc:chgData name="Lim Kelvin" userId="624f6ae12bb7b72b" providerId="LiveId" clId="{6185FF2B-8036-4105-8ADB-9F469B424A73}" dt="2024-12-20T11:35:20.060" v="783" actId="1076"/>
        <pc:sldMkLst>
          <pc:docMk/>
          <pc:sldMk cId="1384247712" sldId="279"/>
        </pc:sldMkLst>
        <pc:picChg chg="add mod">
          <ac:chgData name="Lim Kelvin" userId="624f6ae12bb7b72b" providerId="LiveId" clId="{6185FF2B-8036-4105-8ADB-9F469B424A73}" dt="2024-12-20T11:35:20.060" v="783" actId="1076"/>
          <ac:picMkLst>
            <pc:docMk/>
            <pc:sldMk cId="1384247712" sldId="279"/>
            <ac:picMk id="4" creationId="{7A34A0DF-1D4E-4AD4-9D01-5D01834EF7D3}"/>
          </ac:picMkLst>
        </pc:picChg>
      </pc:sldChg>
      <pc:sldChg chg="addSp delSp modSp add mod modTransition delAnim modAnim">
        <pc:chgData name="Lim Kelvin" userId="624f6ae12bb7b72b" providerId="LiveId" clId="{6185FF2B-8036-4105-8ADB-9F469B424A73}" dt="2024-12-20T12:33:35.937" v="1362"/>
        <pc:sldMkLst>
          <pc:docMk/>
          <pc:sldMk cId="3101691656" sldId="280"/>
        </pc:sldMkLst>
        <pc:picChg chg="add mod">
          <ac:chgData name="Lim Kelvin" userId="624f6ae12bb7b72b" providerId="LiveId" clId="{6185FF2B-8036-4105-8ADB-9F469B424A73}" dt="2024-12-20T11:43:12.905" v="836" actId="1076"/>
          <ac:picMkLst>
            <pc:docMk/>
            <pc:sldMk cId="3101691656" sldId="280"/>
            <ac:picMk id="3" creationId="{6387D1A8-5FA2-40FC-930B-08B147F459E4}"/>
          </ac:picMkLst>
        </pc:picChg>
        <pc:picChg chg="add mod">
          <ac:chgData name="Lim Kelvin" userId="624f6ae12bb7b72b" providerId="LiveId" clId="{6185FF2B-8036-4105-8ADB-9F469B424A73}" dt="2024-12-20T11:44:04.842" v="845" actId="1076"/>
          <ac:picMkLst>
            <pc:docMk/>
            <pc:sldMk cId="3101691656" sldId="280"/>
            <ac:picMk id="7" creationId="{41FB8F31-EEDD-439D-9A8E-F3EC37F010F2}"/>
          </ac:picMkLst>
        </pc:picChg>
        <pc:picChg chg="add mod">
          <ac:chgData name="Lim Kelvin" userId="624f6ae12bb7b72b" providerId="LiveId" clId="{6185FF2B-8036-4105-8ADB-9F469B424A73}" dt="2024-12-20T11:44:48.826" v="849" actId="1076"/>
          <ac:picMkLst>
            <pc:docMk/>
            <pc:sldMk cId="3101691656" sldId="280"/>
            <ac:picMk id="9" creationId="{08011357-5AC3-43DF-A31A-4533EFA48A08}"/>
          </ac:picMkLst>
        </pc:picChg>
      </pc:sldChg>
      <pc:sldChg chg="addSp add mod ord">
        <pc:chgData name="Lim Kelvin" userId="624f6ae12bb7b72b" providerId="LiveId" clId="{6185FF2B-8036-4105-8ADB-9F469B424A73}" dt="2024-12-20T11:39:49.258" v="813" actId="22"/>
        <pc:sldMkLst>
          <pc:docMk/>
          <pc:sldMk cId="4041111393" sldId="281"/>
        </pc:sldMkLst>
        <pc:picChg chg="add">
          <ac:chgData name="Lim Kelvin" userId="624f6ae12bb7b72b" providerId="LiveId" clId="{6185FF2B-8036-4105-8ADB-9F469B424A73}" dt="2024-12-20T11:39:49.258" v="813" actId="22"/>
          <ac:picMkLst>
            <pc:docMk/>
            <pc:sldMk cId="4041111393" sldId="281"/>
            <ac:picMk id="3" creationId="{EA6AFA09-BA9A-493C-AD4F-FA5B6761558E}"/>
          </ac:picMkLst>
        </pc:picChg>
      </pc:sldChg>
      <pc:sldChg chg="addSp modSp add mod">
        <pc:chgData name="Lim Kelvin" userId="624f6ae12bb7b72b" providerId="LiveId" clId="{6185FF2B-8036-4105-8ADB-9F469B424A73}" dt="2024-12-20T13:11:58.866" v="1960" actId="20577"/>
        <pc:sldMkLst>
          <pc:docMk/>
          <pc:sldMk cId="837402601" sldId="282"/>
        </pc:sldMkLst>
        <pc:spChg chg="add mod">
          <ac:chgData name="Lim Kelvin" userId="624f6ae12bb7b72b" providerId="LiveId" clId="{6185FF2B-8036-4105-8ADB-9F469B424A73}" dt="2024-12-20T13:11:38.235" v="1942" actId="1076"/>
          <ac:spMkLst>
            <pc:docMk/>
            <pc:sldMk cId="837402601" sldId="282"/>
            <ac:spMk id="2" creationId="{ADCFFFB2-871A-4E14-86D1-77103B52DEC2}"/>
          </ac:spMkLst>
        </pc:spChg>
        <pc:spChg chg="add mod">
          <ac:chgData name="Lim Kelvin" userId="624f6ae12bb7b72b" providerId="LiveId" clId="{6185FF2B-8036-4105-8ADB-9F469B424A73}" dt="2024-12-20T13:11:41.804" v="1943" actId="1076"/>
          <ac:spMkLst>
            <pc:docMk/>
            <pc:sldMk cId="837402601" sldId="282"/>
            <ac:spMk id="4" creationId="{A32B303B-BCCA-4F3A-A9F1-8EC884FF60AF}"/>
          </ac:spMkLst>
        </pc:spChg>
        <pc:spChg chg="add mod">
          <ac:chgData name="Lim Kelvin" userId="624f6ae12bb7b72b" providerId="LiveId" clId="{6185FF2B-8036-4105-8ADB-9F469B424A73}" dt="2024-12-20T13:11:58.866" v="1960" actId="20577"/>
          <ac:spMkLst>
            <pc:docMk/>
            <pc:sldMk cId="837402601" sldId="282"/>
            <ac:spMk id="5" creationId="{7E220E55-0BAC-4E98-9865-533015BA4E12}"/>
          </ac:spMkLst>
        </pc:spChg>
        <pc:picChg chg="mod">
          <ac:chgData name="Lim Kelvin" userId="624f6ae12bb7b72b" providerId="LiveId" clId="{6185FF2B-8036-4105-8ADB-9F469B424A73}" dt="2024-12-20T13:08:57.293" v="1922" actId="1076"/>
          <ac:picMkLst>
            <pc:docMk/>
            <pc:sldMk cId="837402601" sldId="282"/>
            <ac:picMk id="6" creationId="{A7404CD2-8F3E-4464-B8C9-80179280227B}"/>
          </ac:picMkLst>
        </pc:picChg>
      </pc:sldChg>
      <pc:sldChg chg="addSp modSp add mod">
        <pc:chgData name="Lim Kelvin" userId="624f6ae12bb7b72b" providerId="LiveId" clId="{6185FF2B-8036-4105-8ADB-9F469B424A73}" dt="2024-12-20T13:15:21.824" v="2016" actId="1076"/>
        <pc:sldMkLst>
          <pc:docMk/>
          <pc:sldMk cId="1657566449" sldId="283"/>
        </pc:sldMkLst>
        <pc:spChg chg="add mod">
          <ac:chgData name="Lim Kelvin" userId="624f6ae12bb7b72b" providerId="LiveId" clId="{6185FF2B-8036-4105-8ADB-9F469B424A73}" dt="2024-12-20T13:15:18.626" v="2015" actId="1076"/>
          <ac:spMkLst>
            <pc:docMk/>
            <pc:sldMk cId="1657566449" sldId="283"/>
            <ac:spMk id="2" creationId="{7EACB083-B790-4FFD-9609-353E621F96F0}"/>
          </ac:spMkLst>
        </pc:spChg>
        <pc:spChg chg="add mod">
          <ac:chgData name="Lim Kelvin" userId="624f6ae12bb7b72b" providerId="LiveId" clId="{6185FF2B-8036-4105-8ADB-9F469B424A73}" dt="2024-12-20T13:15:21.824" v="2016" actId="1076"/>
          <ac:spMkLst>
            <pc:docMk/>
            <pc:sldMk cId="1657566449" sldId="283"/>
            <ac:spMk id="4" creationId="{4E514142-752D-4FB7-988D-5844BA082D22}"/>
          </ac:spMkLst>
        </pc:spChg>
      </pc:sldChg>
      <pc:sldChg chg="addSp delSp modSp add del mod modTransition delAnim">
        <pc:chgData name="Lim Kelvin" userId="624f6ae12bb7b72b" providerId="LiveId" clId="{6185FF2B-8036-4105-8ADB-9F469B424A73}" dt="2024-12-21T12:06:00.824" v="2280" actId="47"/>
        <pc:sldMkLst>
          <pc:docMk/>
          <pc:sldMk cId="336162573" sldId="284"/>
        </pc:sldMkLst>
        <pc:spChg chg="mod">
          <ac:chgData name="Lim Kelvin" userId="624f6ae12bb7b72b" providerId="LiveId" clId="{6185FF2B-8036-4105-8ADB-9F469B424A73}" dt="2024-12-21T12:04:13.292" v="2263" actId="1076"/>
          <ac:spMkLst>
            <pc:docMk/>
            <pc:sldMk cId="336162573" sldId="284"/>
            <ac:spMk id="2" creationId="{87E43EB5-5994-45AC-879E-7194D387CEAA}"/>
          </ac:spMkLst>
        </pc:spChg>
        <pc:spChg chg="mod">
          <ac:chgData name="Lim Kelvin" userId="624f6ae12bb7b72b" providerId="LiveId" clId="{6185FF2B-8036-4105-8ADB-9F469B424A73}" dt="2024-12-21T12:03:31.341" v="2255" actId="164"/>
          <ac:spMkLst>
            <pc:docMk/>
            <pc:sldMk cId="336162573" sldId="284"/>
            <ac:spMk id="7" creationId="{23971DAA-655D-4F8D-B08B-8953D4EF6937}"/>
          </ac:spMkLst>
        </pc:spChg>
        <pc:spChg chg="mod">
          <ac:chgData name="Lim Kelvin" userId="624f6ae12bb7b72b" providerId="LiveId" clId="{6185FF2B-8036-4105-8ADB-9F469B424A73}" dt="2024-12-21T12:03:31.341" v="2255" actId="164"/>
          <ac:spMkLst>
            <pc:docMk/>
            <pc:sldMk cId="336162573" sldId="284"/>
            <ac:spMk id="9" creationId="{A35DB24C-5420-4C85-AAB7-F54D49EF2DB3}"/>
          </ac:spMkLst>
        </pc:spChg>
        <pc:grpChg chg="add mod">
          <ac:chgData name="Lim Kelvin" userId="624f6ae12bb7b72b" providerId="LiveId" clId="{6185FF2B-8036-4105-8ADB-9F469B424A73}" dt="2024-12-21T12:03:48.335" v="2260" actId="1076"/>
          <ac:grpSpMkLst>
            <pc:docMk/>
            <pc:sldMk cId="336162573" sldId="284"/>
            <ac:grpSpMk id="3" creationId="{E0C0600C-C0AE-44F7-8E85-A92F0A67C81A}"/>
          </ac:grpSpMkLst>
        </pc:grpChg>
      </pc:sldChg>
      <pc:sldChg chg="add del">
        <pc:chgData name="Lim Kelvin" userId="624f6ae12bb7b72b" providerId="LiveId" clId="{6185FF2B-8036-4105-8ADB-9F469B424A73}" dt="2024-12-20T12:32:35.290" v="1351" actId="2890"/>
        <pc:sldMkLst>
          <pc:docMk/>
          <pc:sldMk cId="380831839" sldId="284"/>
        </pc:sldMkLst>
      </pc:sldChg>
      <pc:sldChg chg="add del ord">
        <pc:chgData name="Lim Kelvin" userId="624f6ae12bb7b72b" providerId="LiveId" clId="{6185FF2B-8036-4105-8ADB-9F469B424A73}" dt="2024-12-20T11:42:31.856" v="831" actId="47"/>
        <pc:sldMkLst>
          <pc:docMk/>
          <pc:sldMk cId="874144971" sldId="284"/>
        </pc:sldMkLst>
      </pc:sldChg>
      <pc:sldChg chg="add del">
        <pc:chgData name="Lim Kelvin" userId="624f6ae12bb7b72b" providerId="LiveId" clId="{6185FF2B-8036-4105-8ADB-9F469B424A73}" dt="2024-12-20T12:32:35.065" v="1350" actId="2890"/>
        <pc:sldMkLst>
          <pc:docMk/>
          <pc:sldMk cId="329156779" sldId="285"/>
        </pc:sldMkLst>
      </pc:sldChg>
      <pc:sldChg chg="modSp add mod ord modTransition">
        <pc:chgData name="Lim Kelvin" userId="624f6ae12bb7b72b" providerId="LiveId" clId="{6185FF2B-8036-4105-8ADB-9F469B424A73}" dt="2024-12-20T12:43:02.774" v="1516"/>
        <pc:sldMkLst>
          <pc:docMk/>
          <pc:sldMk cId="3037727675" sldId="285"/>
        </pc:sldMkLst>
        <pc:spChg chg="mod">
          <ac:chgData name="Lim Kelvin" userId="624f6ae12bb7b72b" providerId="LiveId" clId="{6185FF2B-8036-4105-8ADB-9F469B424A73}" dt="2024-12-20T12:36:29.100" v="1423" actId="1076"/>
          <ac:spMkLst>
            <pc:docMk/>
            <pc:sldMk cId="3037727675" sldId="285"/>
            <ac:spMk id="3" creationId="{819C909D-ABE3-465D-8925-157212325D64}"/>
          </ac:spMkLst>
        </pc:spChg>
      </pc:sldChg>
      <pc:sldChg chg="modSp add del modTransition modAnim">
        <pc:chgData name="Lim Kelvin" userId="624f6ae12bb7b72b" providerId="LiveId" clId="{6185FF2B-8036-4105-8ADB-9F469B424A73}" dt="2024-12-20T12:39:26.606" v="1466" actId="47"/>
        <pc:sldMkLst>
          <pc:docMk/>
          <pc:sldMk cId="295311320" sldId="286"/>
        </pc:sldMkLst>
      </pc:sldChg>
      <pc:sldChg chg="delSp modSp add mod">
        <pc:chgData name="Lim Kelvin" userId="624f6ae12bb7b72b" providerId="LiveId" clId="{6185FF2B-8036-4105-8ADB-9F469B424A73}" dt="2024-12-20T12:40:53.161" v="1498" actId="1076"/>
        <pc:sldMkLst>
          <pc:docMk/>
          <pc:sldMk cId="3487364187" sldId="286"/>
        </pc:sldMkLst>
      </pc:sldChg>
      <pc:sldChg chg="addSp delSp modSp add mod modAnim">
        <pc:chgData name="Lim Kelvin" userId="624f6ae12bb7b72b" providerId="LiveId" clId="{6185FF2B-8036-4105-8ADB-9F469B424A73}" dt="2024-12-21T12:14:15.543" v="2379"/>
        <pc:sldMkLst>
          <pc:docMk/>
          <pc:sldMk cId="724306817" sldId="287"/>
        </pc:sldMkLst>
        <pc:spChg chg="add mod">
          <ac:chgData name="Lim Kelvin" userId="624f6ae12bb7b72b" providerId="LiveId" clId="{6185FF2B-8036-4105-8ADB-9F469B424A73}" dt="2024-12-20T13:18:19.639" v="2074" actId="1076"/>
          <ac:spMkLst>
            <pc:docMk/>
            <pc:sldMk cId="724306817" sldId="287"/>
            <ac:spMk id="8" creationId="{C2427407-BA50-444E-897C-F8664524F83E}"/>
          </ac:spMkLst>
        </pc:spChg>
        <pc:spChg chg="add mod">
          <ac:chgData name="Lim Kelvin" userId="624f6ae12bb7b72b" providerId="LiveId" clId="{6185FF2B-8036-4105-8ADB-9F469B424A73}" dt="2024-12-20T13:18:22.420" v="2075" actId="1076"/>
          <ac:spMkLst>
            <pc:docMk/>
            <pc:sldMk cId="724306817" sldId="287"/>
            <ac:spMk id="16" creationId="{1DE1755F-CAA6-44C1-94BF-FC98BC1E923A}"/>
          </ac:spMkLst>
        </pc:spChg>
        <pc:spChg chg="add mod">
          <ac:chgData name="Lim Kelvin" userId="624f6ae12bb7b72b" providerId="LiveId" clId="{6185FF2B-8036-4105-8ADB-9F469B424A73}" dt="2024-12-20T13:18:01.279" v="2072" actId="1076"/>
          <ac:spMkLst>
            <pc:docMk/>
            <pc:sldMk cId="724306817" sldId="287"/>
            <ac:spMk id="17" creationId="{B674EA31-E91C-4FB3-9C3C-AB9728873EE6}"/>
          </ac:spMkLst>
        </pc:spChg>
        <pc:spChg chg="add mod">
          <ac:chgData name="Lim Kelvin" userId="624f6ae12bb7b72b" providerId="LiveId" clId="{6185FF2B-8036-4105-8ADB-9F469B424A73}" dt="2024-12-20T13:19:53.655" v="2163"/>
          <ac:spMkLst>
            <pc:docMk/>
            <pc:sldMk cId="724306817" sldId="287"/>
            <ac:spMk id="21" creationId="{5E9DBC7F-6C23-43EF-A9A5-968A023682A1}"/>
          </ac:spMkLst>
        </pc:spChg>
        <pc:spChg chg="add mod">
          <ac:chgData name="Lim Kelvin" userId="624f6ae12bb7b72b" providerId="LiveId" clId="{6185FF2B-8036-4105-8ADB-9F469B424A73}" dt="2024-12-20T13:20:25.086" v="2172"/>
          <ac:spMkLst>
            <pc:docMk/>
            <pc:sldMk cId="724306817" sldId="287"/>
            <ac:spMk id="22" creationId="{3B60E43D-AD8A-488E-AD1D-FFB737216F1D}"/>
          </ac:spMkLst>
        </pc:spChg>
        <pc:spChg chg="add mod">
          <ac:chgData name="Lim Kelvin" userId="624f6ae12bb7b72b" providerId="LiveId" clId="{6185FF2B-8036-4105-8ADB-9F469B424A73}" dt="2024-12-20T13:20:38.814" v="2194"/>
          <ac:spMkLst>
            <pc:docMk/>
            <pc:sldMk cId="724306817" sldId="287"/>
            <ac:spMk id="23" creationId="{1D3EC47D-9F17-4925-9446-F1F25E5E3CB3}"/>
          </ac:spMkLst>
        </pc:spChg>
        <pc:spChg chg="add mod">
          <ac:chgData name="Lim Kelvin" userId="624f6ae12bb7b72b" providerId="LiveId" clId="{6185FF2B-8036-4105-8ADB-9F469B424A73}" dt="2024-12-20T13:18:27.003" v="2078" actId="1076"/>
          <ac:spMkLst>
            <pc:docMk/>
            <pc:sldMk cId="724306817" sldId="287"/>
            <ac:spMk id="25" creationId="{E54D077B-02D0-443F-ADDE-D7E0F49F54C5}"/>
          </ac:spMkLst>
        </pc:spChg>
        <pc:spChg chg="add mod">
          <ac:chgData name="Lim Kelvin" userId="624f6ae12bb7b72b" providerId="LiveId" clId="{6185FF2B-8036-4105-8ADB-9F469B424A73}" dt="2024-12-20T13:21:10.924" v="2209" actId="14100"/>
          <ac:spMkLst>
            <pc:docMk/>
            <pc:sldMk cId="724306817" sldId="287"/>
            <ac:spMk id="28" creationId="{5E43CF47-45EA-4929-B560-33A814EB8B92}"/>
          </ac:spMkLst>
        </pc:spChg>
        <pc:spChg chg="add mod">
          <ac:chgData name="Lim Kelvin" userId="624f6ae12bb7b72b" providerId="LiveId" clId="{6185FF2B-8036-4105-8ADB-9F469B424A73}" dt="2024-12-20T13:20:50.308" v="2197"/>
          <ac:spMkLst>
            <pc:docMk/>
            <pc:sldMk cId="724306817" sldId="287"/>
            <ac:spMk id="29" creationId="{990049FB-8903-4D0B-8BF8-6CFFF064E2A9}"/>
          </ac:spMkLst>
        </pc:spChg>
        <pc:spChg chg="add mod">
          <ac:chgData name="Lim Kelvin" userId="624f6ae12bb7b72b" providerId="LiveId" clId="{6185FF2B-8036-4105-8ADB-9F469B424A73}" dt="2024-12-20T13:18:32" v="2080" actId="1076"/>
          <ac:spMkLst>
            <pc:docMk/>
            <pc:sldMk cId="724306817" sldId="287"/>
            <ac:spMk id="30" creationId="{0B4CF2EF-405F-43F2-BE0F-AF0E27472A7A}"/>
          </ac:spMkLst>
        </pc:spChg>
        <pc:picChg chg="mod">
          <ac:chgData name="Lim Kelvin" userId="624f6ae12bb7b72b" providerId="LiveId" clId="{6185FF2B-8036-4105-8ADB-9F469B424A73}" dt="2024-12-20T12:43:30.827" v="1521" actId="1076"/>
          <ac:picMkLst>
            <pc:docMk/>
            <pc:sldMk cId="724306817" sldId="287"/>
            <ac:picMk id="6" creationId="{A7404CD2-8F3E-4464-B8C9-80179280227B}"/>
          </ac:picMkLst>
        </pc:picChg>
        <pc:picChg chg="add mod">
          <ac:chgData name="Lim Kelvin" userId="624f6ae12bb7b72b" providerId="LiveId" clId="{6185FF2B-8036-4105-8ADB-9F469B424A73}" dt="2024-12-21T12:12:45.123" v="2351" actId="1076"/>
          <ac:picMkLst>
            <pc:docMk/>
            <pc:sldMk cId="724306817" sldId="287"/>
            <ac:picMk id="10" creationId="{C779A8BD-6BC3-4CA2-B3FA-3611DF7988E7}"/>
          </ac:picMkLst>
        </pc:picChg>
        <pc:picChg chg="add del mod">
          <ac:chgData name="Lim Kelvin" userId="624f6ae12bb7b72b" providerId="LiveId" clId="{6185FF2B-8036-4105-8ADB-9F469B424A73}" dt="2024-12-20T13:18:01.279" v="2072" actId="1076"/>
          <ac:picMkLst>
            <pc:docMk/>
            <pc:sldMk cId="724306817" sldId="287"/>
            <ac:picMk id="12" creationId="{43EF699A-FF27-4593-AF24-B546ECA13A9A}"/>
          </ac:picMkLst>
        </pc:picChg>
        <pc:picChg chg="add mod">
          <ac:chgData name="Lim Kelvin" userId="624f6ae12bb7b72b" providerId="LiveId" clId="{6185FF2B-8036-4105-8ADB-9F469B424A73}" dt="2024-12-20T13:18:01.279" v="2072" actId="1076"/>
          <ac:picMkLst>
            <pc:docMk/>
            <pc:sldMk cId="724306817" sldId="287"/>
            <ac:picMk id="13" creationId="{0CCCA5AA-F9D8-4ADB-83CB-B22D47C49FC9}"/>
          </ac:picMkLst>
        </pc:picChg>
        <pc:picChg chg="add mod">
          <ac:chgData name="Lim Kelvin" userId="624f6ae12bb7b72b" providerId="LiveId" clId="{6185FF2B-8036-4105-8ADB-9F469B424A73}" dt="2024-12-20T13:18:01.279" v="2072" actId="1076"/>
          <ac:picMkLst>
            <pc:docMk/>
            <pc:sldMk cId="724306817" sldId="287"/>
            <ac:picMk id="15" creationId="{6FD69F0C-080F-4E30-9AAD-43088D3CC8E5}"/>
          </ac:picMkLst>
        </pc:picChg>
        <pc:picChg chg="add mod">
          <ac:chgData name="Lim Kelvin" userId="624f6ae12bb7b72b" providerId="LiveId" clId="{6185FF2B-8036-4105-8ADB-9F469B424A73}" dt="2024-12-20T13:18:01.279" v="2072" actId="1076"/>
          <ac:picMkLst>
            <pc:docMk/>
            <pc:sldMk cId="724306817" sldId="287"/>
            <ac:picMk id="19" creationId="{0247ABD2-8AEA-4310-86B7-1F6048599A76}"/>
          </ac:picMkLst>
        </pc:picChg>
        <pc:picChg chg="add mod">
          <ac:chgData name="Lim Kelvin" userId="624f6ae12bb7b72b" providerId="LiveId" clId="{6185FF2B-8036-4105-8ADB-9F469B424A73}" dt="2024-12-21T12:12:50.377" v="2352" actId="1076"/>
          <ac:picMkLst>
            <pc:docMk/>
            <pc:sldMk cId="724306817" sldId="287"/>
            <ac:picMk id="24" creationId="{815A72B3-6B3E-4B6B-B375-A480412DE8E1}"/>
          </ac:picMkLst>
        </pc:picChg>
        <pc:picChg chg="add mod">
          <ac:chgData name="Lim Kelvin" userId="624f6ae12bb7b72b" providerId="LiveId" clId="{6185FF2B-8036-4105-8ADB-9F469B424A73}" dt="2024-12-20T13:18:23.831" v="2077" actId="1076"/>
          <ac:picMkLst>
            <pc:docMk/>
            <pc:sldMk cId="724306817" sldId="287"/>
            <ac:picMk id="27" creationId="{A742BE41-86D3-463C-9C4D-19027C71C7E9}"/>
          </ac:picMkLst>
        </pc:picChg>
      </pc:sldChg>
      <pc:sldChg chg="addSp modSp add del mod">
        <pc:chgData name="Lim Kelvin" userId="624f6ae12bb7b72b" providerId="LiveId" clId="{6185FF2B-8036-4105-8ADB-9F469B424A73}" dt="2024-12-20T12:43:36.491" v="1523" actId="47"/>
        <pc:sldMkLst>
          <pc:docMk/>
          <pc:sldMk cId="4148972653" sldId="288"/>
        </pc:sldMkLst>
      </pc:sldChg>
      <pc:sldChg chg="addSp modSp add mod">
        <pc:chgData name="Lim Kelvin" userId="624f6ae12bb7b72b" providerId="LiveId" clId="{6185FF2B-8036-4105-8ADB-9F469B424A73}" dt="2024-12-20T12:44:02.374" v="1528" actId="1076"/>
        <pc:sldMkLst>
          <pc:docMk/>
          <pc:sldMk cId="117447334" sldId="289"/>
        </pc:sldMkLst>
        <pc:spChg chg="add mod">
          <ac:chgData name="Lim Kelvin" userId="624f6ae12bb7b72b" providerId="LiveId" clId="{6185FF2B-8036-4105-8ADB-9F469B424A73}" dt="2024-12-20T12:44:02.374" v="1528" actId="1076"/>
          <ac:spMkLst>
            <pc:docMk/>
            <pc:sldMk cId="117447334" sldId="289"/>
            <ac:spMk id="3" creationId="{85B5C729-C0B8-4206-9F9A-B801F7FCE63A}"/>
          </ac:spMkLst>
        </pc:spChg>
      </pc:sldChg>
      <pc:sldChg chg="modSp add del mod">
        <pc:chgData name="Lim Kelvin" userId="624f6ae12bb7b72b" providerId="LiveId" clId="{6185FF2B-8036-4105-8ADB-9F469B424A73}" dt="2024-12-21T12:02:56.935" v="2253" actId="47"/>
        <pc:sldMkLst>
          <pc:docMk/>
          <pc:sldMk cId="79213680" sldId="290"/>
        </pc:sldMkLst>
      </pc:sldChg>
      <pc:sldChg chg="addSp delSp modSp add mod ord">
        <pc:chgData name="Lim Kelvin" userId="624f6ae12bb7b72b" providerId="LiveId" clId="{6185FF2B-8036-4105-8ADB-9F469B424A73}" dt="2024-12-20T13:16:02.031" v="2023"/>
        <pc:sldMkLst>
          <pc:docMk/>
          <pc:sldMk cId="1824890281" sldId="291"/>
        </pc:sldMkLst>
        <pc:spChg chg="add mod">
          <ac:chgData name="Lim Kelvin" userId="624f6ae12bb7b72b" providerId="LiveId" clId="{6185FF2B-8036-4105-8ADB-9F469B424A73}" dt="2024-12-20T13:16:02.031" v="2023"/>
          <ac:spMkLst>
            <pc:docMk/>
            <pc:sldMk cId="1824890281" sldId="291"/>
            <ac:spMk id="4" creationId="{FE5D0866-60CC-42D6-8BFD-B669C3100D04}"/>
          </ac:spMkLst>
        </pc:spChg>
      </pc:sldChg>
      <pc:sldChg chg="modSp add mod">
        <pc:chgData name="Lim Kelvin" userId="624f6ae12bb7b72b" providerId="LiveId" clId="{6185FF2B-8036-4105-8ADB-9F469B424A73}" dt="2024-12-20T13:16:42.601" v="2065" actId="404"/>
        <pc:sldMkLst>
          <pc:docMk/>
          <pc:sldMk cId="2499818263" sldId="292"/>
        </pc:sldMkLst>
      </pc:sldChg>
      <pc:sldChg chg="modSp add del mod modTransition">
        <pc:chgData name="Lim Kelvin" userId="624f6ae12bb7b72b" providerId="LiveId" clId="{6185FF2B-8036-4105-8ADB-9F469B424A73}" dt="2024-12-21T12:07:53.282" v="2314" actId="47"/>
        <pc:sldMkLst>
          <pc:docMk/>
          <pc:sldMk cId="1079871850" sldId="293"/>
        </pc:sldMkLst>
        <pc:picChg chg="mod">
          <ac:chgData name="Lim Kelvin" userId="624f6ae12bb7b72b" providerId="LiveId" clId="{6185FF2B-8036-4105-8ADB-9F469B424A73}" dt="2024-12-21T12:00:56.656" v="2249" actId="1076"/>
          <ac:picMkLst>
            <pc:docMk/>
            <pc:sldMk cId="1079871850" sldId="293"/>
            <ac:picMk id="9" creationId="{751478B7-28C4-48C9-A8D7-F3F5067A0F23}"/>
          </ac:picMkLst>
        </pc:picChg>
      </pc:sldChg>
      <pc:sldChg chg="addSp modSp add del mod">
        <pc:chgData name="Lim Kelvin" userId="624f6ae12bb7b72b" providerId="LiveId" clId="{6185FF2B-8036-4105-8ADB-9F469B424A73}" dt="2024-12-21T12:05:50.059" v="2277" actId="47"/>
        <pc:sldMkLst>
          <pc:docMk/>
          <pc:sldMk cId="3964171758" sldId="294"/>
        </pc:sldMkLst>
        <pc:spChg chg="mod">
          <ac:chgData name="Lim Kelvin" userId="624f6ae12bb7b72b" providerId="LiveId" clId="{6185FF2B-8036-4105-8ADB-9F469B424A73}" dt="2024-12-21T12:04:38.265" v="2269"/>
          <ac:spMkLst>
            <pc:docMk/>
            <pc:sldMk cId="3964171758" sldId="294"/>
            <ac:spMk id="2" creationId="{87E43EB5-5994-45AC-879E-7194D387CEAA}"/>
          </ac:spMkLst>
        </pc:spChg>
        <pc:spChg chg="mod">
          <ac:chgData name="Lim Kelvin" userId="624f6ae12bb7b72b" providerId="LiveId" clId="{6185FF2B-8036-4105-8ADB-9F469B424A73}" dt="2024-12-21T12:04:38.265" v="2269"/>
          <ac:spMkLst>
            <pc:docMk/>
            <pc:sldMk cId="3964171758" sldId="294"/>
            <ac:spMk id="7" creationId="{23971DAA-655D-4F8D-B08B-8953D4EF6937}"/>
          </ac:spMkLst>
        </pc:spChg>
        <pc:spChg chg="add mod ord">
          <ac:chgData name="Lim Kelvin" userId="624f6ae12bb7b72b" providerId="LiveId" clId="{6185FF2B-8036-4105-8ADB-9F469B424A73}" dt="2024-12-21T12:05:04.763" v="2276" actId="1076"/>
          <ac:spMkLst>
            <pc:docMk/>
            <pc:sldMk cId="3964171758" sldId="294"/>
            <ac:spMk id="8" creationId="{733482E8-D37D-4621-8104-5F64234A327C}"/>
          </ac:spMkLst>
        </pc:spChg>
        <pc:spChg chg="mod">
          <ac:chgData name="Lim Kelvin" userId="624f6ae12bb7b72b" providerId="LiveId" clId="{6185FF2B-8036-4105-8ADB-9F469B424A73}" dt="2024-12-21T12:04:38.265" v="2269"/>
          <ac:spMkLst>
            <pc:docMk/>
            <pc:sldMk cId="3964171758" sldId="294"/>
            <ac:spMk id="9" creationId="{A35DB24C-5420-4C85-AAB7-F54D49EF2DB3}"/>
          </ac:spMkLst>
        </pc:spChg>
        <pc:grpChg chg="add mod">
          <ac:chgData name="Lim Kelvin" userId="624f6ae12bb7b72b" providerId="LiveId" clId="{6185FF2B-8036-4105-8ADB-9F469B424A73}" dt="2024-12-21T12:04:46.985" v="2272" actId="1076"/>
          <ac:grpSpMkLst>
            <pc:docMk/>
            <pc:sldMk cId="3964171758" sldId="294"/>
            <ac:grpSpMk id="3" creationId="{369A2A2A-E184-4640-A620-09F35BD76C8C}"/>
          </ac:grpSpMkLst>
        </pc:grpChg>
      </pc:sldChg>
      <pc:sldChg chg="modSp add del mod">
        <pc:chgData name="Lim Kelvin" userId="624f6ae12bb7b72b" providerId="LiveId" clId="{6185FF2B-8036-4105-8ADB-9F469B424A73}" dt="2024-12-21T12:06:58.478" v="2300" actId="1076"/>
        <pc:sldMkLst>
          <pc:docMk/>
          <pc:sldMk cId="1220389483" sldId="295"/>
        </pc:sldMkLst>
        <pc:spChg chg="mod">
          <ac:chgData name="Lim Kelvin" userId="624f6ae12bb7b72b" providerId="LiveId" clId="{6185FF2B-8036-4105-8ADB-9F469B424A73}" dt="2024-12-21T12:06:50.615" v="2296" actId="1076"/>
          <ac:spMkLst>
            <pc:docMk/>
            <pc:sldMk cId="1220389483" sldId="295"/>
            <ac:spMk id="2" creationId="{87E43EB5-5994-45AC-879E-7194D387CEAA}"/>
          </ac:spMkLst>
        </pc:spChg>
        <pc:grpChg chg="mod">
          <ac:chgData name="Lim Kelvin" userId="624f6ae12bb7b72b" providerId="LiveId" clId="{6185FF2B-8036-4105-8ADB-9F469B424A73}" dt="2024-12-21T12:06:58.478" v="2300" actId="1076"/>
          <ac:grpSpMkLst>
            <pc:docMk/>
            <pc:sldMk cId="1220389483" sldId="295"/>
            <ac:grpSpMk id="3" creationId="{369A2A2A-E184-4640-A620-09F35BD76C8C}"/>
          </ac:grpSpMkLst>
        </pc:grpChg>
      </pc:sldChg>
      <pc:sldChg chg="modSp add del mod">
        <pc:chgData name="Lim Kelvin" userId="624f6ae12bb7b72b" providerId="LiveId" clId="{6185FF2B-8036-4105-8ADB-9F469B424A73}" dt="2024-12-21T12:07:15.303" v="2304" actId="47"/>
        <pc:sldMkLst>
          <pc:docMk/>
          <pc:sldMk cId="823494367" sldId="296"/>
        </pc:sldMkLst>
        <pc:grpChg chg="mod">
          <ac:chgData name="Lim Kelvin" userId="624f6ae12bb7b72b" providerId="LiveId" clId="{6185FF2B-8036-4105-8ADB-9F469B424A73}" dt="2024-12-21T12:07:12.794" v="2303" actId="1076"/>
          <ac:grpSpMkLst>
            <pc:docMk/>
            <pc:sldMk cId="823494367" sldId="296"/>
            <ac:grpSpMk id="3" creationId="{369A2A2A-E184-4640-A620-09F35BD76C8C}"/>
          </ac:grpSpMkLst>
        </pc:grpChg>
      </pc:sldChg>
      <pc:sldChg chg="addSp delSp modSp add mod ord">
        <pc:chgData name="Lim Kelvin" userId="624f6ae12bb7b72b" providerId="LiveId" clId="{6185FF2B-8036-4105-8ADB-9F469B424A73}" dt="2024-12-21T12:08:30.812" v="2319" actId="14100"/>
        <pc:sldMkLst>
          <pc:docMk/>
          <pc:sldMk cId="2725090165" sldId="296"/>
        </pc:sldMkLst>
        <pc:spChg chg="del">
          <ac:chgData name="Lim Kelvin" userId="624f6ae12bb7b72b" providerId="LiveId" clId="{6185FF2B-8036-4105-8ADB-9F469B424A73}" dt="2024-12-21T12:07:44.412" v="2308" actId="478"/>
          <ac:spMkLst>
            <pc:docMk/>
            <pc:sldMk cId="2725090165" sldId="296"/>
            <ac:spMk id="3" creationId="{85B5C729-C0B8-4206-9F9A-B801F7FCE63A}"/>
          </ac:spMkLst>
        </pc:spChg>
        <pc:picChg chg="add mod">
          <ac:chgData name="Lim Kelvin" userId="624f6ae12bb7b72b" providerId="LiveId" clId="{6185FF2B-8036-4105-8ADB-9F469B424A73}" dt="2024-12-21T12:08:30.812" v="2319" actId="14100"/>
          <ac:picMkLst>
            <pc:docMk/>
            <pc:sldMk cId="2725090165" sldId="296"/>
            <ac:picMk id="4" creationId="{AEE3D789-32A3-4116-9890-0E86AA0196E0}"/>
          </ac:picMkLst>
        </pc:picChg>
      </pc:sldChg>
      <pc:sldChg chg="modSp add del mod">
        <pc:chgData name="Lim Kelvin" userId="624f6ae12bb7b72b" providerId="LiveId" clId="{6185FF2B-8036-4105-8ADB-9F469B424A73}" dt="2024-12-21T12:06:51.416" v="2298" actId="2890"/>
        <pc:sldMkLst>
          <pc:docMk/>
          <pc:sldMk cId="3042663295" sldId="296"/>
        </pc:sldMkLst>
        <pc:spChg chg="mod">
          <ac:chgData name="Lim Kelvin" userId="624f6ae12bb7b72b" providerId="LiveId" clId="{6185FF2B-8036-4105-8ADB-9F469B424A73}" dt="2024-12-21T12:06:50.131" v="2294" actId="1076"/>
          <ac:spMkLst>
            <pc:docMk/>
            <pc:sldMk cId="3042663295" sldId="296"/>
            <ac:spMk id="2" creationId="{87E43EB5-5994-45AC-879E-7194D387CEAA}"/>
          </ac:spMkLst>
        </pc:spChg>
        <pc:spChg chg="mod">
          <ac:chgData name="Lim Kelvin" userId="624f6ae12bb7b72b" providerId="LiveId" clId="{6185FF2B-8036-4105-8ADB-9F469B424A73}" dt="2024-12-21T12:06:49.829" v="2293" actId="1076"/>
          <ac:spMkLst>
            <pc:docMk/>
            <pc:sldMk cId="3042663295" sldId="296"/>
            <ac:spMk id="7" creationId="{23971DAA-655D-4F8D-B08B-8953D4EF6937}"/>
          </ac:spMkLst>
        </pc:spChg>
      </pc:sldChg>
      <pc:sldChg chg="addSp modSp add mod">
        <pc:chgData name="Lim Kelvin" userId="624f6ae12bb7b72b" providerId="LiveId" clId="{6185FF2B-8036-4105-8ADB-9F469B424A73}" dt="2024-12-21T12:10:08.318" v="2334" actId="1076"/>
        <pc:sldMkLst>
          <pc:docMk/>
          <pc:sldMk cId="2361083677" sldId="297"/>
        </pc:sldMkLst>
        <pc:picChg chg="mod">
          <ac:chgData name="Lim Kelvin" userId="624f6ae12bb7b72b" providerId="LiveId" clId="{6185FF2B-8036-4105-8ADB-9F469B424A73}" dt="2024-12-21T12:10:08.318" v="2334" actId="1076"/>
          <ac:picMkLst>
            <pc:docMk/>
            <pc:sldMk cId="2361083677" sldId="297"/>
            <ac:picMk id="4" creationId="{AEE3D789-32A3-4116-9890-0E86AA0196E0}"/>
          </ac:picMkLst>
        </pc:picChg>
        <pc:picChg chg="add mod">
          <ac:chgData name="Lim Kelvin" userId="624f6ae12bb7b72b" providerId="LiveId" clId="{6185FF2B-8036-4105-8ADB-9F469B424A73}" dt="2024-12-21T12:09:27.965" v="2331" actId="571"/>
          <ac:picMkLst>
            <pc:docMk/>
            <pc:sldMk cId="2361083677" sldId="297"/>
            <ac:picMk id="5" creationId="{0EC64B92-E32B-42F7-9DB0-0F2B1A90259F}"/>
          </ac:picMkLst>
        </pc:picChg>
      </pc:sldChg>
      <pc:sldChg chg="modSp add del mod">
        <pc:chgData name="Lim Kelvin" userId="624f6ae12bb7b72b" providerId="LiveId" clId="{6185FF2B-8036-4105-8ADB-9F469B424A73}" dt="2024-12-21T12:06:50.852" v="2297" actId="2890"/>
        <pc:sldMkLst>
          <pc:docMk/>
          <pc:sldMk cId="2987951398" sldId="297"/>
        </pc:sldMkLst>
        <pc:spChg chg="mod">
          <ac:chgData name="Lim Kelvin" userId="624f6ae12bb7b72b" providerId="LiveId" clId="{6185FF2B-8036-4105-8ADB-9F469B424A73}" dt="2024-12-21T12:06:48.404" v="2292" actId="1076"/>
          <ac:spMkLst>
            <pc:docMk/>
            <pc:sldMk cId="2987951398" sldId="297"/>
            <ac:spMk id="2" creationId="{87E43EB5-5994-45AC-879E-7194D387CEAA}"/>
          </ac:spMkLst>
        </pc:spChg>
        <pc:spChg chg="mod">
          <ac:chgData name="Lim Kelvin" userId="624f6ae12bb7b72b" providerId="LiveId" clId="{6185FF2B-8036-4105-8ADB-9F469B424A73}" dt="2024-12-21T12:06:48.070" v="2291" actId="1076"/>
          <ac:spMkLst>
            <pc:docMk/>
            <pc:sldMk cId="2987951398" sldId="297"/>
            <ac:spMk id="7" creationId="{23971DAA-655D-4F8D-B08B-8953D4EF6937}"/>
          </ac:spMkLst>
        </pc:spChg>
        <pc:spChg chg="mod">
          <ac:chgData name="Lim Kelvin" userId="624f6ae12bb7b72b" providerId="LiveId" clId="{6185FF2B-8036-4105-8ADB-9F469B424A73}" dt="2024-12-21T12:06:47.754" v="2290" actId="1076"/>
          <ac:spMkLst>
            <pc:docMk/>
            <pc:sldMk cId="2987951398" sldId="297"/>
            <ac:spMk id="9" creationId="{A35DB24C-5420-4C85-AAB7-F54D49EF2DB3}"/>
          </ac:spMkLst>
        </pc:spChg>
      </pc:sldChg>
      <pc:sldChg chg="modSp add del mod">
        <pc:chgData name="Lim Kelvin" userId="624f6ae12bb7b72b" providerId="LiveId" clId="{6185FF2B-8036-4105-8ADB-9F469B424A73}" dt="2024-12-21T12:10:25.585" v="2336" actId="1076"/>
        <pc:sldMkLst>
          <pc:docMk/>
          <pc:sldMk cId="1415293658" sldId="298"/>
        </pc:sldMkLst>
        <pc:picChg chg="mod">
          <ac:chgData name="Lim Kelvin" userId="624f6ae12bb7b72b" providerId="LiveId" clId="{6185FF2B-8036-4105-8ADB-9F469B424A73}" dt="2024-12-21T12:10:25.585" v="2336" actId="1076"/>
          <ac:picMkLst>
            <pc:docMk/>
            <pc:sldMk cId="1415293658" sldId="298"/>
            <ac:picMk id="4" creationId="{AEE3D789-32A3-4116-9890-0E86AA0196E0}"/>
          </ac:picMkLst>
        </pc:picChg>
      </pc:sldChg>
      <pc:sldChg chg="delSp add mod ord">
        <pc:chgData name="Lim Kelvin" userId="624f6ae12bb7b72b" providerId="LiveId" clId="{6185FF2B-8036-4105-8ADB-9F469B424A73}" dt="2024-12-21T12:16:10.427" v="2383"/>
        <pc:sldMkLst>
          <pc:docMk/>
          <pc:sldMk cId="497070582" sldId="299"/>
        </pc:sldMkLst>
        <pc:spChg chg="del">
          <ac:chgData name="Lim Kelvin" userId="624f6ae12bb7b72b" providerId="LiveId" clId="{6185FF2B-8036-4105-8ADB-9F469B424A73}" dt="2024-12-21T12:16:08.496" v="2381" actId="478"/>
          <ac:spMkLst>
            <pc:docMk/>
            <pc:sldMk cId="497070582" sldId="299"/>
            <ac:spMk id="3" creationId="{85B5C729-C0B8-4206-9F9A-B801F7FCE63A}"/>
          </ac:spMkLst>
        </pc:spChg>
      </pc:sldChg>
      <pc:sldChg chg="add">
        <pc:chgData name="Lim Kelvin" userId="624f6ae12bb7b72b" providerId="LiveId" clId="{6185FF2B-8036-4105-8ADB-9F469B424A73}" dt="2024-12-21T12:16:11.344" v="2384" actId="2890"/>
        <pc:sldMkLst>
          <pc:docMk/>
          <pc:sldMk cId="4227735067" sldId="300"/>
        </pc:sldMkLst>
      </pc:sldChg>
      <pc:sldChg chg="modSp add mod ord">
        <pc:chgData name="Lim Kelvin" userId="624f6ae12bb7b72b" providerId="LiveId" clId="{6185FF2B-8036-4105-8ADB-9F469B424A73}" dt="2024-12-21T12:17:00.294" v="2404" actId="1076"/>
        <pc:sldMkLst>
          <pc:docMk/>
          <pc:sldMk cId="840083161" sldId="301"/>
        </pc:sldMkLst>
        <pc:spChg chg="mod">
          <ac:chgData name="Lim Kelvin" userId="624f6ae12bb7b72b" providerId="LiveId" clId="{6185FF2B-8036-4105-8ADB-9F469B424A73}" dt="2024-12-21T12:17:00.294" v="2404" actId="1076"/>
          <ac:spMkLst>
            <pc:docMk/>
            <pc:sldMk cId="840083161" sldId="301"/>
            <ac:spMk id="3" creationId="{D818404A-881A-4BE3-B2D0-B65785486226}"/>
          </ac:spMkLst>
        </pc:spChg>
        <pc:picChg chg="mod">
          <ac:chgData name="Lim Kelvin" userId="624f6ae12bb7b72b" providerId="LiveId" clId="{6185FF2B-8036-4105-8ADB-9F469B424A73}" dt="2024-12-21T12:16:48.251" v="2402" actId="1076"/>
          <ac:picMkLst>
            <pc:docMk/>
            <pc:sldMk cId="840083161" sldId="301"/>
            <ac:picMk id="6" creationId="{A7404CD2-8F3E-4464-B8C9-8017928022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123C1-E92C-4368-8144-2E36EFBB5485}" type="datetimeFigureOut">
              <a:rPr lang="zh-TW" altLang="en-US" smtClean="0"/>
              <a:t>2024/12/22</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88C7-906C-4FDE-BCA2-BCE5D90118F9}" type="slidenum">
              <a:rPr lang="zh-TW" altLang="en-US" smtClean="0"/>
              <a:t>‹#›</a:t>
            </a:fld>
            <a:endParaRPr lang="zh-TW" altLang="en-US"/>
          </a:p>
        </p:txBody>
      </p:sp>
    </p:spTree>
    <p:extLst>
      <p:ext uri="{BB962C8B-B14F-4D97-AF65-F5344CB8AC3E}">
        <p14:creationId xmlns:p14="http://schemas.microsoft.com/office/powerpoint/2010/main" val="188510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9</a:t>
            </a:fld>
            <a:endParaRPr lang="zh-TW" altLang="en-US"/>
          </a:p>
        </p:txBody>
      </p:sp>
    </p:spTree>
    <p:extLst>
      <p:ext uri="{BB962C8B-B14F-4D97-AF65-F5344CB8AC3E}">
        <p14:creationId xmlns:p14="http://schemas.microsoft.com/office/powerpoint/2010/main" val="3789580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27</a:t>
            </a:fld>
            <a:endParaRPr lang="zh-TW" altLang="en-US"/>
          </a:p>
        </p:txBody>
      </p:sp>
    </p:spTree>
    <p:extLst>
      <p:ext uri="{BB962C8B-B14F-4D97-AF65-F5344CB8AC3E}">
        <p14:creationId xmlns:p14="http://schemas.microsoft.com/office/powerpoint/2010/main" val="171976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28</a:t>
            </a:fld>
            <a:endParaRPr lang="zh-TW" altLang="en-US"/>
          </a:p>
        </p:txBody>
      </p:sp>
    </p:spTree>
    <p:extLst>
      <p:ext uri="{BB962C8B-B14F-4D97-AF65-F5344CB8AC3E}">
        <p14:creationId xmlns:p14="http://schemas.microsoft.com/office/powerpoint/2010/main" val="251461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35</a:t>
            </a:fld>
            <a:endParaRPr lang="zh-TW" altLang="en-US"/>
          </a:p>
        </p:txBody>
      </p:sp>
    </p:spTree>
    <p:extLst>
      <p:ext uri="{BB962C8B-B14F-4D97-AF65-F5344CB8AC3E}">
        <p14:creationId xmlns:p14="http://schemas.microsoft.com/office/powerpoint/2010/main" val="311566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51</a:t>
            </a:fld>
            <a:endParaRPr lang="zh-TW" altLang="en-US"/>
          </a:p>
        </p:txBody>
      </p:sp>
    </p:spTree>
    <p:extLst>
      <p:ext uri="{BB962C8B-B14F-4D97-AF65-F5344CB8AC3E}">
        <p14:creationId xmlns:p14="http://schemas.microsoft.com/office/powerpoint/2010/main" val="3621845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52</a:t>
            </a:fld>
            <a:endParaRPr lang="zh-TW" altLang="en-US"/>
          </a:p>
        </p:txBody>
      </p:sp>
    </p:spTree>
    <p:extLst>
      <p:ext uri="{BB962C8B-B14F-4D97-AF65-F5344CB8AC3E}">
        <p14:creationId xmlns:p14="http://schemas.microsoft.com/office/powerpoint/2010/main" val="30578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53</a:t>
            </a:fld>
            <a:endParaRPr lang="zh-TW" altLang="en-US"/>
          </a:p>
        </p:txBody>
      </p:sp>
    </p:spTree>
    <p:extLst>
      <p:ext uri="{BB962C8B-B14F-4D97-AF65-F5344CB8AC3E}">
        <p14:creationId xmlns:p14="http://schemas.microsoft.com/office/powerpoint/2010/main" val="3594697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54</a:t>
            </a:fld>
            <a:endParaRPr lang="zh-TW" altLang="en-US"/>
          </a:p>
        </p:txBody>
      </p:sp>
    </p:spTree>
    <p:extLst>
      <p:ext uri="{BB962C8B-B14F-4D97-AF65-F5344CB8AC3E}">
        <p14:creationId xmlns:p14="http://schemas.microsoft.com/office/powerpoint/2010/main" val="188066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55</a:t>
            </a:fld>
            <a:endParaRPr lang="zh-TW" altLang="en-US"/>
          </a:p>
        </p:txBody>
      </p:sp>
    </p:spTree>
    <p:extLst>
      <p:ext uri="{BB962C8B-B14F-4D97-AF65-F5344CB8AC3E}">
        <p14:creationId xmlns:p14="http://schemas.microsoft.com/office/powerpoint/2010/main" val="3588467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56</a:t>
            </a:fld>
            <a:endParaRPr lang="zh-TW" altLang="en-US"/>
          </a:p>
        </p:txBody>
      </p:sp>
    </p:spTree>
    <p:extLst>
      <p:ext uri="{BB962C8B-B14F-4D97-AF65-F5344CB8AC3E}">
        <p14:creationId xmlns:p14="http://schemas.microsoft.com/office/powerpoint/2010/main" val="2871869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57</a:t>
            </a:fld>
            <a:endParaRPr lang="zh-TW" altLang="en-US"/>
          </a:p>
        </p:txBody>
      </p:sp>
    </p:spTree>
    <p:extLst>
      <p:ext uri="{BB962C8B-B14F-4D97-AF65-F5344CB8AC3E}">
        <p14:creationId xmlns:p14="http://schemas.microsoft.com/office/powerpoint/2010/main" val="416695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13</a:t>
            </a:fld>
            <a:endParaRPr lang="zh-TW" altLang="en-US"/>
          </a:p>
        </p:txBody>
      </p:sp>
    </p:spTree>
    <p:extLst>
      <p:ext uri="{BB962C8B-B14F-4D97-AF65-F5344CB8AC3E}">
        <p14:creationId xmlns:p14="http://schemas.microsoft.com/office/powerpoint/2010/main" val="326588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58</a:t>
            </a:fld>
            <a:endParaRPr lang="zh-TW" altLang="en-US"/>
          </a:p>
        </p:txBody>
      </p:sp>
    </p:spTree>
    <p:extLst>
      <p:ext uri="{BB962C8B-B14F-4D97-AF65-F5344CB8AC3E}">
        <p14:creationId xmlns:p14="http://schemas.microsoft.com/office/powerpoint/2010/main" val="358960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59</a:t>
            </a:fld>
            <a:endParaRPr lang="zh-TW" altLang="en-US"/>
          </a:p>
        </p:txBody>
      </p:sp>
    </p:spTree>
    <p:extLst>
      <p:ext uri="{BB962C8B-B14F-4D97-AF65-F5344CB8AC3E}">
        <p14:creationId xmlns:p14="http://schemas.microsoft.com/office/powerpoint/2010/main" val="253881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60</a:t>
            </a:fld>
            <a:endParaRPr lang="zh-TW" altLang="en-US"/>
          </a:p>
        </p:txBody>
      </p:sp>
    </p:spTree>
    <p:extLst>
      <p:ext uri="{BB962C8B-B14F-4D97-AF65-F5344CB8AC3E}">
        <p14:creationId xmlns:p14="http://schemas.microsoft.com/office/powerpoint/2010/main" val="132210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61</a:t>
            </a:fld>
            <a:endParaRPr lang="zh-TW" altLang="en-US"/>
          </a:p>
        </p:txBody>
      </p:sp>
    </p:spTree>
    <p:extLst>
      <p:ext uri="{BB962C8B-B14F-4D97-AF65-F5344CB8AC3E}">
        <p14:creationId xmlns:p14="http://schemas.microsoft.com/office/powerpoint/2010/main" val="294637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62</a:t>
            </a:fld>
            <a:endParaRPr lang="zh-TW" altLang="en-US"/>
          </a:p>
        </p:txBody>
      </p:sp>
    </p:spTree>
    <p:extLst>
      <p:ext uri="{BB962C8B-B14F-4D97-AF65-F5344CB8AC3E}">
        <p14:creationId xmlns:p14="http://schemas.microsoft.com/office/powerpoint/2010/main" val="9230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63</a:t>
            </a:fld>
            <a:endParaRPr lang="zh-TW" altLang="en-US"/>
          </a:p>
        </p:txBody>
      </p:sp>
    </p:spTree>
    <p:extLst>
      <p:ext uri="{BB962C8B-B14F-4D97-AF65-F5344CB8AC3E}">
        <p14:creationId xmlns:p14="http://schemas.microsoft.com/office/powerpoint/2010/main" val="2801203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64</a:t>
            </a:fld>
            <a:endParaRPr lang="zh-TW" altLang="en-US"/>
          </a:p>
        </p:txBody>
      </p:sp>
    </p:spTree>
    <p:extLst>
      <p:ext uri="{BB962C8B-B14F-4D97-AF65-F5344CB8AC3E}">
        <p14:creationId xmlns:p14="http://schemas.microsoft.com/office/powerpoint/2010/main" val="1960696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65</a:t>
            </a:fld>
            <a:endParaRPr lang="zh-TW" altLang="en-US"/>
          </a:p>
        </p:txBody>
      </p:sp>
    </p:spTree>
    <p:extLst>
      <p:ext uri="{BB962C8B-B14F-4D97-AF65-F5344CB8AC3E}">
        <p14:creationId xmlns:p14="http://schemas.microsoft.com/office/powerpoint/2010/main" val="1723088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69</a:t>
            </a:fld>
            <a:endParaRPr lang="zh-TW" altLang="en-US"/>
          </a:p>
        </p:txBody>
      </p:sp>
    </p:spTree>
    <p:extLst>
      <p:ext uri="{BB962C8B-B14F-4D97-AF65-F5344CB8AC3E}">
        <p14:creationId xmlns:p14="http://schemas.microsoft.com/office/powerpoint/2010/main" val="1920020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20</a:t>
            </a:fld>
            <a:endParaRPr lang="zh-TW" altLang="en-US"/>
          </a:p>
        </p:txBody>
      </p:sp>
    </p:spTree>
    <p:extLst>
      <p:ext uri="{BB962C8B-B14F-4D97-AF65-F5344CB8AC3E}">
        <p14:creationId xmlns:p14="http://schemas.microsoft.com/office/powerpoint/2010/main" val="71384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21</a:t>
            </a:fld>
            <a:endParaRPr lang="zh-TW" altLang="en-US"/>
          </a:p>
        </p:txBody>
      </p:sp>
    </p:spTree>
    <p:extLst>
      <p:ext uri="{BB962C8B-B14F-4D97-AF65-F5344CB8AC3E}">
        <p14:creationId xmlns:p14="http://schemas.microsoft.com/office/powerpoint/2010/main" val="202169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22</a:t>
            </a:fld>
            <a:endParaRPr lang="zh-TW" altLang="en-US"/>
          </a:p>
        </p:txBody>
      </p:sp>
    </p:spTree>
    <p:extLst>
      <p:ext uri="{BB962C8B-B14F-4D97-AF65-F5344CB8AC3E}">
        <p14:creationId xmlns:p14="http://schemas.microsoft.com/office/powerpoint/2010/main" val="397412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23</a:t>
            </a:fld>
            <a:endParaRPr lang="zh-TW" altLang="en-US"/>
          </a:p>
        </p:txBody>
      </p:sp>
    </p:spTree>
    <p:extLst>
      <p:ext uri="{BB962C8B-B14F-4D97-AF65-F5344CB8AC3E}">
        <p14:creationId xmlns:p14="http://schemas.microsoft.com/office/powerpoint/2010/main" val="157131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24</a:t>
            </a:fld>
            <a:endParaRPr lang="zh-TW" altLang="en-US"/>
          </a:p>
        </p:txBody>
      </p:sp>
    </p:spTree>
    <p:extLst>
      <p:ext uri="{BB962C8B-B14F-4D97-AF65-F5344CB8AC3E}">
        <p14:creationId xmlns:p14="http://schemas.microsoft.com/office/powerpoint/2010/main" val="90367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25</a:t>
            </a:fld>
            <a:endParaRPr lang="zh-TW" altLang="en-US"/>
          </a:p>
        </p:txBody>
      </p:sp>
    </p:spTree>
    <p:extLst>
      <p:ext uri="{BB962C8B-B14F-4D97-AF65-F5344CB8AC3E}">
        <p14:creationId xmlns:p14="http://schemas.microsoft.com/office/powerpoint/2010/main" val="372506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26</a:t>
            </a:fld>
            <a:endParaRPr lang="zh-TW" altLang="en-US"/>
          </a:p>
        </p:txBody>
      </p:sp>
    </p:spTree>
    <p:extLst>
      <p:ext uri="{BB962C8B-B14F-4D97-AF65-F5344CB8AC3E}">
        <p14:creationId xmlns:p14="http://schemas.microsoft.com/office/powerpoint/2010/main" val="116213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DFC1-861E-4D82-89B0-44603199CC31}"/>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79440C77-28F8-484E-85F7-827ECA0A3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F7F097BA-F462-417C-8B63-D5339DBD201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2617F64C-4220-4CAE-AA3A-3F78BAD8C6B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2F72F08-9686-4F5A-9909-B61DD892924B}"/>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33471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2D3E-A5EB-47AF-AF8E-7B77EE7EAECE}"/>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E4A15D-2F00-4D51-9282-41FFE0604FE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4FF6EC47-2553-4A8F-899A-BAE51D579A30}"/>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9970389F-19EB-4570-AD85-D6F224950D21}"/>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B5F95ADD-616E-4620-A5C1-B4998B84694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95686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B4E0F-3EA3-406D-8719-9B39F585A180}"/>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8D57F0-B78F-402E-B5E9-9A36C999BA12}"/>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216F5E-B540-4774-8499-090264E57D7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0FD7BF9C-E380-4637-AB69-0DD4B9EDD69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6441C195-C707-48DE-B2CD-E4F79DC147D3}"/>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48351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2229-F4BB-48AD-A4B9-ED572ABF5BF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6632C472-B78F-468F-BC4B-9952AED3CCF6}"/>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6CE7295-2699-41D9-BF74-37D9A10ADEEC}"/>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A3794661-C7F9-400C-B5A2-4AFB0D32917B}"/>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EF5A316D-50F6-4D11-B5FC-0D068CF02B9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66768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F70B-AA68-4979-B654-AFCBD421AD97}"/>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E53792A-3B78-461A-9FF7-763B5B38C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CD2210AC-1EE5-4BFD-A76F-5725C24A36A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A39CE0A5-1F6E-4F52-80D1-C06A79651FC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F7F0748D-DF2B-4097-841C-7A74F216CE18}"/>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05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767-821C-484B-8F54-CD9691B91C2A}"/>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E8D4151-6FA7-4ABB-B844-739C82D2F56C}"/>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8B9822BD-20C4-4664-9493-22B6ECA6DBA8}"/>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099B53D2-E8BD-4D57-A62B-CE67323E6FF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90BD0CA4-A2F0-43BB-9C4E-6679932CAD7D}"/>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09388584-C4E2-4C50-89DF-E4D82E502746}"/>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57735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4ADD-FF64-4FA2-8127-079A6A3B24A7}"/>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BAF90E20-6996-40A7-A3A8-AB22BD8B4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3EE71E55-67F3-4D65-B9AD-B39057783022}"/>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A530263A-A022-483B-8DA1-E44CE7E44E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BEF647D9-A580-44ED-940D-B4ACC83C378A}"/>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97AF1333-DB61-493A-9B05-13BFC879777F}"/>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8" name="Footer Placeholder 7">
            <a:extLst>
              <a:ext uri="{FF2B5EF4-FFF2-40B4-BE49-F238E27FC236}">
                <a16:creationId xmlns:a16="http://schemas.microsoft.com/office/drawing/2014/main" id="{8BAE8A07-8E04-4729-AA66-389877337C2A}"/>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920F6053-40A6-4EE8-848D-CA5BFE4084F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36512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352F-9FB0-4A66-8C01-9B8961CF7780}"/>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84DAD7F-A639-4625-91B1-4EC12D836758}"/>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4" name="Footer Placeholder 3">
            <a:extLst>
              <a:ext uri="{FF2B5EF4-FFF2-40B4-BE49-F238E27FC236}">
                <a16:creationId xmlns:a16="http://schemas.microsoft.com/office/drawing/2014/main" id="{F99ED5C6-2393-438E-8DA3-DEF7A3B47BFA}"/>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1F15F5F9-C0A9-427E-9D2B-26406251D9E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55964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33609-B8BE-4FF9-B1E1-84074DC04497}"/>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3" name="Footer Placeholder 2">
            <a:extLst>
              <a:ext uri="{FF2B5EF4-FFF2-40B4-BE49-F238E27FC236}">
                <a16:creationId xmlns:a16="http://schemas.microsoft.com/office/drawing/2014/main" id="{11D55A4D-FE1A-413D-8264-485F5CA8CD43}"/>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C96A76A9-DE4E-4812-8098-F71C2AFF28B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4039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8504-EFE1-43E6-A2B4-271FBA7D4F0A}"/>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712C588D-EF4B-465F-BAAF-700392F0F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52304F1-4C67-4912-B6FD-FFA02A60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AE63B22E-5F1B-4C54-9C05-73F4C3347E20}"/>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C3719A2A-837F-45C7-B7A8-214B84A14344}"/>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4D042263-86C1-4418-A3C4-AB6F6F05F9D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408606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EEDD-7106-4E62-B504-B7BCC8A0033F}"/>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C191B2D4-0001-4BA8-94D3-B0EF55D82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0FC2BFD1-E397-44F4-B10A-DE520124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2EA1595D-4F53-43AE-AE62-8F514C079AD5}"/>
              </a:ext>
            </a:extLst>
          </p:cNvPr>
          <p:cNvSpPr>
            <a:spLocks noGrp="1"/>
          </p:cNvSpPr>
          <p:nvPr>
            <p:ph type="dt" sz="half" idx="10"/>
          </p:nvPr>
        </p:nvSpPr>
        <p:spPr/>
        <p:txBody>
          <a:bodyPr/>
          <a:lstStyle/>
          <a:p>
            <a:fld id="{1BF9D96F-A1FB-4CE3-B984-71774A14217D}" type="datetimeFigureOut">
              <a:rPr lang="zh-TW" altLang="en-US" smtClean="0"/>
              <a:t>2024/12/22</a:t>
            </a:fld>
            <a:endParaRPr lang="zh-TW" altLang="en-US"/>
          </a:p>
        </p:txBody>
      </p:sp>
      <p:sp>
        <p:nvSpPr>
          <p:cNvPr id="6" name="Footer Placeholder 5">
            <a:extLst>
              <a:ext uri="{FF2B5EF4-FFF2-40B4-BE49-F238E27FC236}">
                <a16:creationId xmlns:a16="http://schemas.microsoft.com/office/drawing/2014/main" id="{55314B70-9ED1-4ED9-AC7E-7EE707E90D4C}"/>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74A8543B-AEEC-45FE-B662-696D25BABF5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5256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583B8-A3F2-4A69-A259-FEB4A55FF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5883D0CB-72D4-4959-8F9C-5A1121C9F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83634D-4CD4-4724-8CCE-698E37132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9D96F-A1FB-4CE3-B984-71774A14217D}" type="datetimeFigureOut">
              <a:rPr lang="zh-TW" altLang="en-US" smtClean="0"/>
              <a:t>2024/12/22</a:t>
            </a:fld>
            <a:endParaRPr lang="zh-TW" altLang="en-US"/>
          </a:p>
        </p:txBody>
      </p:sp>
      <p:sp>
        <p:nvSpPr>
          <p:cNvPr id="5" name="Footer Placeholder 4">
            <a:extLst>
              <a:ext uri="{FF2B5EF4-FFF2-40B4-BE49-F238E27FC236}">
                <a16:creationId xmlns:a16="http://schemas.microsoft.com/office/drawing/2014/main" id="{CB853228-D210-4CE2-A14E-D2D6947C6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3CC0D129-2B13-40BF-8DAA-B9675E219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37504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miro.com/app/board/uXjVL9s4nWg=/" TargetMode="External"/><Relationship Id="rId4" Type="http://schemas.openxmlformats.org/officeDocument/2006/relationships/hyperlink" Target="https://github.com/weisiangXD/PythonFinalProject2024" TargetMode="Externa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8.sv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8.sv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8.sv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35146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3352800"/>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4389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395741"/>
            <a:ext cx="9288520" cy="21043483"/>
          </a:xfrm>
          <a:prstGeom prst="rect">
            <a:avLst/>
          </a:prstGeom>
        </p:spPr>
      </p:pic>
      <p:sp>
        <p:nvSpPr>
          <p:cNvPr id="5" name="Rectangle: Rounded Corners 4">
            <a:extLst>
              <a:ext uri="{FF2B5EF4-FFF2-40B4-BE49-F238E27FC236}">
                <a16:creationId xmlns:a16="http://schemas.microsoft.com/office/drawing/2014/main" id="{77D9EBD9-B2D7-438D-B1CF-EAB9884D0A8E}"/>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435CA43C-4C97-4C21-A1C8-0CB64117B860}"/>
              </a:ext>
            </a:extLst>
          </p:cNvPr>
          <p:cNvSpPr txBox="1"/>
          <p:nvPr/>
        </p:nvSpPr>
        <p:spPr>
          <a:xfrm>
            <a:off x="2520692" y="252463"/>
            <a:ext cx="740652"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1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613D34C8-6D22-4B7A-8E66-14B94F116664}"/>
              </a:ext>
            </a:extLst>
          </p:cNvPr>
          <p:cNvGrpSpPr/>
          <p:nvPr/>
        </p:nvGrpSpPr>
        <p:grpSpPr>
          <a:xfrm>
            <a:off x="862608" y="680150"/>
            <a:ext cx="2290168" cy="226847"/>
            <a:chOff x="862608" y="680150"/>
            <a:chExt cx="2290168" cy="226847"/>
          </a:xfrm>
        </p:grpSpPr>
        <p:sp>
          <p:nvSpPr>
            <p:cNvPr id="13" name="Rectangle: Rounded Corners 12">
              <a:extLst>
                <a:ext uri="{FF2B5EF4-FFF2-40B4-BE49-F238E27FC236}">
                  <a16:creationId xmlns:a16="http://schemas.microsoft.com/office/drawing/2014/main" id="{CBD16DE9-5933-4960-9480-A2CC7C55DCB2}"/>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21B8A1DB-D3B0-4FE8-923F-3F1D7E6735B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1132C59F-0B51-4960-BA8B-EAC70625BE97}"/>
              </a:ext>
            </a:extLst>
          </p:cNvPr>
          <p:cNvGrpSpPr/>
          <p:nvPr/>
        </p:nvGrpSpPr>
        <p:grpSpPr>
          <a:xfrm>
            <a:off x="2865611" y="417313"/>
            <a:ext cx="3230389" cy="3012380"/>
            <a:chOff x="2865611" y="417313"/>
            <a:chExt cx="3230389" cy="3012380"/>
          </a:xfrm>
        </p:grpSpPr>
        <p:cxnSp>
          <p:nvCxnSpPr>
            <p:cNvPr id="10" name="Straight Connector 9">
              <a:extLst>
                <a:ext uri="{FF2B5EF4-FFF2-40B4-BE49-F238E27FC236}">
                  <a16:creationId xmlns:a16="http://schemas.microsoft.com/office/drawing/2014/main" id="{BA9B9B7D-A293-48E7-8115-DC5442E7B5D6}"/>
                </a:ext>
              </a:extLst>
            </p:cNvPr>
            <p:cNvCxnSpPr>
              <a:cxnSpLocks/>
            </p:cNvCxnSpPr>
            <p:nvPr/>
          </p:nvCxnSpPr>
          <p:spPr>
            <a:xfrm>
              <a:off x="3676650" y="876391"/>
              <a:ext cx="0" cy="2552609"/>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2B704B-884F-44F3-B545-571CAF4CC791}"/>
                </a:ext>
              </a:extLst>
            </p:cNvPr>
            <p:cNvCxnSpPr>
              <a:cxnSpLocks/>
            </p:cNvCxnSpPr>
            <p:nvPr/>
          </p:nvCxnSpPr>
          <p:spPr>
            <a:xfrm flipH="1">
              <a:off x="2865611" y="3429693"/>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F24FDE-53D6-4BF2-B0CB-AC3F64609FB2}"/>
                </a:ext>
              </a:extLst>
            </p:cNvPr>
            <p:cNvCxnSpPr>
              <a:cxnSpLocks/>
            </p:cNvCxnSpPr>
            <p:nvPr/>
          </p:nvCxnSpPr>
          <p:spPr>
            <a:xfrm flipH="1">
              <a:off x="5779420" y="4173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2D9DE9-8D7C-4FA9-B6E4-5B322D1B04D4}"/>
                </a:ext>
              </a:extLst>
            </p:cNvPr>
            <p:cNvCxnSpPr>
              <a:cxnSpLocks/>
            </p:cNvCxnSpPr>
            <p:nvPr/>
          </p:nvCxnSpPr>
          <p:spPr>
            <a:xfrm>
              <a:off x="5779420" y="417313"/>
              <a:ext cx="0" cy="66198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13B455-8A00-4155-B2D9-C64E6D19650C}"/>
                </a:ext>
              </a:extLst>
            </p:cNvPr>
            <p:cNvCxnSpPr>
              <a:cxnSpLocks/>
            </p:cNvCxnSpPr>
            <p:nvPr/>
          </p:nvCxnSpPr>
          <p:spPr>
            <a:xfrm flipH="1">
              <a:off x="3676650" y="8763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8C2950-9566-4478-8705-024975942437}"/>
                </a:ext>
              </a:extLst>
            </p:cNvPr>
            <p:cNvCxnSpPr>
              <a:cxnSpLocks/>
            </p:cNvCxnSpPr>
            <p:nvPr/>
          </p:nvCxnSpPr>
          <p:spPr>
            <a:xfrm flipH="1">
              <a:off x="5779420" y="10793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4899FB2-D073-4E67-9A7A-17B263C8D087}"/>
              </a:ext>
            </a:extLst>
          </p:cNvPr>
          <p:cNvGrpSpPr/>
          <p:nvPr/>
        </p:nvGrpSpPr>
        <p:grpSpPr>
          <a:xfrm>
            <a:off x="2863356" y="1538377"/>
            <a:ext cx="3230389" cy="1887737"/>
            <a:chOff x="2865610" y="1541263"/>
            <a:chExt cx="3230389" cy="1887737"/>
          </a:xfrm>
        </p:grpSpPr>
        <p:cxnSp>
          <p:nvCxnSpPr>
            <p:cNvPr id="20" name="Straight Connector 19">
              <a:extLst>
                <a:ext uri="{FF2B5EF4-FFF2-40B4-BE49-F238E27FC236}">
                  <a16:creationId xmlns:a16="http://schemas.microsoft.com/office/drawing/2014/main" id="{539C1616-C284-49B0-A524-90BF093464BF}"/>
                </a:ext>
              </a:extLst>
            </p:cNvPr>
            <p:cNvCxnSpPr>
              <a:cxnSpLocks/>
            </p:cNvCxnSpPr>
            <p:nvPr/>
          </p:nvCxnSpPr>
          <p:spPr>
            <a:xfrm>
              <a:off x="5779420" y="1541263"/>
              <a:ext cx="0" cy="122733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0A7B3B-DC90-4885-98E2-06613C35819F}"/>
                </a:ext>
              </a:extLst>
            </p:cNvPr>
            <p:cNvCxnSpPr>
              <a:cxnSpLocks/>
            </p:cNvCxnSpPr>
            <p:nvPr/>
          </p:nvCxnSpPr>
          <p:spPr>
            <a:xfrm flipH="1">
              <a:off x="3676649" y="2632780"/>
              <a:ext cx="210051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EC8CE-70CE-4A26-9560-F13C127C313F}"/>
                </a:ext>
              </a:extLst>
            </p:cNvPr>
            <p:cNvCxnSpPr>
              <a:cxnSpLocks/>
            </p:cNvCxnSpPr>
            <p:nvPr/>
          </p:nvCxnSpPr>
          <p:spPr>
            <a:xfrm flipH="1">
              <a:off x="5779419" y="15412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1B0D1-002A-4560-95F4-6176213E64AB}"/>
                </a:ext>
              </a:extLst>
            </p:cNvPr>
            <p:cNvCxnSpPr>
              <a:cxnSpLocks/>
            </p:cNvCxnSpPr>
            <p:nvPr/>
          </p:nvCxnSpPr>
          <p:spPr>
            <a:xfrm flipH="1">
              <a:off x="5771274" y="27686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18D660-C649-4F9A-AE1B-4BA13BDEE7D4}"/>
                </a:ext>
              </a:extLst>
            </p:cNvPr>
            <p:cNvCxnSpPr>
              <a:cxnSpLocks/>
            </p:cNvCxnSpPr>
            <p:nvPr/>
          </p:nvCxnSpPr>
          <p:spPr>
            <a:xfrm>
              <a:off x="3676649" y="2632780"/>
              <a:ext cx="0" cy="79622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558A13-60CE-4BB9-9BAB-A18984346A2C}"/>
                </a:ext>
              </a:extLst>
            </p:cNvPr>
            <p:cNvCxnSpPr>
              <a:cxnSpLocks/>
            </p:cNvCxnSpPr>
            <p:nvPr/>
          </p:nvCxnSpPr>
          <p:spPr>
            <a:xfrm>
              <a:off x="2865610"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461DF08-101F-40C5-9B13-119D2EACC898}"/>
              </a:ext>
            </a:extLst>
          </p:cNvPr>
          <p:cNvGrpSpPr/>
          <p:nvPr/>
        </p:nvGrpSpPr>
        <p:grpSpPr>
          <a:xfrm>
            <a:off x="2863356" y="3093838"/>
            <a:ext cx="3230389" cy="3592712"/>
            <a:chOff x="2863356" y="3093838"/>
            <a:chExt cx="3230389" cy="3592712"/>
          </a:xfrm>
        </p:grpSpPr>
        <p:cxnSp>
          <p:nvCxnSpPr>
            <p:cNvPr id="27" name="Straight Connector 26">
              <a:extLst>
                <a:ext uri="{FF2B5EF4-FFF2-40B4-BE49-F238E27FC236}">
                  <a16:creationId xmlns:a16="http://schemas.microsoft.com/office/drawing/2014/main" id="{4F418432-4365-49BC-B894-0B6DE5DA9CC2}"/>
                </a:ext>
              </a:extLst>
            </p:cNvPr>
            <p:cNvCxnSpPr>
              <a:cxnSpLocks/>
            </p:cNvCxnSpPr>
            <p:nvPr/>
          </p:nvCxnSpPr>
          <p:spPr>
            <a:xfrm flipH="1">
              <a:off x="5777165" y="309383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E0BCD-E4A5-42F5-B1F7-68458FBFCDB6}"/>
                </a:ext>
              </a:extLst>
            </p:cNvPr>
            <p:cNvCxnSpPr>
              <a:cxnSpLocks/>
            </p:cNvCxnSpPr>
            <p:nvPr/>
          </p:nvCxnSpPr>
          <p:spPr>
            <a:xfrm>
              <a:off x="5777165" y="3093838"/>
              <a:ext cx="0" cy="359271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060F6-C10E-4027-803A-9A687D18DF42}"/>
                </a:ext>
              </a:extLst>
            </p:cNvPr>
            <p:cNvCxnSpPr>
              <a:cxnSpLocks/>
            </p:cNvCxnSpPr>
            <p:nvPr/>
          </p:nvCxnSpPr>
          <p:spPr>
            <a:xfrm flipH="1">
              <a:off x="5777165" y="668655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9D2CB1-3EAB-4101-9C24-AFF47BC7B157}"/>
                </a:ext>
              </a:extLst>
            </p:cNvPr>
            <p:cNvCxnSpPr>
              <a:cxnSpLocks/>
            </p:cNvCxnSpPr>
            <p:nvPr/>
          </p:nvCxnSpPr>
          <p:spPr>
            <a:xfrm>
              <a:off x="3674395" y="4797714"/>
              <a:ext cx="209462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A49841-FC47-4282-A6CB-BF167FE469C8}"/>
                </a:ext>
              </a:extLst>
            </p:cNvPr>
            <p:cNvCxnSpPr>
              <a:cxnSpLocks/>
            </p:cNvCxnSpPr>
            <p:nvPr/>
          </p:nvCxnSpPr>
          <p:spPr>
            <a:xfrm>
              <a:off x="3674395" y="3429000"/>
              <a:ext cx="0" cy="1368714"/>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EDBC5D-DF2A-4E1A-9A36-5FA54F5D82B9}"/>
                </a:ext>
              </a:extLst>
            </p:cNvPr>
            <p:cNvCxnSpPr>
              <a:cxnSpLocks/>
            </p:cNvCxnSpPr>
            <p:nvPr/>
          </p:nvCxnSpPr>
          <p:spPr>
            <a:xfrm>
              <a:off x="2863356" y="3426114"/>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117C39A-9C4B-4763-9AB7-B8E55EC83D8C}"/>
              </a:ext>
            </a:extLst>
          </p:cNvPr>
          <p:cNvSpPr txBox="1"/>
          <p:nvPr/>
        </p:nvSpPr>
        <p:spPr>
          <a:xfrm>
            <a:off x="229903" y="3265612"/>
            <a:ext cx="3701654"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使用的模组：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Time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（用於取得當前時間）、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（存儲排行榜數據用）、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Random</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（產生隨機數</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Os</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（獲取文件的路徑以及清屏用）</a:t>
            </a:r>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4" name="TextBox 33">
            <a:extLst>
              <a:ext uri="{FF2B5EF4-FFF2-40B4-BE49-F238E27FC236}">
                <a16:creationId xmlns:a16="http://schemas.microsoft.com/office/drawing/2014/main" id="{4A8BF1E7-280B-4609-BB5C-69E317851DFA}"/>
              </a:ext>
            </a:extLst>
          </p:cNvPr>
          <p:cNvSpPr txBox="1"/>
          <p:nvPr/>
        </p:nvSpPr>
        <p:spPr>
          <a:xfrm>
            <a:off x="124685" y="3320386"/>
            <a:ext cx="3241593"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一些基本功能的定義：</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Clear()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把終端上的內容清除掉</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Rnumber</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獲得隨機數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loading()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加載動畫</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27785B55-EA46-45D2-900E-96E093A0066B}"/>
              </a:ext>
            </a:extLst>
          </p:cNvPr>
          <p:cNvSpPr txBox="1"/>
          <p:nvPr/>
        </p:nvSpPr>
        <p:spPr>
          <a:xfrm>
            <a:off x="132221" y="3369687"/>
            <a:ext cx="2031325" cy="1200329"/>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小遊戲的藍圖區：</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總共有</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款小遊戲</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509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9"/>
                                        </p:tgtEl>
                                        <p:attrNameLst>
                                          <p:attrName>ppt_w</p:attrName>
                                        </p:attrNameLst>
                                      </p:cBhvr>
                                      <p:tavLst>
                                        <p:tav tm="0">
                                          <p:val>
                                            <p:strVal val="ppt_w"/>
                                          </p:val>
                                        </p:tav>
                                        <p:tav tm="100000">
                                          <p:val>
                                            <p:fltVal val="0"/>
                                          </p:val>
                                        </p:tav>
                                      </p:tavLst>
                                    </p:anim>
                                    <p:anim calcmode="lin" valueType="num">
                                      <p:cBhvr>
                                        <p:cTn id="35" dur="500"/>
                                        <p:tgtEl>
                                          <p:spTgt spid="19"/>
                                        </p:tgtEl>
                                        <p:attrNameLst>
                                          <p:attrName>ppt_h</p:attrName>
                                        </p:attrNameLst>
                                      </p:cBhvr>
                                      <p:tavLst>
                                        <p:tav tm="0">
                                          <p:val>
                                            <p:strVal val="ppt_h"/>
                                          </p:val>
                                        </p:tav>
                                        <p:tav tm="100000">
                                          <p:val>
                                            <p:fltVal val="0"/>
                                          </p:val>
                                        </p:tav>
                                      </p:tavLst>
                                    </p:anim>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6663191"/>
            <a:ext cx="9288520" cy="21043483"/>
          </a:xfrm>
          <a:prstGeom prst="rect">
            <a:avLst/>
          </a:prstGeom>
        </p:spPr>
      </p:pic>
      <p:sp>
        <p:nvSpPr>
          <p:cNvPr id="5" name="Rectangle: Rounded Corners 4">
            <a:extLst>
              <a:ext uri="{FF2B5EF4-FFF2-40B4-BE49-F238E27FC236}">
                <a16:creationId xmlns:a16="http://schemas.microsoft.com/office/drawing/2014/main" id="{FD018939-668D-44AA-ABFC-237FDDB47B1C}"/>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F00F6612-3509-46EE-8173-F6CB52413E4B}"/>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2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Group 17">
            <a:extLst>
              <a:ext uri="{FF2B5EF4-FFF2-40B4-BE49-F238E27FC236}">
                <a16:creationId xmlns:a16="http://schemas.microsoft.com/office/drawing/2014/main" id="{6999070B-1320-4620-9414-5E869B1F41FB}"/>
              </a:ext>
            </a:extLst>
          </p:cNvPr>
          <p:cNvGrpSpPr/>
          <p:nvPr/>
        </p:nvGrpSpPr>
        <p:grpSpPr>
          <a:xfrm>
            <a:off x="862608" y="680150"/>
            <a:ext cx="2290168" cy="226847"/>
            <a:chOff x="862608" y="680150"/>
            <a:chExt cx="2290168" cy="226847"/>
          </a:xfrm>
        </p:grpSpPr>
        <p:sp>
          <p:nvSpPr>
            <p:cNvPr id="19" name="Rectangle: Rounded Corners 18">
              <a:extLst>
                <a:ext uri="{FF2B5EF4-FFF2-40B4-BE49-F238E27FC236}">
                  <a16:creationId xmlns:a16="http://schemas.microsoft.com/office/drawing/2014/main" id="{305BDAEF-0553-4A33-B108-C2AE5D0B231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E4D808E7-6431-4BE7-A5B0-C0BDD61A589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a:extLst>
              <a:ext uri="{FF2B5EF4-FFF2-40B4-BE49-F238E27FC236}">
                <a16:creationId xmlns:a16="http://schemas.microsoft.com/office/drawing/2014/main" id="{11D30112-51A2-4EC1-B70B-0CF669F75F21}"/>
              </a:ext>
            </a:extLst>
          </p:cNvPr>
          <p:cNvGrpSpPr/>
          <p:nvPr/>
        </p:nvGrpSpPr>
        <p:grpSpPr>
          <a:xfrm>
            <a:off x="2841091" y="1450344"/>
            <a:ext cx="3254909" cy="4585738"/>
            <a:chOff x="2841091" y="1450344"/>
            <a:chExt cx="3254909" cy="4585738"/>
          </a:xfrm>
        </p:grpSpPr>
        <p:grpSp>
          <p:nvGrpSpPr>
            <p:cNvPr id="17" name="Group 16">
              <a:extLst>
                <a:ext uri="{FF2B5EF4-FFF2-40B4-BE49-F238E27FC236}">
                  <a16:creationId xmlns:a16="http://schemas.microsoft.com/office/drawing/2014/main" id="{B08CCBFC-C890-4761-8438-AB2BF292F54B}"/>
                </a:ext>
              </a:extLst>
            </p:cNvPr>
            <p:cNvGrpSpPr/>
            <p:nvPr/>
          </p:nvGrpSpPr>
          <p:grpSpPr>
            <a:xfrm>
              <a:off x="2841091" y="1450344"/>
              <a:ext cx="3254909" cy="4585738"/>
              <a:chOff x="2841091" y="1446013"/>
              <a:chExt cx="3254909" cy="4585738"/>
            </a:xfrm>
          </p:grpSpPr>
          <p:cxnSp>
            <p:nvCxnSpPr>
              <p:cNvPr id="22" name="Straight Connector 21">
                <a:extLst>
                  <a:ext uri="{FF2B5EF4-FFF2-40B4-BE49-F238E27FC236}">
                    <a16:creationId xmlns:a16="http://schemas.microsoft.com/office/drawing/2014/main" id="{B5925E5C-8703-4E20-B9EF-E49AE8709437}"/>
                  </a:ext>
                </a:extLst>
              </p:cNvPr>
              <p:cNvCxnSpPr>
                <a:cxnSpLocks/>
              </p:cNvCxnSpPr>
              <p:nvPr/>
            </p:nvCxnSpPr>
            <p:spPr>
              <a:xfrm flipV="1">
                <a:off x="3676650" y="3429000"/>
                <a:ext cx="0" cy="523966"/>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CF02F0-FCA3-4B14-A381-E94C86A01DB5}"/>
                  </a:ext>
                </a:extLst>
              </p:cNvPr>
              <p:cNvCxnSpPr>
                <a:cxnSpLocks/>
              </p:cNvCxnSpPr>
              <p:nvPr/>
            </p:nvCxnSpPr>
            <p:spPr>
              <a:xfrm flipH="1">
                <a:off x="2841091" y="3429000"/>
                <a:ext cx="83555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F4A87D-9550-4B75-A591-AC9FDFB4DBFC}"/>
                  </a:ext>
                </a:extLst>
              </p:cNvPr>
              <p:cNvCxnSpPr>
                <a:cxnSpLocks/>
              </p:cNvCxnSpPr>
              <p:nvPr/>
            </p:nvCxnSpPr>
            <p:spPr>
              <a:xfrm flipH="1">
                <a:off x="5779420" y="14460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9ECC42-AE49-418B-A55D-6751E289B4D6}"/>
                  </a:ext>
                </a:extLst>
              </p:cNvPr>
              <p:cNvCxnSpPr>
                <a:cxnSpLocks/>
              </p:cNvCxnSpPr>
              <p:nvPr/>
            </p:nvCxnSpPr>
            <p:spPr>
              <a:xfrm>
                <a:off x="5779420" y="1446013"/>
                <a:ext cx="0" cy="4585738"/>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1671C6-2960-4E2A-A0DA-1A26B1ACF8E7}"/>
                  </a:ext>
                </a:extLst>
              </p:cNvPr>
              <p:cNvCxnSpPr>
                <a:cxnSpLocks/>
              </p:cNvCxnSpPr>
              <p:nvPr/>
            </p:nvCxnSpPr>
            <p:spPr>
              <a:xfrm flipH="1">
                <a:off x="3676650" y="3952966"/>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44178F1F-716B-4256-9B8D-86C6813CDCA9}"/>
                </a:ext>
              </a:extLst>
            </p:cNvPr>
            <p:cNvCxnSpPr>
              <a:cxnSpLocks/>
            </p:cNvCxnSpPr>
            <p:nvPr/>
          </p:nvCxnSpPr>
          <p:spPr>
            <a:xfrm flipH="1">
              <a:off x="5779420" y="6031751"/>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161889D-DB02-4583-9C2F-5055FDAEEECB}"/>
              </a:ext>
            </a:extLst>
          </p:cNvPr>
          <p:cNvSpPr txBox="1"/>
          <p:nvPr/>
        </p:nvSpPr>
        <p:spPr>
          <a:xfrm>
            <a:off x="666763" y="3178708"/>
            <a:ext cx="4472571" cy="3416320"/>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名人堂程序：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Add()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添加数据</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Sort()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排序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Save()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将数据写入</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Load()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加载</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，并读取内容</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Display()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显示排行榜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Save_data</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与用户交互的功能</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Get_file_path</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获得</a:t>
            </a:r>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csvfile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的路径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（各个小游戏有独立的文件存储）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Leaderboard_console</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管理员使用的后台</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6108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13254491"/>
            <a:ext cx="9288520" cy="21043483"/>
          </a:xfrm>
          <a:prstGeom prst="rect">
            <a:avLst/>
          </a:prstGeom>
        </p:spPr>
      </p:pic>
      <p:sp>
        <p:nvSpPr>
          <p:cNvPr id="5" name="Rectangle: Rounded Corners 4">
            <a:extLst>
              <a:ext uri="{FF2B5EF4-FFF2-40B4-BE49-F238E27FC236}">
                <a16:creationId xmlns:a16="http://schemas.microsoft.com/office/drawing/2014/main" id="{00A707D0-488E-4157-9E67-87421790D421}"/>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244691EC-0613-4EF3-87A6-CF34207629ED}"/>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3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7" name="Group 16">
            <a:extLst>
              <a:ext uri="{FF2B5EF4-FFF2-40B4-BE49-F238E27FC236}">
                <a16:creationId xmlns:a16="http://schemas.microsoft.com/office/drawing/2014/main" id="{C4DB7552-4EFD-49FF-A1E1-49CB1766F600}"/>
              </a:ext>
            </a:extLst>
          </p:cNvPr>
          <p:cNvGrpSpPr/>
          <p:nvPr/>
        </p:nvGrpSpPr>
        <p:grpSpPr>
          <a:xfrm>
            <a:off x="862608" y="680150"/>
            <a:ext cx="2290168" cy="226847"/>
            <a:chOff x="862608" y="680150"/>
            <a:chExt cx="2290168" cy="226847"/>
          </a:xfrm>
        </p:grpSpPr>
        <p:sp>
          <p:nvSpPr>
            <p:cNvPr id="18" name="Rectangle: Rounded Corners 17">
              <a:extLst>
                <a:ext uri="{FF2B5EF4-FFF2-40B4-BE49-F238E27FC236}">
                  <a16:creationId xmlns:a16="http://schemas.microsoft.com/office/drawing/2014/main" id="{EC3E7A48-3A94-46AC-B6B5-16EB8A09109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BFD02109-274E-417D-8E73-7963397275A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65A19ABE-B93D-4397-8B44-8E8269CACF3E}"/>
              </a:ext>
            </a:extLst>
          </p:cNvPr>
          <p:cNvGrpSpPr/>
          <p:nvPr/>
        </p:nvGrpSpPr>
        <p:grpSpPr>
          <a:xfrm>
            <a:off x="2865611" y="39430"/>
            <a:ext cx="3230389" cy="3389570"/>
            <a:chOff x="2865611" y="39430"/>
            <a:chExt cx="3230389" cy="3389570"/>
          </a:xfrm>
        </p:grpSpPr>
        <p:cxnSp>
          <p:nvCxnSpPr>
            <p:cNvPr id="10" name="Straight Connector 9">
              <a:extLst>
                <a:ext uri="{FF2B5EF4-FFF2-40B4-BE49-F238E27FC236}">
                  <a16:creationId xmlns:a16="http://schemas.microsoft.com/office/drawing/2014/main" id="{957F8FB8-F6C2-47D4-9FA3-1CAA9D346D50}"/>
                </a:ext>
              </a:extLst>
            </p:cNvPr>
            <p:cNvCxnSpPr>
              <a:cxnSpLocks/>
            </p:cNvCxnSpPr>
            <p:nvPr/>
          </p:nvCxnSpPr>
          <p:spPr>
            <a:xfrm>
              <a:off x="3676650" y="822358"/>
              <a:ext cx="0" cy="260664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49B0BD-3AD8-4846-AB1B-05E8B53E407A}"/>
                </a:ext>
              </a:extLst>
            </p:cNvPr>
            <p:cNvCxnSpPr>
              <a:cxnSpLocks/>
            </p:cNvCxnSpPr>
            <p:nvPr/>
          </p:nvCxnSpPr>
          <p:spPr>
            <a:xfrm flipH="1">
              <a:off x="2865611"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9631FE-4948-48F2-AC23-1542195B2CA4}"/>
                </a:ext>
              </a:extLst>
            </p:cNvPr>
            <p:cNvCxnSpPr>
              <a:cxnSpLocks/>
            </p:cNvCxnSpPr>
            <p:nvPr/>
          </p:nvCxnSpPr>
          <p:spPr>
            <a:xfrm flipH="1">
              <a:off x="5779420" y="3943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41CF29-160F-46A2-852D-E3094FD0D1F8}"/>
                </a:ext>
              </a:extLst>
            </p:cNvPr>
            <p:cNvCxnSpPr>
              <a:cxnSpLocks/>
            </p:cNvCxnSpPr>
            <p:nvPr/>
          </p:nvCxnSpPr>
          <p:spPr>
            <a:xfrm>
              <a:off x="5779420" y="39430"/>
              <a:ext cx="0" cy="169031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752BE-299B-41C4-90C7-B5FF13B1C611}"/>
                </a:ext>
              </a:extLst>
            </p:cNvPr>
            <p:cNvCxnSpPr>
              <a:cxnSpLocks/>
            </p:cNvCxnSpPr>
            <p:nvPr/>
          </p:nvCxnSpPr>
          <p:spPr>
            <a:xfrm flipH="1">
              <a:off x="3676650" y="822358"/>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7489B4-2D3F-4A3C-BB7D-66E0E7698246}"/>
                </a:ext>
              </a:extLst>
            </p:cNvPr>
            <p:cNvCxnSpPr>
              <a:cxnSpLocks/>
            </p:cNvCxnSpPr>
            <p:nvPr/>
          </p:nvCxnSpPr>
          <p:spPr>
            <a:xfrm flipH="1">
              <a:off x="5779420" y="172974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BE86F8-E84D-4B93-A0C7-F45A3CC8C61D}"/>
              </a:ext>
            </a:extLst>
          </p:cNvPr>
          <p:cNvGrpSpPr/>
          <p:nvPr/>
        </p:nvGrpSpPr>
        <p:grpSpPr>
          <a:xfrm>
            <a:off x="2865611" y="2487358"/>
            <a:ext cx="3230389" cy="1675067"/>
            <a:chOff x="2865611" y="2487358"/>
            <a:chExt cx="3230389" cy="1675067"/>
          </a:xfrm>
        </p:grpSpPr>
        <p:cxnSp>
          <p:nvCxnSpPr>
            <p:cNvPr id="20" name="Straight Connector 19">
              <a:extLst>
                <a:ext uri="{FF2B5EF4-FFF2-40B4-BE49-F238E27FC236}">
                  <a16:creationId xmlns:a16="http://schemas.microsoft.com/office/drawing/2014/main" id="{7943620A-8AAB-4903-888E-A0225B9EFB01}"/>
                </a:ext>
              </a:extLst>
            </p:cNvPr>
            <p:cNvCxnSpPr>
              <a:cxnSpLocks/>
            </p:cNvCxnSpPr>
            <p:nvPr/>
          </p:nvCxnSpPr>
          <p:spPr>
            <a:xfrm flipH="1">
              <a:off x="5779420" y="248735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3879AE-CC3F-4D41-A51A-CCD562C098B5}"/>
                </a:ext>
              </a:extLst>
            </p:cNvPr>
            <p:cNvCxnSpPr>
              <a:cxnSpLocks/>
            </p:cNvCxnSpPr>
            <p:nvPr/>
          </p:nvCxnSpPr>
          <p:spPr>
            <a:xfrm>
              <a:off x="5779420" y="2487358"/>
              <a:ext cx="0" cy="167506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91254A-159E-43F7-8B86-95B214FFA1ED}"/>
                </a:ext>
              </a:extLst>
            </p:cNvPr>
            <p:cNvCxnSpPr>
              <a:cxnSpLocks/>
            </p:cNvCxnSpPr>
            <p:nvPr/>
          </p:nvCxnSpPr>
          <p:spPr>
            <a:xfrm flipH="1">
              <a:off x="2865611" y="3429000"/>
              <a:ext cx="291380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9F8D5D-FACA-4550-99BC-C6607C7BA7D4}"/>
                </a:ext>
              </a:extLst>
            </p:cNvPr>
            <p:cNvCxnSpPr>
              <a:cxnSpLocks/>
            </p:cNvCxnSpPr>
            <p:nvPr/>
          </p:nvCxnSpPr>
          <p:spPr>
            <a:xfrm flipH="1">
              <a:off x="5779420" y="416242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95493D2-FFA7-4A77-8CB1-29D0A84BFFED}"/>
              </a:ext>
            </a:extLst>
          </p:cNvPr>
          <p:cNvGrpSpPr/>
          <p:nvPr/>
        </p:nvGrpSpPr>
        <p:grpSpPr>
          <a:xfrm>
            <a:off x="2865610" y="3429000"/>
            <a:ext cx="3230390" cy="3082995"/>
            <a:chOff x="2865610" y="3429000"/>
            <a:chExt cx="3230390" cy="3082995"/>
          </a:xfrm>
        </p:grpSpPr>
        <p:cxnSp>
          <p:nvCxnSpPr>
            <p:cNvPr id="25" name="Straight Connector 24">
              <a:extLst>
                <a:ext uri="{FF2B5EF4-FFF2-40B4-BE49-F238E27FC236}">
                  <a16:creationId xmlns:a16="http://schemas.microsoft.com/office/drawing/2014/main" id="{5BE7A9CA-06B7-411A-AD22-221E1189DCC4}"/>
                </a:ext>
              </a:extLst>
            </p:cNvPr>
            <p:cNvCxnSpPr>
              <a:cxnSpLocks/>
            </p:cNvCxnSpPr>
            <p:nvPr/>
          </p:nvCxnSpPr>
          <p:spPr>
            <a:xfrm>
              <a:off x="3676650" y="3429000"/>
              <a:ext cx="0" cy="1806691"/>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5CECF-37DF-4180-B591-0BF2B9C97B58}"/>
                </a:ext>
              </a:extLst>
            </p:cNvPr>
            <p:cNvCxnSpPr>
              <a:cxnSpLocks/>
            </p:cNvCxnSpPr>
            <p:nvPr/>
          </p:nvCxnSpPr>
          <p:spPr>
            <a:xfrm flipH="1">
              <a:off x="2865610" y="3430182"/>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16DD8A-5964-4F4A-8D48-0158A4659550}"/>
                </a:ext>
              </a:extLst>
            </p:cNvPr>
            <p:cNvCxnSpPr>
              <a:cxnSpLocks/>
            </p:cNvCxnSpPr>
            <p:nvPr/>
          </p:nvCxnSpPr>
          <p:spPr>
            <a:xfrm flipH="1">
              <a:off x="5779420" y="44527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0DD192-DCDA-43C2-B011-A9457EF8647F}"/>
                </a:ext>
              </a:extLst>
            </p:cNvPr>
            <p:cNvCxnSpPr>
              <a:cxnSpLocks/>
            </p:cNvCxnSpPr>
            <p:nvPr/>
          </p:nvCxnSpPr>
          <p:spPr>
            <a:xfrm>
              <a:off x="5779420" y="4452763"/>
              <a:ext cx="0" cy="205923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45E2F2-9420-464E-A1CA-00D13F20E4B2}"/>
                </a:ext>
              </a:extLst>
            </p:cNvPr>
            <p:cNvCxnSpPr>
              <a:cxnSpLocks/>
            </p:cNvCxnSpPr>
            <p:nvPr/>
          </p:nvCxnSpPr>
          <p:spPr>
            <a:xfrm flipH="1">
              <a:off x="3676650" y="52356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1A9FD2-82C5-4872-8557-FE19257ECD49}"/>
                </a:ext>
              </a:extLst>
            </p:cNvPr>
            <p:cNvCxnSpPr>
              <a:cxnSpLocks/>
            </p:cNvCxnSpPr>
            <p:nvPr/>
          </p:nvCxnSpPr>
          <p:spPr>
            <a:xfrm flipH="1">
              <a:off x="5779420" y="651199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D238EC74-B09B-4A08-B08F-442E5651BD63}"/>
              </a:ext>
            </a:extLst>
          </p:cNvPr>
          <p:cNvSpPr txBox="1"/>
          <p:nvPr/>
        </p:nvSpPr>
        <p:spPr>
          <a:xfrm>
            <a:off x="234374" y="3296620"/>
            <a:ext cx="2621230" cy="1754326"/>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最後部分：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分數結算的實作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只有分數大於</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才會進入</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否則直接結束囖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2" name="TextBox 31">
            <a:extLst>
              <a:ext uri="{FF2B5EF4-FFF2-40B4-BE49-F238E27FC236}">
                <a16:creationId xmlns:a16="http://schemas.microsoft.com/office/drawing/2014/main" id="{87984826-F4D6-45AD-AAD3-E018E76B53DE}"/>
              </a:ext>
            </a:extLst>
          </p:cNvPr>
          <p:cNvSpPr txBox="1"/>
          <p:nvPr/>
        </p:nvSpPr>
        <p:spPr>
          <a:xfrm>
            <a:off x="-15376" y="3525489"/>
            <a:ext cx="4562468" cy="1754326"/>
          </a:xfrm>
          <a:prstGeom prst="rect">
            <a:avLst/>
          </a:prstGeom>
          <a:noFill/>
        </p:spPr>
        <p:txBody>
          <a:bodyPr wrap="square" rtlCol="0">
            <a:spAutoFit/>
          </a:bodyPr>
          <a:lstStyle/>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变数来判断玩家是否选择了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单一游戏模式（预设值为</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false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这里是菜单实作的部分，让玩家输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入数字进行功能的选取。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10086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为管理员访问模式。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3" name="TextBox 32">
            <a:extLst>
              <a:ext uri="{FF2B5EF4-FFF2-40B4-BE49-F238E27FC236}">
                <a16:creationId xmlns:a16="http://schemas.microsoft.com/office/drawing/2014/main" id="{672C90D5-B239-4CB9-BCF1-7F3D9559085A}"/>
              </a:ext>
            </a:extLst>
          </p:cNvPr>
          <p:cNvSpPr txBox="1"/>
          <p:nvPr/>
        </p:nvSpPr>
        <p:spPr>
          <a:xfrm>
            <a:off x="112725" y="3300781"/>
            <a:ext cx="3148619" cy="1477328"/>
          </a:xfrm>
          <a:prstGeom prst="rect">
            <a:avLst/>
          </a:prstGeom>
          <a:noFill/>
        </p:spPr>
        <p:txBody>
          <a:bodyPr wrap="none" rtlCol="0">
            <a:spAutoFit/>
          </a:bodyPr>
          <a:lstStyle/>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i</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遊戲關卡數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GAMES = games(0)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建立對象</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進入遊戲關卡部分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判斷</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的狀態。</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1529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6"/>
                                        </p:tgtEl>
                                        <p:attrNameLst>
                                          <p:attrName>ppt_w</p:attrName>
                                        </p:attrNameLst>
                                      </p:cBhvr>
                                      <p:tavLst>
                                        <p:tav tm="0">
                                          <p:val>
                                            <p:strVal val="ppt_w"/>
                                          </p:val>
                                        </p:tav>
                                        <p:tav tm="100000">
                                          <p:val>
                                            <p:fltVal val="0"/>
                                          </p:val>
                                        </p:tav>
                                      </p:tavLst>
                                    </p:anim>
                                    <p:anim calcmode="lin" valueType="num">
                                      <p:cBhvr>
                                        <p:cTn id="35" dur="500"/>
                                        <p:tgtEl>
                                          <p:spTgt spid="16"/>
                                        </p:tgtEl>
                                        <p:attrNameLst>
                                          <p:attrName>ppt_h</p:attrName>
                                        </p:attrNameLst>
                                      </p:cBhvr>
                                      <p:tavLst>
                                        <p:tav tm="0">
                                          <p:val>
                                            <p:strVal val="ppt_h"/>
                                          </p:val>
                                        </p:tav>
                                        <p:tav tm="100000">
                                          <p:val>
                                            <p:fltVal val="0"/>
                                          </p:val>
                                        </p:tav>
                                      </p:tavLst>
                                    </p:anim>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小遊戲介紹</a:t>
            </a:r>
            <a:endParaRPr lang="en-US" altLang="zh-CN"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794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4" name="Rectangle 3">
            <a:extLst>
              <a:ext uri="{FF2B5EF4-FFF2-40B4-BE49-F238E27FC236}">
                <a16:creationId xmlns:a16="http://schemas.microsoft.com/office/drawing/2014/main" id="{5D67279F-68D0-483F-A3FA-C45395D27168}"/>
              </a:ext>
            </a:extLst>
          </p:cNvPr>
          <p:cNvSpPr/>
          <p:nvPr/>
        </p:nvSpPr>
        <p:spPr>
          <a:xfrm>
            <a:off x="-191869" y="352732"/>
            <a:ext cx="6414412" cy="65052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Picture 4" descr="A black cube with a white light on it&#10;&#10;Description automatically generated">
            <a:extLst>
              <a:ext uri="{FF2B5EF4-FFF2-40B4-BE49-F238E27FC236}">
                <a16:creationId xmlns:a16="http://schemas.microsoft.com/office/drawing/2014/main" id="{6B42138B-959E-4D2A-8CD3-70BDDC55FCD9}"/>
              </a:ext>
            </a:extLst>
          </p:cNvPr>
          <p:cNvPicPr>
            <a:picLocks noChangeAspect="1"/>
          </p:cNvPicPr>
          <p:nvPr/>
        </p:nvPicPr>
        <p:blipFill>
          <a:blip r:embed="rId4"/>
          <a:srcRect t="24861" b="22222"/>
          <a:stretch/>
        </p:blipFill>
        <p:spPr>
          <a:xfrm>
            <a:off x="5655912" y="257175"/>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black cube with white text&#10;&#10;Description automatically generated">
            <a:extLst>
              <a:ext uri="{FF2B5EF4-FFF2-40B4-BE49-F238E27FC236}">
                <a16:creationId xmlns:a16="http://schemas.microsoft.com/office/drawing/2014/main" id="{25BDAF3D-8F69-4BD2-ABAE-CE8E88683303}"/>
              </a:ext>
            </a:extLst>
          </p:cNvPr>
          <p:cNvPicPr>
            <a:picLocks noChangeAspect="1"/>
          </p:cNvPicPr>
          <p:nvPr/>
        </p:nvPicPr>
        <p:blipFill>
          <a:blip r:embed="rId5"/>
          <a:srcRect t="24862" b="22222"/>
          <a:stretch/>
        </p:blipFill>
        <p:spPr>
          <a:xfrm>
            <a:off x="7690651" y="730624"/>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black cube with white text&#10;&#10;Description automatically generated">
            <a:extLst>
              <a:ext uri="{FF2B5EF4-FFF2-40B4-BE49-F238E27FC236}">
                <a16:creationId xmlns:a16="http://schemas.microsoft.com/office/drawing/2014/main" id="{09BCC2D2-DBB8-459D-8A68-C94F7E4723A1}"/>
              </a:ext>
            </a:extLst>
          </p:cNvPr>
          <p:cNvPicPr>
            <a:picLocks noChangeAspect="1"/>
          </p:cNvPicPr>
          <p:nvPr/>
        </p:nvPicPr>
        <p:blipFill>
          <a:blip r:embed="rId6"/>
          <a:srcRect t="24861" b="22222"/>
          <a:stretch/>
        </p:blipFill>
        <p:spPr>
          <a:xfrm>
            <a:off x="9724487" y="1204073"/>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642AFAC-6F66-444F-BE8B-159854FF8BEB}"/>
              </a:ext>
            </a:extLst>
          </p:cNvPr>
          <p:cNvSpPr txBox="1"/>
          <p:nvPr/>
        </p:nvSpPr>
        <p:spPr>
          <a:xfrm>
            <a:off x="6034183" y="4551686"/>
            <a:ext cx="5819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Comes from mobile game “Not </a:t>
            </a:r>
            <a:r>
              <a:rPr lang="en-US" dirty="0" err="1">
                <a:solidFill>
                  <a:srgbClr val="FFC518"/>
                </a:solidFill>
                <a:latin typeface="Times New Roman" panose="02020603050405020304" pitchFamily="18" charset="0"/>
                <a:cs typeface="Times New Roman" panose="02020603050405020304" pitchFamily="18" charset="0"/>
              </a:rPr>
              <a:t>Not</a:t>
            </a:r>
            <a:r>
              <a:rPr lang="en-US" dirty="0">
                <a:solidFill>
                  <a:srgbClr val="FFC518"/>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Follow the displayed direction within time limit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‘up’, go up. If ‘down’ go down.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‘not up’, you choose any direction that’s NOT up</a:t>
            </a:r>
          </a:p>
        </p:txBody>
      </p:sp>
      <p:sp>
        <p:nvSpPr>
          <p:cNvPr id="10" name="Arrow: Up 9">
            <a:extLst>
              <a:ext uri="{FF2B5EF4-FFF2-40B4-BE49-F238E27FC236}">
                <a16:creationId xmlns:a16="http://schemas.microsoft.com/office/drawing/2014/main" id="{3BAC49BD-0612-4DBD-B52F-74F90E94F436}"/>
              </a:ext>
            </a:extLst>
          </p:cNvPr>
          <p:cNvSpPr/>
          <p:nvPr/>
        </p:nvSpPr>
        <p:spPr>
          <a:xfrm>
            <a:off x="6789174" y="1072942"/>
            <a:ext cx="225989" cy="262262"/>
          </a:xfrm>
          <a:prstGeom prst="upArrow">
            <a:avLst/>
          </a:prstGeom>
          <a:solidFill>
            <a:srgbClr val="A4757C"/>
          </a:solidFill>
          <a:ln>
            <a:solidFill>
              <a:srgbClr val="3D4D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58BF95DD-801D-4D74-838D-EB5008551AB0}"/>
              </a:ext>
            </a:extLst>
          </p:cNvPr>
          <p:cNvSpPr/>
          <p:nvPr/>
        </p:nvSpPr>
        <p:spPr>
          <a:xfrm rot="5400000">
            <a:off x="9342119" y="1866694"/>
            <a:ext cx="225989" cy="262262"/>
          </a:xfrm>
          <a:prstGeom prst="upArrow">
            <a:avLst/>
          </a:prstGeom>
          <a:solidFill>
            <a:srgbClr val="BA8085"/>
          </a:solidFill>
          <a:ln>
            <a:solidFill>
              <a:srgbClr val="3E4C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Up 11">
            <a:extLst>
              <a:ext uri="{FF2B5EF4-FFF2-40B4-BE49-F238E27FC236}">
                <a16:creationId xmlns:a16="http://schemas.microsoft.com/office/drawing/2014/main" id="{7FE00B54-79D5-4359-9122-0200D05F7D81}"/>
              </a:ext>
            </a:extLst>
          </p:cNvPr>
          <p:cNvSpPr/>
          <p:nvPr/>
        </p:nvSpPr>
        <p:spPr>
          <a:xfrm rot="5400000">
            <a:off x="11361419"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9DBE81D3-4B62-42B1-BBCB-C34EA7848695}"/>
              </a:ext>
            </a:extLst>
          </p:cNvPr>
          <p:cNvSpPr/>
          <p:nvPr/>
        </p:nvSpPr>
        <p:spPr>
          <a:xfrm rot="10800000">
            <a:off x="10864912" y="2662935"/>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DB66EB1E-554C-421D-B424-0589CD008158}"/>
              </a:ext>
            </a:extLst>
          </p:cNvPr>
          <p:cNvSpPr/>
          <p:nvPr/>
        </p:nvSpPr>
        <p:spPr>
          <a:xfrm rot="16200000">
            <a:off x="10365770"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3B28AEF7-3F47-4E9F-88C0-EA03CBABBC5B}"/>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500" dirty="0" err="1">
                <a:latin typeface="微软雅黑 Light" panose="020B0502040204020203" pitchFamily="34" charset="-122"/>
                <a:ea typeface="微软雅黑 Light" panose="020B0502040204020203" pitchFamily="34" charset="-122"/>
              </a:rPr>
              <a:t>NotNot</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0DD09BE1-71DD-41F6-A37F-33641E424EBA}"/>
              </a:ext>
            </a:extLst>
          </p:cNvPr>
          <p:cNvGrpSpPr/>
          <p:nvPr/>
        </p:nvGrpSpPr>
        <p:grpSpPr>
          <a:xfrm>
            <a:off x="1170231" y="617200"/>
            <a:ext cx="2290168" cy="226847"/>
            <a:chOff x="862608" y="680150"/>
            <a:chExt cx="2290168" cy="226847"/>
          </a:xfrm>
        </p:grpSpPr>
        <p:sp>
          <p:nvSpPr>
            <p:cNvPr id="17" name="Rectangle: Rounded Corners 16">
              <a:extLst>
                <a:ext uri="{FF2B5EF4-FFF2-40B4-BE49-F238E27FC236}">
                  <a16:creationId xmlns:a16="http://schemas.microsoft.com/office/drawing/2014/main" id="{AC7E39F3-83F0-42A0-9927-3E1BEEB98AD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Rounded Corners 17">
              <a:extLst>
                <a:ext uri="{FF2B5EF4-FFF2-40B4-BE49-F238E27FC236}">
                  <a16:creationId xmlns:a16="http://schemas.microsoft.com/office/drawing/2014/main" id="{9E8DF434-BA87-4972-8B63-937172728294}"/>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9707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3" name="Rectangle 2">
            <a:extLst>
              <a:ext uri="{FF2B5EF4-FFF2-40B4-BE49-F238E27FC236}">
                <a16:creationId xmlns:a16="http://schemas.microsoft.com/office/drawing/2014/main" id="{190DC119-43A2-431B-B556-5891BFF951BC}"/>
              </a:ext>
            </a:extLst>
          </p:cNvPr>
          <p:cNvSpPr/>
          <p:nvPr/>
        </p:nvSpPr>
        <p:spPr>
          <a:xfrm>
            <a:off x="-230800" y="330620"/>
            <a:ext cx="6425860" cy="65782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Picture 2" descr="What words can convey | MIT News | Massachusetts Institute of Technology">
            <a:extLst>
              <a:ext uri="{FF2B5EF4-FFF2-40B4-BE49-F238E27FC236}">
                <a16:creationId xmlns:a16="http://schemas.microsoft.com/office/drawing/2014/main" id="{11B8FDFB-4966-4F42-9736-84893AAFF7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6833" l="6667" r="92556">
                        <a14:foregroundMark x1="11778" y1="29833" x2="6667" y2="47167"/>
                        <a14:foregroundMark x1="6667" y1="47167" x2="9556" y2="54167"/>
                        <a14:foregroundMark x1="24556" y1="10333" x2="56667" y2="6667"/>
                        <a14:foregroundMark x1="56667" y1="6667" x2="79333" y2="11667"/>
                        <a14:foregroundMark x1="89556" y1="27667" x2="92556" y2="51000"/>
                        <a14:foregroundMark x1="92556" y1="51000" x2="90222" y2="57833"/>
                        <a14:foregroundMark x1="33556" y1="90667" x2="17111" y2="96833"/>
                      </a14:backgroundRemoval>
                    </a14:imgEffect>
                  </a14:imgLayer>
                </a14:imgProps>
              </a:ext>
              <a:ext uri="{28A0092B-C50C-407E-A947-70E740481C1C}">
                <a14:useLocalDpi xmlns:a14="http://schemas.microsoft.com/office/drawing/2010/main" val="0"/>
              </a:ext>
            </a:extLst>
          </a:blip>
          <a:srcRect/>
          <a:stretch>
            <a:fillRect/>
          </a:stretch>
        </p:blipFill>
        <p:spPr bwMode="auto">
          <a:xfrm>
            <a:off x="6376058" y="15240"/>
            <a:ext cx="4552814" cy="3035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B8682E-FBB5-4912-A6FA-1B41D0C8AD82}"/>
              </a:ext>
            </a:extLst>
          </p:cNvPr>
          <p:cNvSpPr txBox="1"/>
          <p:nvPr/>
        </p:nvSpPr>
        <p:spPr>
          <a:xfrm>
            <a:off x="6248400" y="4943716"/>
            <a:ext cx="58197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This game is made for the purpose of testing the players English</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English is becoming more of a widespread language, so it’s a nice implementation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You can also add your own dictionary and set your own time to further test yourself</a:t>
            </a:r>
          </a:p>
        </p:txBody>
      </p:sp>
      <p:grpSp>
        <p:nvGrpSpPr>
          <p:cNvPr id="7" name="Group 6">
            <a:extLst>
              <a:ext uri="{FF2B5EF4-FFF2-40B4-BE49-F238E27FC236}">
                <a16:creationId xmlns:a16="http://schemas.microsoft.com/office/drawing/2014/main" id="{8206216D-6D08-4E05-86A8-E73EF470A222}"/>
              </a:ext>
            </a:extLst>
          </p:cNvPr>
          <p:cNvGrpSpPr/>
          <p:nvPr/>
        </p:nvGrpSpPr>
        <p:grpSpPr>
          <a:xfrm>
            <a:off x="12796180" y="2295767"/>
            <a:ext cx="2647949" cy="2647949"/>
            <a:chOff x="12674260" y="2295767"/>
            <a:chExt cx="2647949" cy="2647949"/>
          </a:xfrm>
        </p:grpSpPr>
        <p:pic>
          <p:nvPicPr>
            <p:cNvPr id="8" name="Picture 4" descr="Thinking Stick Man Clip Art Free PNG Image｜Illustoon">
              <a:extLst>
                <a:ext uri="{FF2B5EF4-FFF2-40B4-BE49-F238E27FC236}">
                  <a16:creationId xmlns:a16="http://schemas.microsoft.com/office/drawing/2014/main" id="{803754A3-0529-4FC0-874D-0401863493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1146" l="10000" r="90000">
                          <a14:foregroundMark x1="50625" y1="19896" x2="49063" y2="19063"/>
                          <a14:foregroundMark x1="55625" y1="90521" x2="55625" y2="90521"/>
                          <a14:foregroundMark x1="54792" y1="89479" x2="56250" y2="91146"/>
                        </a14:backgroundRemoval>
                      </a14:imgEffect>
                    </a14:imgLayer>
                  </a14:imgProps>
                </a:ext>
                <a:ext uri="{28A0092B-C50C-407E-A947-70E740481C1C}">
                  <a14:useLocalDpi xmlns:a14="http://schemas.microsoft.com/office/drawing/2010/main" val="0"/>
                </a:ext>
              </a:extLst>
            </a:blip>
            <a:srcRect/>
            <a:stretch>
              <a:fillRect/>
            </a:stretch>
          </p:blipFill>
          <p:spPr bwMode="auto">
            <a:xfrm>
              <a:off x="12674260" y="2295767"/>
              <a:ext cx="2647949" cy="2647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7457B0-382F-4717-A8FB-453DFEA004B6}"/>
                </a:ext>
              </a:extLst>
            </p:cNvPr>
            <p:cNvSpPr txBox="1"/>
            <p:nvPr/>
          </p:nvSpPr>
          <p:spPr>
            <a:xfrm>
              <a:off x="13516736" y="2980678"/>
              <a:ext cx="576409" cy="246221"/>
            </a:xfrm>
            <a:prstGeom prst="rect">
              <a:avLst/>
            </a:prstGeom>
            <a:noFill/>
          </p:spPr>
          <p:txBody>
            <a:bodyPr wrap="square">
              <a:spAutoFit/>
            </a:bodyPr>
            <a:lstStyle/>
            <a:p>
              <a:r>
                <a:rPr lang="zh-TW" altLang="en-US" sz="1000" dirty="0"/>
                <a:t>火星人</a:t>
              </a:r>
              <a:endParaRPr lang="en-US" sz="1000" dirty="0"/>
            </a:p>
          </p:txBody>
        </p:sp>
      </p:grpSp>
      <p:sp>
        <p:nvSpPr>
          <p:cNvPr id="10" name="Speech Bubble: Oval 9">
            <a:extLst>
              <a:ext uri="{FF2B5EF4-FFF2-40B4-BE49-F238E27FC236}">
                <a16:creationId xmlns:a16="http://schemas.microsoft.com/office/drawing/2014/main" id="{E27FEC66-DE09-42EE-A624-0E71B83879CC}"/>
              </a:ext>
            </a:extLst>
          </p:cNvPr>
          <p:cNvSpPr/>
          <p:nvPr/>
        </p:nvSpPr>
        <p:spPr>
          <a:xfrm>
            <a:off x="12688626" y="157316"/>
            <a:ext cx="1651522" cy="931132"/>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 don’t speak English</a:t>
            </a:r>
          </a:p>
        </p:txBody>
      </p:sp>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英語打字小遊戲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2" name="Group 11">
            <a:extLst>
              <a:ext uri="{FF2B5EF4-FFF2-40B4-BE49-F238E27FC236}">
                <a16:creationId xmlns:a16="http://schemas.microsoft.com/office/drawing/2014/main" id="{98A7D7B6-15DB-4A11-AEF2-625EDD8058CC}"/>
              </a:ext>
            </a:extLst>
          </p:cNvPr>
          <p:cNvGrpSpPr/>
          <p:nvPr/>
        </p:nvGrpSpPr>
        <p:grpSpPr>
          <a:xfrm>
            <a:off x="1263128" y="622882"/>
            <a:ext cx="2290168" cy="226847"/>
            <a:chOff x="862608" y="680150"/>
            <a:chExt cx="2290168" cy="226847"/>
          </a:xfrm>
        </p:grpSpPr>
        <p:sp>
          <p:nvSpPr>
            <p:cNvPr id="13" name="Rectangle: Rounded Corners 12">
              <a:extLst>
                <a:ext uri="{FF2B5EF4-FFF2-40B4-BE49-F238E27FC236}">
                  <a16:creationId xmlns:a16="http://schemas.microsoft.com/office/drawing/2014/main" id="{14A45CF8-0537-427A-B982-C93A3B680FBB}"/>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875E2710-FA9D-4B84-BC8A-D87FDBC22C2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2773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77 0.0243 L 0.00677 0.02453 C 0.00469 0.02106 0.00274 0.01713 0.00052 0.01435 C -0.00846 0.0037 -0.00911 0.00648 -0.02018 0.00555 C -0.02617 0.00648 -0.03242 0.00578 -0.03828 0.00879 C -0.04244 0.01111 -0.04948 0.02106 -0.04948 0.02129 C -0.04974 0.02222 -0.04987 0.02338 -0.05013 0.0243 C -0.05052 0.02569 -0.05091 0.0287 -0.05143 0.02778 C -0.05312 0.02477 -0.05351 0.02037 -0.05455 0.01666 C -0.05494 0.01504 -0.05859 0.0037 -0.0595 0.00208 C -0.0608 2.22222E-6 -0.06237 -0.00116 -0.06393 -0.00232 C -0.06757 -0.00533 -0.06914 -0.00556 -0.07265 -0.00672 C -0.07981 -0.0044 -0.08463 -0.00579 -0.08958 0.00208 C -0.09075 0.00416 -0.09166 0.00648 -0.09271 0.00879 C -0.09583 0.02291 -0.0914 0.0037 -0.09635 0.02338 C -0.09674 0.0243 -0.09661 0.02569 -0.097 0.02662 C -0.09752 0.02778 -0.0983 0.02801 -0.09896 0.02893 C -0.10104 0.02222 -0.10182 0.01366 -0.10521 0.00879 C -0.10911 0.00301 -0.10937 0.00231 -0.1151 -0.00232 C -0.11627 -0.00324 -0.12369 -0.00648 -0.12448 -0.00672 C -0.12721 -0.00625 -0.14088 -0.00672 -0.14518 2.22222E-6 C -0.14713 0.00301 -0.14791 0.0081 -0.14948 0.01203 C -0.15573 0.02801 -0.15247 0.01597 -0.15573 0.02986 C -0.15742 0.02106 -0.1569 0.02384 -0.1608 0.00879 C -0.16341 -0.00139 -0.16458 -0.00648 -0.16888 -0.01459 C -0.17057 -0.01783 -0.17226 -0.02153 -0.17448 -0.02338 C -0.1776 -0.02639 -0.18125 -0.02709 -0.1845 -0.02894 C -0.1914 -0.02662 -0.20781 -0.02315 -0.21575 -0.01459 C -0.21966 -0.01042 -0.22122 -0.00371 -0.22396 0.00208 C -0.22448 0.00347 -0.22526 0.00416 -0.22578 0.00555 C -0.22656 0.00717 -0.22695 0.00926 -0.2276 0.01111 C -0.22825 0.0125 -0.2289 0.01389 -0.22955 0.01551 C -0.23099 0.01898 -0.23086 0.01967 -0.23268 0.02338 C -0.2332 0.02453 -0.23385 0.02546 -0.2345 0.02662 L -0.23515 0.02778 C -0.23672 0.02014 -0.2375 0.01296 -0.2401 0.00648 C -0.24192 0.00231 -0.24622 -0.00185 -0.2483 -0.00347 C -0.24843 -0.00371 -0.25833 -0.00949 -0.26015 -0.01019 C -0.26237 -0.01088 -0.26471 -0.01088 -0.26705 -0.01134 C -0.28112 -0.0088 -0.28359 -0.01435 -0.2901 0.01551 L -0.29453 0.03565 C -0.29375 0.02106 -0.29336 0.02569 -0.29583 0.00995 C -0.29609 0.0081 -0.29622 0.00578 -0.297 0.0044 C -0.29843 0.00162 -0.30039 2.22222E-6 -0.30208 -0.00232 C -0.30351 -0.0044 -0.30468 -0.00741 -0.30638 -0.00903 C -0.31146 -0.01412 -0.31784 -0.01644 -0.3233 -0.01898 C -0.32864 -0.01065 -0.32864 -0.01204 -0.33203 -0.00232 C -0.33385 0.00301 -0.33294 0.00231 -0.3345 0.00879 C -0.33489 0.00995 -0.33541 0.01088 -0.3358 0.01203 C -0.33672 0.01551 -0.3375 0.01875 -0.33828 0.02222 C -0.3401 0.03055 -0.3375 0.02291 -0.3401 0.02986 C -0.34218 0.02083 -0.34336 0.01041 -0.3483 0.0044 C -0.34987 0.00231 -0.35208 0.00231 -0.3539 0.00092 C -0.36549 -0.00695 -0.36875 -0.01134 -0.38073 -0.01574 C -0.38346 -0.01667 -0.38619 -0.01644 -0.38893 -0.0169 C -0.39062 -0.01597 -0.39244 -0.01644 -0.39388 -0.01459 C -0.39635 -0.01134 -0.39817 -0.00672 -0.40013 -0.00232 C -0.4069 0.0125 -0.40625 0.01111 -0.41015 0.02338 C -0.41224 0.02222 -0.41458 0.02199 -0.4164 0.01991 C -0.42851 0.00602 -0.40898 0.00879 -0.43333 -0.00556 C -0.44088 -0.01019 -0.43567 -0.00764 -0.44896 -0.01134 C -0.45521 -0.00834 -0.46172 -0.00695 -0.46771 -0.00232 C -0.46901 -0.00116 -0.47474 0.01643 -0.47513 0.01782 C -0.47539 0.01921 -0.47552 0.0206 -0.47578 0.02222 C -0.47591 0.02338 -0.47617 0.02662 -0.47643 0.02546 C -0.47747 0.02129 -0.47734 0.01643 -0.47825 0.01203 C -0.47994 0.0044 -0.48346 -0.00672 -0.48698 -0.01227 C -0.4888 -0.01528 -0.49101 -0.01713 -0.49323 -0.01898 C -0.4957 -0.02107 -0.4983 -0.02199 -0.50078 -0.02338 C -0.5056 -0.02246 -0.51041 -0.02176 -0.5151 -0.02014 C -0.51731 -0.01945 -0.51927 -0.01806 -0.52135 -0.0169 C -0.52356 -0.01551 -0.52591 -0.01366 -0.5276 -0.01134 C -0.52942 -0.0088 -0.53125 -0.00648 -0.53268 -0.00347 C -0.53411 -0.00047 -0.53737 0.01065 -0.53828 0.01435 C -0.53854 0.01574 -0.53854 0.01736 -0.53893 0.01875 C -0.54349 0.04074 -0.53763 0.00995 -0.54075 0.02662 C -0.54062 0.02778 -0.53997 0.03102 -0.5401 0.02986 C -0.54088 0.02407 -0.54127 0.01782 -0.54271 0.01203 C -0.54362 0.00787 -0.54518 0.00416 -0.547 0.00092 C -0.54882 -0.00209 -0.55104 -0.00463 -0.55325 -0.00672 C -0.56653 -0.01968 -0.56432 -0.01759 -0.57578 -0.02246 C -0.58073 -0.0213 -0.58177 -0.02199 -0.58646 -0.0169 C -0.58737 -0.01574 -0.58815 -0.01412 -0.58893 -0.01227 C -0.59856 0.01018 -0.59205 -0.00509 -0.59583 0.00648 C -0.597 0.01041 -0.59804 0.01435 -0.59948 0.01782 C -0.60169 0.02291 -0.60091 0.0206 -0.60195 0.0243 " pathEditMode="relative" rAng="0" ptsTypes="AAAAAAAAAAAAAAAAAAAAAAAAAAAAAAAAAAAAAAAAAAAAAAAAAAAAAAAAAAAAAAAAAAAAAAAAAAAAAAAAAAAAAA">
                                      <p:cBhvr>
                                        <p:cTn id="6" dur="3500" fill="hold"/>
                                        <p:tgtEl>
                                          <p:spTgt spid="7"/>
                                        </p:tgtEl>
                                        <p:attrNameLst>
                                          <p:attrName>ppt_x</p:attrName>
                                          <p:attrName>ppt_y</p:attrName>
                                        </p:attrNameLst>
                                      </p:cBhvr>
                                      <p:rCtr x="-30443" y="-2106"/>
                                    </p:animMotion>
                                  </p:childTnLst>
                                </p:cTn>
                              </p:par>
                            </p:childTnLst>
                          </p:cTn>
                        </p:par>
                        <p:par>
                          <p:cTn id="7" fill="hold">
                            <p:stCondLst>
                              <p:cond delay="3500"/>
                            </p:stCondLst>
                            <p:childTnLst>
                              <p:par>
                                <p:cTn id="8" presetID="3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grpId="0" nodeType="clickEffect">
                                  <p:stCondLst>
                                    <p:cond delay="0"/>
                                  </p:stCondLst>
                                  <p:childTnLst>
                                    <p:animMotion origin="layout" path="M 0.00391 -0.0787 L -0.12422 0.05185 C -0.15091 0.08032 -0.19375 0.11366 -0.23737 0.14445 C -0.28867 0.1794 -0.33047 0.20208 -0.36172 0.21482 L -0.50599 0.26991 " pathEditMode="relative" rAng="20340000" ptsTypes="AAAAA">
                                      <p:cBhvr>
                                        <p:cTn id="21" dur="1000" fill="hold"/>
                                        <p:tgtEl>
                                          <p:spTgt spid="10"/>
                                        </p:tgtEl>
                                        <p:attrNameLst>
                                          <p:attrName>ppt_x</p:attrName>
                                          <p:attrName>ppt_y</p:attrName>
                                        </p:attrNameLst>
                                      </p:cBhvr>
                                      <p:rCtr x="-24948" y="1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No Man sky</a:t>
            </a:r>
            <a:r>
              <a:rPr lang="zh-CN" altLang="en-US" sz="3500" dirty="0">
                <a:latin typeface="微软雅黑 Light" panose="020B0502040204020203" pitchFamily="34" charset="-122"/>
                <a:ea typeface="微软雅黑 Light" panose="020B0502040204020203" pitchFamily="34" charset="-122"/>
              </a:rPr>
              <a:t>數字序列解謎小遊戲</a:t>
            </a:r>
            <a:endParaRPr lang="zh-TW" altLang="en-US" sz="3500" dirty="0">
              <a:latin typeface="微软雅黑 Light" panose="020B0502040204020203" pitchFamily="34" charset="-122"/>
              <a:ea typeface="微软雅黑 Light" panose="020B0502040204020203" pitchFamily="34" charset="-122"/>
            </a:endParaRPr>
          </a:p>
        </p:txBody>
      </p:sp>
      <p:pic>
        <p:nvPicPr>
          <p:cNvPr id="1026" name="Picture 2" descr="Terminal Access Codes | No Man's Sky">
            <a:extLst>
              <a:ext uri="{FF2B5EF4-FFF2-40B4-BE49-F238E27FC236}">
                <a16:creationId xmlns:a16="http://schemas.microsoft.com/office/drawing/2014/main" id="{0515DD28-FD55-46AF-8863-B375ED6EE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 y="1341120"/>
            <a:ext cx="6880860" cy="387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28CFAA-61B0-4779-8D14-1D2A106DA5F5}"/>
              </a:ext>
            </a:extLst>
          </p:cNvPr>
          <p:cNvSpPr txBox="1"/>
          <p:nvPr/>
        </p:nvSpPr>
        <p:spPr>
          <a:xfrm>
            <a:off x="7780020" y="2854511"/>
            <a:ext cx="3877985" cy="1200329"/>
          </a:xfrm>
          <a:prstGeom prst="rect">
            <a:avLst/>
          </a:prstGeom>
          <a:noFill/>
        </p:spPr>
        <p:txBody>
          <a:bodyPr wrap="none" rtlCol="0">
            <a:spAutoFit/>
          </a:bodyPr>
          <a:lstStyle/>
          <a:p>
            <a:r>
              <a:rPr lang="zh-CN" altLang="en-US" dirty="0">
                <a:solidFill>
                  <a:schemeClr val="tx2">
                    <a:lumMod val="40000"/>
                    <a:lumOff val="60000"/>
                  </a:schemeClr>
                </a:solidFill>
              </a:rPr>
              <a:t>我們設計了數字序列向左或向右位移</a:t>
            </a:r>
            <a:endParaRPr lang="en-US" altLang="zh-CN" dirty="0">
              <a:solidFill>
                <a:schemeClr val="tx2">
                  <a:lumMod val="40000"/>
                  <a:lumOff val="60000"/>
                </a:schemeClr>
              </a:solidFill>
            </a:endParaRPr>
          </a:p>
          <a:p>
            <a:endParaRPr lang="en-US" altLang="zh-TW" dirty="0">
              <a:solidFill>
                <a:schemeClr val="tx2">
                  <a:lumMod val="40000"/>
                  <a:lumOff val="60000"/>
                </a:schemeClr>
              </a:solidFill>
            </a:endParaRPr>
          </a:p>
          <a:p>
            <a:r>
              <a:rPr lang="zh-CN" altLang="en-US" dirty="0">
                <a:solidFill>
                  <a:schemeClr val="tx2">
                    <a:lumMod val="40000"/>
                    <a:lumOff val="60000"/>
                  </a:schemeClr>
                </a:solidFill>
              </a:rPr>
              <a:t>如：</a:t>
            </a:r>
            <a:r>
              <a:rPr lang="en-US" altLang="zh-CN" dirty="0">
                <a:solidFill>
                  <a:schemeClr val="tx2">
                    <a:lumMod val="40000"/>
                    <a:lumOff val="60000"/>
                  </a:schemeClr>
                </a:solidFill>
              </a:rPr>
              <a:t>7107-1077-?-7710</a:t>
            </a:r>
            <a:br>
              <a:rPr lang="en-US" altLang="zh-CN" dirty="0">
                <a:solidFill>
                  <a:schemeClr val="tx2">
                    <a:lumMod val="40000"/>
                    <a:lumOff val="60000"/>
                  </a:schemeClr>
                </a:solidFill>
              </a:rPr>
            </a:br>
            <a:r>
              <a:rPr lang="en-US" altLang="zh-CN" dirty="0">
                <a:solidFill>
                  <a:schemeClr val="tx2">
                    <a:lumMod val="40000"/>
                    <a:lumOff val="60000"/>
                  </a:schemeClr>
                </a:solidFill>
              </a:rPr>
              <a:t>? = 0771</a:t>
            </a:r>
          </a:p>
        </p:txBody>
      </p:sp>
      <p:grpSp>
        <p:nvGrpSpPr>
          <p:cNvPr id="13" name="Group 12">
            <a:extLst>
              <a:ext uri="{FF2B5EF4-FFF2-40B4-BE49-F238E27FC236}">
                <a16:creationId xmlns:a16="http://schemas.microsoft.com/office/drawing/2014/main" id="{5431E747-FF56-4B5A-9286-4B7ADA76341B}"/>
              </a:ext>
            </a:extLst>
          </p:cNvPr>
          <p:cNvGrpSpPr/>
          <p:nvPr/>
        </p:nvGrpSpPr>
        <p:grpSpPr>
          <a:xfrm>
            <a:off x="4826912" y="652719"/>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508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5431E747-FF56-4B5A-9286-4B7ADA76341B}"/>
              </a:ext>
            </a:extLst>
          </p:cNvPr>
          <p:cNvGrpSpPr/>
          <p:nvPr/>
        </p:nvGrpSpPr>
        <p:grpSpPr>
          <a:xfrm>
            <a:off x="372143" y="856706"/>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 name="图片 3">
            <a:extLst>
              <a:ext uri="{FF2B5EF4-FFF2-40B4-BE49-F238E27FC236}">
                <a16:creationId xmlns:a16="http://schemas.microsoft.com/office/drawing/2014/main" id="{BF89E54B-AAB7-4B54-B742-A4841551B7BA}"/>
              </a:ext>
            </a:extLst>
          </p:cNvPr>
          <p:cNvPicPr>
            <a:picLocks noChangeAspect="1"/>
          </p:cNvPicPr>
          <p:nvPr/>
        </p:nvPicPr>
        <p:blipFill>
          <a:blip r:embed="rId3"/>
          <a:stretch>
            <a:fillRect/>
          </a:stretch>
        </p:blipFill>
        <p:spPr>
          <a:xfrm>
            <a:off x="868834" y="1718624"/>
            <a:ext cx="4555612" cy="4103109"/>
          </a:xfrm>
          <a:prstGeom prst="rect">
            <a:avLst/>
          </a:prstGeom>
          <a:scene3d>
            <a:camera prst="perspectiveRight"/>
            <a:lightRig rig="threePt" dir="t"/>
          </a:scene3d>
        </p:spPr>
      </p:pic>
      <p:sp>
        <p:nvSpPr>
          <p:cNvPr id="10" name="文本框 6">
            <a:extLst>
              <a:ext uri="{FF2B5EF4-FFF2-40B4-BE49-F238E27FC236}">
                <a16:creationId xmlns:a16="http://schemas.microsoft.com/office/drawing/2014/main" id="{A8D1E715-BD8D-43D2-98F7-B2CF1085D336}"/>
              </a:ext>
            </a:extLst>
          </p:cNvPr>
          <p:cNvSpPr txBox="1"/>
          <p:nvPr/>
        </p:nvSpPr>
        <p:spPr>
          <a:xfrm>
            <a:off x="638759" y="6102215"/>
            <a:ext cx="4670322" cy="646331"/>
          </a:xfrm>
          <a:prstGeom prst="rect">
            <a:avLst/>
          </a:prstGeom>
          <a:noFill/>
        </p:spPr>
        <p:txBody>
          <a:bodyPr wrap="square" rtlCol="0">
            <a:spAutoFit/>
          </a:bodyPr>
          <a:lstStyle/>
          <a:p>
            <a:r>
              <a:rPr lang="zh-CN" altLang="en-US" dirty="0">
                <a:solidFill>
                  <a:schemeClr val="bg1"/>
                </a:solidFill>
              </a:rPr>
              <a:t>簡單利用了</a:t>
            </a:r>
            <a:r>
              <a:rPr lang="en-US" altLang="zh-CN" dirty="0">
                <a:solidFill>
                  <a:schemeClr val="bg1"/>
                </a:solidFill>
              </a:rPr>
              <a:t>if-else</a:t>
            </a:r>
            <a:r>
              <a:rPr lang="zh-CN" altLang="en-US" dirty="0">
                <a:solidFill>
                  <a:schemeClr val="bg1"/>
                </a:solidFill>
              </a:rPr>
              <a:t>為主寫出這這遊戲的邏輯。</a:t>
            </a:r>
            <a:endParaRPr lang="en-US" altLang="zh-CN" dirty="0">
              <a:solidFill>
                <a:schemeClr val="bg1"/>
              </a:solidFill>
            </a:endParaRPr>
          </a:p>
          <a:p>
            <a:endParaRPr lang="zh-CN" altLang="en-US" dirty="0"/>
          </a:p>
        </p:txBody>
      </p:sp>
      <p:pic>
        <p:nvPicPr>
          <p:cNvPr id="12" name="图片 8">
            <a:extLst>
              <a:ext uri="{FF2B5EF4-FFF2-40B4-BE49-F238E27FC236}">
                <a16:creationId xmlns:a16="http://schemas.microsoft.com/office/drawing/2014/main" id="{CA86F4EE-FEFA-463C-B6FF-E77A67856F98}"/>
              </a:ext>
            </a:extLst>
          </p:cNvPr>
          <p:cNvPicPr>
            <a:picLocks noChangeAspect="1"/>
          </p:cNvPicPr>
          <p:nvPr/>
        </p:nvPicPr>
        <p:blipFill>
          <a:blip r:embed="rId4"/>
          <a:stretch>
            <a:fillRect/>
          </a:stretch>
        </p:blipFill>
        <p:spPr>
          <a:xfrm>
            <a:off x="5619002" y="3336757"/>
            <a:ext cx="6287864" cy="184485"/>
          </a:xfrm>
          <a:prstGeom prst="rect">
            <a:avLst/>
          </a:prstGeom>
        </p:spPr>
      </p:pic>
      <p:sp>
        <p:nvSpPr>
          <p:cNvPr id="16" name="文本框 9">
            <a:extLst>
              <a:ext uri="{FF2B5EF4-FFF2-40B4-BE49-F238E27FC236}">
                <a16:creationId xmlns:a16="http://schemas.microsoft.com/office/drawing/2014/main" id="{6E4789F2-3BA4-4FFA-9E1A-16E3FD2E4CCA}"/>
              </a:ext>
            </a:extLst>
          </p:cNvPr>
          <p:cNvSpPr txBox="1"/>
          <p:nvPr/>
        </p:nvSpPr>
        <p:spPr>
          <a:xfrm>
            <a:off x="5812042" y="3781156"/>
            <a:ext cx="6287864" cy="369332"/>
          </a:xfrm>
          <a:prstGeom prst="rect">
            <a:avLst/>
          </a:prstGeom>
          <a:noFill/>
        </p:spPr>
        <p:txBody>
          <a:bodyPr wrap="square" rtlCol="0">
            <a:spAutoFit/>
          </a:bodyPr>
          <a:lstStyle/>
          <a:p>
            <a:r>
              <a:rPr lang="zh-CN" altLang="en-US" dirty="0">
                <a:solidFill>
                  <a:schemeClr val="bg1"/>
                </a:solidFill>
              </a:rPr>
              <a:t>使用了</a:t>
            </a:r>
            <a:r>
              <a:rPr lang="en-US" altLang="zh-CN" dirty="0">
                <a:solidFill>
                  <a:schemeClr val="bg1"/>
                </a:solidFill>
              </a:rPr>
              <a:t>random</a:t>
            </a:r>
            <a:r>
              <a:rPr lang="zh-CN" altLang="en-US" dirty="0">
                <a:solidFill>
                  <a:schemeClr val="bg1"/>
                </a:solidFill>
              </a:rPr>
              <a:t>和</a:t>
            </a:r>
            <a:r>
              <a:rPr lang="en-US" altLang="zh-CN" dirty="0">
                <a:solidFill>
                  <a:schemeClr val="bg1"/>
                </a:solidFill>
              </a:rPr>
              <a:t>time</a:t>
            </a:r>
            <a:r>
              <a:rPr lang="zh-CN" altLang="en-US" dirty="0">
                <a:solidFill>
                  <a:schemeClr val="bg1"/>
                </a:solidFill>
              </a:rPr>
              <a:t>組成</a:t>
            </a:r>
            <a:r>
              <a:rPr lang="en-US" altLang="zh-CN" dirty="0">
                <a:solidFill>
                  <a:schemeClr val="bg1"/>
                </a:solidFill>
              </a:rPr>
              <a:t>Rnumber</a:t>
            </a:r>
            <a:r>
              <a:rPr lang="zh-CN" altLang="en-US" dirty="0">
                <a:solidFill>
                  <a:schemeClr val="bg1"/>
                </a:solidFill>
              </a:rPr>
              <a:t>隨機生成號碼作為答案。</a:t>
            </a:r>
          </a:p>
        </p:txBody>
      </p:sp>
      <p:pic>
        <p:nvPicPr>
          <p:cNvPr id="17" name="Picture 5">
            <a:extLst>
              <a:ext uri="{FF2B5EF4-FFF2-40B4-BE49-F238E27FC236}">
                <a16:creationId xmlns:a16="http://schemas.microsoft.com/office/drawing/2014/main" id="{443FFCE3-0E31-4F5D-925A-011570DEA1D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文本框 13">
            <a:extLst>
              <a:ext uri="{FF2B5EF4-FFF2-40B4-BE49-F238E27FC236}">
                <a16:creationId xmlns:a16="http://schemas.microsoft.com/office/drawing/2014/main" id="{46856BE8-D516-4B28-91D6-1BC9CD6DAE35}"/>
              </a:ext>
            </a:extLst>
          </p:cNvPr>
          <p:cNvSpPr txBox="1"/>
          <p:nvPr/>
        </p:nvSpPr>
        <p:spPr>
          <a:xfrm>
            <a:off x="638759" y="56487"/>
            <a:ext cx="8483600" cy="800219"/>
          </a:xfrm>
          <a:prstGeom prst="rect">
            <a:avLst/>
          </a:prstGeom>
          <a:noFill/>
        </p:spPr>
        <p:txBody>
          <a:bodyPr wrap="square" rtlCol="0">
            <a:spAutoFit/>
          </a:bodyPr>
          <a:lstStyle/>
          <a:p>
            <a:r>
              <a:rPr lang="zh-CN" altLang="en-US" sz="2800" b="1" dirty="0">
                <a:solidFill>
                  <a:schemeClr val="bg1"/>
                </a:solidFill>
              </a:rPr>
              <a:t>猜數字遊戲（壽命小遊戲）：</a:t>
            </a:r>
            <a:endParaRPr lang="en-US" altLang="zh-CN" sz="2800" b="1" dirty="0">
              <a:solidFill>
                <a:schemeClr val="bg1"/>
              </a:solidFill>
            </a:endParaRPr>
          </a:p>
          <a:p>
            <a:r>
              <a:rPr lang="en-US" altLang="zh-CN" dirty="0">
                <a:solidFill>
                  <a:schemeClr val="bg1"/>
                </a:solidFill>
              </a:rPr>
              <a:t>1-100</a:t>
            </a:r>
            <a:r>
              <a:rPr lang="zh-CN" altLang="en-US" dirty="0">
                <a:solidFill>
                  <a:schemeClr val="bg1"/>
                </a:solidFill>
              </a:rPr>
              <a:t>內猜測一個數字，如果一次就猜對了那出門就要小心了，怕你突然才到狗屎。</a:t>
            </a:r>
            <a:endParaRPr lang="zh-CN" altLang="en-US" dirty="0"/>
          </a:p>
        </p:txBody>
      </p:sp>
    </p:spTree>
    <p:extLst>
      <p:ext uri="{BB962C8B-B14F-4D97-AF65-F5344CB8AC3E}">
        <p14:creationId xmlns:p14="http://schemas.microsoft.com/office/powerpoint/2010/main" val="16590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9" name="文本框 3">
            <a:extLst>
              <a:ext uri="{FF2B5EF4-FFF2-40B4-BE49-F238E27FC236}">
                <a16:creationId xmlns:a16="http://schemas.microsoft.com/office/drawing/2014/main" id="{26E85C1F-FB87-408D-8692-C5DE24242B8A}"/>
              </a:ext>
            </a:extLst>
          </p:cNvPr>
          <p:cNvSpPr txBox="1"/>
          <p:nvPr/>
        </p:nvSpPr>
        <p:spPr>
          <a:xfrm>
            <a:off x="561220" y="0"/>
            <a:ext cx="8338083" cy="1077218"/>
          </a:xfrm>
          <a:prstGeom prst="rect">
            <a:avLst/>
          </a:prstGeom>
          <a:noFill/>
        </p:spPr>
        <p:txBody>
          <a:bodyPr wrap="square" rtlCol="0">
            <a:spAutoFit/>
          </a:bodyPr>
          <a:lstStyle/>
          <a:p>
            <a:r>
              <a:rPr lang="zh-CN" altLang="en-US" sz="2800" b="1" dirty="0">
                <a:solidFill>
                  <a:schemeClr val="bg1"/>
                </a:solidFill>
              </a:rPr>
              <a:t>驗證碼遊戲：</a:t>
            </a:r>
            <a:endParaRPr lang="en-US" altLang="zh-CN" sz="2800" b="1" dirty="0">
              <a:solidFill>
                <a:schemeClr val="bg1"/>
              </a:solidFill>
            </a:endParaRPr>
          </a:p>
          <a:p>
            <a:r>
              <a:rPr lang="zh-CN" altLang="en-US" dirty="0">
                <a:solidFill>
                  <a:schemeClr val="bg1"/>
                </a:solidFill>
              </a:rPr>
              <a:t>明明記得那</a:t>
            </a:r>
            <a:r>
              <a:rPr lang="en-US" altLang="zh-CN" dirty="0">
                <a:solidFill>
                  <a:schemeClr val="bg1"/>
                </a:solidFill>
              </a:rPr>
              <a:t>6</a:t>
            </a:r>
            <a:r>
              <a:rPr lang="zh-CN" altLang="en-US" dirty="0">
                <a:solidFill>
                  <a:schemeClr val="bg1"/>
                </a:solidFill>
              </a:rPr>
              <a:t>個數字但是每當要輸入時就會忘記</a:t>
            </a:r>
            <a:r>
              <a:rPr lang="en-US" altLang="zh-CN" dirty="0">
                <a:solidFill>
                  <a:schemeClr val="bg1"/>
                </a:solidFill>
              </a:rPr>
              <a:t>“</a:t>
            </a:r>
            <a:r>
              <a:rPr lang="zh-CN" altLang="en-US" dirty="0">
                <a:solidFill>
                  <a:schemeClr val="bg1"/>
                </a:solidFill>
              </a:rPr>
              <a:t>誒號碼是什麼來著？再看一眼。</a:t>
            </a:r>
            <a:r>
              <a:rPr lang="en-US" altLang="zh-CN" dirty="0">
                <a:solidFill>
                  <a:schemeClr val="bg1"/>
                </a:solidFill>
              </a:rPr>
              <a:t>”</a:t>
            </a:r>
          </a:p>
          <a:p>
            <a:r>
              <a:rPr lang="zh-CN" altLang="en-US" dirty="0">
                <a:solidFill>
                  <a:schemeClr val="bg1"/>
                </a:solidFill>
              </a:rPr>
              <a:t>長時間玩這遊戲可以有效的鍛鍊到我們的記憶力，提高我們的注意力和記憶力。</a:t>
            </a:r>
          </a:p>
        </p:txBody>
      </p:sp>
      <p:pic>
        <p:nvPicPr>
          <p:cNvPr id="20" name="Picture 5">
            <a:extLst>
              <a:ext uri="{FF2B5EF4-FFF2-40B4-BE49-F238E27FC236}">
                <a16:creationId xmlns:a16="http://schemas.microsoft.com/office/drawing/2014/main" id="{979F0BE0-45AD-4EEB-B50D-71B0C55BAC5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21" name="图片 6">
            <a:extLst>
              <a:ext uri="{FF2B5EF4-FFF2-40B4-BE49-F238E27FC236}">
                <a16:creationId xmlns:a16="http://schemas.microsoft.com/office/drawing/2014/main" id="{04672E51-1C52-4E88-A34C-F72A85213D3C}"/>
              </a:ext>
            </a:extLst>
          </p:cNvPr>
          <p:cNvPicPr>
            <a:picLocks noChangeAspect="1"/>
          </p:cNvPicPr>
          <p:nvPr/>
        </p:nvPicPr>
        <p:blipFill>
          <a:blip r:embed="rId3"/>
          <a:stretch>
            <a:fillRect/>
          </a:stretch>
        </p:blipFill>
        <p:spPr>
          <a:xfrm>
            <a:off x="2101325" y="1896267"/>
            <a:ext cx="8361032" cy="2099499"/>
          </a:xfrm>
          <a:prstGeom prst="rect">
            <a:avLst/>
          </a:prstGeom>
        </p:spPr>
      </p:pic>
      <p:sp>
        <p:nvSpPr>
          <p:cNvPr id="22" name="弧形 7">
            <a:extLst>
              <a:ext uri="{FF2B5EF4-FFF2-40B4-BE49-F238E27FC236}">
                <a16:creationId xmlns:a16="http://schemas.microsoft.com/office/drawing/2014/main" id="{247D9CBC-9ACE-4C8A-8BFD-21F9638590C7}"/>
              </a:ext>
            </a:extLst>
          </p:cNvPr>
          <p:cNvSpPr/>
          <p:nvPr/>
        </p:nvSpPr>
        <p:spPr>
          <a:xfrm rot="19349297" flipH="1">
            <a:off x="1905152" y="2349916"/>
            <a:ext cx="2531703" cy="2723777"/>
          </a:xfrm>
          <a:prstGeom prst="arc">
            <a:avLst>
              <a:gd name="adj1" fmla="val 16200000"/>
              <a:gd name="adj2" fmla="val 2148616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8">
            <a:extLst>
              <a:ext uri="{FF2B5EF4-FFF2-40B4-BE49-F238E27FC236}">
                <a16:creationId xmlns:a16="http://schemas.microsoft.com/office/drawing/2014/main" id="{E9ADE338-842F-4EF6-B390-A7F155D55A36}"/>
              </a:ext>
            </a:extLst>
          </p:cNvPr>
          <p:cNvSpPr txBox="1"/>
          <p:nvPr/>
        </p:nvSpPr>
        <p:spPr>
          <a:xfrm>
            <a:off x="2101325" y="4242875"/>
            <a:ext cx="7813040" cy="369332"/>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因為使用時間生成隨機數所以不能同一時間生成否則全部數字會一樣</a:t>
            </a:r>
          </a:p>
        </p:txBody>
      </p:sp>
      <p:sp>
        <p:nvSpPr>
          <p:cNvPr id="24" name="弧形 9">
            <a:extLst>
              <a:ext uri="{FF2B5EF4-FFF2-40B4-BE49-F238E27FC236}">
                <a16:creationId xmlns:a16="http://schemas.microsoft.com/office/drawing/2014/main" id="{6C3A8E04-5869-4A74-92C0-2B96AAFF1A90}"/>
              </a:ext>
            </a:extLst>
          </p:cNvPr>
          <p:cNvSpPr/>
          <p:nvPr/>
        </p:nvSpPr>
        <p:spPr>
          <a:xfrm rot="19349297" flipH="1">
            <a:off x="1933188" y="2789317"/>
            <a:ext cx="2652603" cy="2856915"/>
          </a:xfrm>
          <a:prstGeom prst="arc">
            <a:avLst>
              <a:gd name="adj1" fmla="val 16200000"/>
              <a:gd name="adj2" fmla="val 21486168"/>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10">
            <a:extLst>
              <a:ext uri="{FF2B5EF4-FFF2-40B4-BE49-F238E27FC236}">
                <a16:creationId xmlns:a16="http://schemas.microsoft.com/office/drawing/2014/main" id="{8A9D918D-3664-498C-9343-4525420042E7}"/>
              </a:ext>
            </a:extLst>
          </p:cNvPr>
          <p:cNvSpPr txBox="1"/>
          <p:nvPr/>
        </p:nvSpPr>
        <p:spPr>
          <a:xfrm>
            <a:off x="2101324" y="4863760"/>
            <a:ext cx="8048515" cy="646331"/>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使用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map（）</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印出數字然後用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join（）</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將</a:t>
            </a:r>
            <a:r>
              <a:rPr lang="zh-TW" altLang="en-US" dirty="0">
                <a:ln w="0"/>
                <a:solidFill>
                  <a:schemeClr val="accent1">
                    <a:lumMod val="20000"/>
                    <a:lumOff val="80000"/>
                  </a:schemeClr>
                </a:solidFill>
                <a:effectLst>
                  <a:outerShdw blurRad="38100" dist="19050" dir="2700000" algn="tl" rotWithShape="0">
                    <a:schemeClr val="dk1">
                      <a:alpha val="40000"/>
                    </a:schemeClr>
                  </a:outerShdw>
                </a:effectLst>
              </a:rPr>
              <a:t>元素連接成一個字串。</a:t>
            </a:r>
            <a:endParaRPr lang="en-US" altLang="zh-TW" dirty="0">
              <a:ln w="0"/>
              <a:solidFill>
                <a:schemeClr val="accent1">
                  <a:lumMod val="20000"/>
                  <a:lumOff val="80000"/>
                </a:schemeClr>
              </a:solidFill>
              <a:effectLst>
                <a:outerShdw blurRad="38100" dist="19050" dir="2700000" algn="tl" rotWithShape="0">
                  <a:schemeClr val="dk1">
                    <a:alpha val="40000"/>
                  </a:schemeClr>
                </a:outerShdw>
              </a:effectLst>
            </a:endParaRPr>
          </a:p>
          <a:p>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因為需要</a:t>
            </a:r>
            <a:r>
              <a:rPr kumimoji="0" lang="zh-CN"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對列表中的每個元素進行變換或處理</a:t>
            </a:r>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所以使用了</a:t>
            </a:r>
            <a:r>
              <a:rPr kumimoji="0" lang="en-US"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map（）</a:t>
            </a:r>
            <a:endParaRPr lang="zh-CN" altLang="en-US" dirty="0">
              <a:ln w="0"/>
              <a:solidFill>
                <a:schemeClr val="accent1">
                  <a:lumMod val="20000"/>
                  <a:lumOff val="80000"/>
                </a:schemeClr>
              </a:solidFill>
              <a:effectLst>
                <a:outerShdw blurRad="38100" dist="19050" dir="2700000" algn="tl" rotWithShape="0">
                  <a:schemeClr val="dk1">
                    <a:alpha val="40000"/>
                  </a:schemeClr>
                </a:outerShdw>
              </a:effectLst>
            </a:endParaRPr>
          </a:p>
        </p:txBody>
      </p:sp>
      <p:grpSp>
        <p:nvGrpSpPr>
          <p:cNvPr id="26" name="Group 25">
            <a:extLst>
              <a:ext uri="{FF2B5EF4-FFF2-40B4-BE49-F238E27FC236}">
                <a16:creationId xmlns:a16="http://schemas.microsoft.com/office/drawing/2014/main" id="{34C5D411-AD27-42ED-A399-3718906B7751}"/>
              </a:ext>
            </a:extLst>
          </p:cNvPr>
          <p:cNvGrpSpPr/>
          <p:nvPr/>
        </p:nvGrpSpPr>
        <p:grpSpPr>
          <a:xfrm>
            <a:off x="192523" y="1112777"/>
            <a:ext cx="2290168" cy="226847"/>
            <a:chOff x="862608" y="680150"/>
            <a:chExt cx="2290168" cy="226847"/>
          </a:xfrm>
        </p:grpSpPr>
        <p:sp>
          <p:nvSpPr>
            <p:cNvPr id="27" name="Rectangle: Rounded Corners 26">
              <a:extLst>
                <a:ext uri="{FF2B5EF4-FFF2-40B4-BE49-F238E27FC236}">
                  <a16:creationId xmlns:a16="http://schemas.microsoft.com/office/drawing/2014/main" id="{883954D6-8915-4902-AC07-3DBBE101F510}"/>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3D0C0032-2FE1-4E84-B52E-47E6F5D7C9B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3196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Simple math</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0928CFAA-61B0-4779-8D14-1D2A106DA5F5}"/>
              </a:ext>
            </a:extLst>
          </p:cNvPr>
          <p:cNvSpPr txBox="1"/>
          <p:nvPr/>
        </p:nvSpPr>
        <p:spPr>
          <a:xfrm>
            <a:off x="49791" y="1513975"/>
            <a:ext cx="6882765" cy="646331"/>
          </a:xfrm>
          <a:prstGeom prst="rect">
            <a:avLst/>
          </a:prstGeom>
          <a:noFill/>
        </p:spPr>
        <p:txBody>
          <a:bodyPr wrap="square" rtlCol="0">
            <a:spAutoFit/>
          </a:bodyPr>
          <a:lstStyle/>
          <a:p>
            <a:r>
              <a:rPr lang="zh-CN" altLang="en-US" dirty="0">
                <a:solidFill>
                  <a:schemeClr val="tx2">
                    <a:lumMod val="40000"/>
                    <a:lumOff val="60000"/>
                  </a:schemeClr>
                </a:solidFill>
              </a:rPr>
              <a:t>單純的四則運算，運算子與運算元皆是通過</a:t>
            </a:r>
            <a:r>
              <a:rPr lang="en-US" altLang="zh-CN" dirty="0" err="1">
                <a:solidFill>
                  <a:schemeClr val="tx2">
                    <a:lumMod val="40000"/>
                    <a:lumOff val="60000"/>
                  </a:schemeClr>
                </a:solidFill>
              </a:rPr>
              <a:t>Rnumber</a:t>
            </a:r>
            <a:r>
              <a:rPr lang="en-US" altLang="zh-CN" dirty="0">
                <a:solidFill>
                  <a:schemeClr val="tx2">
                    <a:lumMod val="40000"/>
                    <a:lumOff val="60000"/>
                  </a:schemeClr>
                </a:solidFill>
              </a:rPr>
              <a:t>()</a:t>
            </a:r>
          </a:p>
          <a:p>
            <a:r>
              <a:rPr lang="zh-CN" altLang="en-US" dirty="0">
                <a:solidFill>
                  <a:schemeClr val="tx2">
                    <a:lumMod val="40000"/>
                    <a:lumOff val="60000"/>
                  </a:schemeClr>
                </a:solidFill>
              </a:rPr>
              <a:t>隨機取出</a:t>
            </a:r>
            <a:r>
              <a:rPr lang="en-US" altLang="zh-CN" dirty="0">
                <a:solidFill>
                  <a:schemeClr val="tx2">
                    <a:lumMod val="40000"/>
                    <a:lumOff val="60000"/>
                  </a:schemeClr>
                </a:solidFill>
              </a:rPr>
              <a:t>~</a:t>
            </a:r>
          </a:p>
        </p:txBody>
      </p:sp>
      <p:grpSp>
        <p:nvGrpSpPr>
          <p:cNvPr id="7" name="Group 6">
            <a:extLst>
              <a:ext uri="{FF2B5EF4-FFF2-40B4-BE49-F238E27FC236}">
                <a16:creationId xmlns:a16="http://schemas.microsoft.com/office/drawing/2014/main" id="{DE09BCED-05C7-454D-B206-5182D32DEBDD}"/>
              </a:ext>
            </a:extLst>
          </p:cNvPr>
          <p:cNvGrpSpPr/>
          <p:nvPr/>
        </p:nvGrpSpPr>
        <p:grpSpPr>
          <a:xfrm>
            <a:off x="2202147" y="652719"/>
            <a:ext cx="2290168" cy="226847"/>
            <a:chOff x="862608" y="680150"/>
            <a:chExt cx="2290168" cy="226847"/>
          </a:xfrm>
        </p:grpSpPr>
        <p:sp>
          <p:nvSpPr>
            <p:cNvPr id="8" name="Rectangle: Rounded Corners 7">
              <a:extLst>
                <a:ext uri="{FF2B5EF4-FFF2-40B4-BE49-F238E27FC236}">
                  <a16:creationId xmlns:a16="http://schemas.microsoft.com/office/drawing/2014/main" id="{409AACFF-6972-424B-8CCB-8AF300FDD81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525A2020-A7BA-4F8D-A535-0780373C8CE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Picture 3">
            <a:extLst>
              <a:ext uri="{FF2B5EF4-FFF2-40B4-BE49-F238E27FC236}">
                <a16:creationId xmlns:a16="http://schemas.microsoft.com/office/drawing/2014/main" id="{E3D82E70-E0C9-47E1-9FCF-483E4AFA80E8}"/>
              </a:ext>
            </a:extLst>
          </p:cNvPr>
          <p:cNvPicPr>
            <a:picLocks noChangeAspect="1"/>
          </p:cNvPicPr>
          <p:nvPr/>
        </p:nvPicPr>
        <p:blipFill>
          <a:blip r:embed="rId3"/>
          <a:stretch>
            <a:fillRect/>
          </a:stretch>
        </p:blipFill>
        <p:spPr>
          <a:xfrm>
            <a:off x="5658175" y="-357641"/>
            <a:ext cx="8087585" cy="7957387"/>
          </a:xfrm>
          <a:prstGeom prst="rect">
            <a:avLst/>
          </a:prstGeom>
        </p:spPr>
      </p:pic>
      <p:cxnSp>
        <p:nvCxnSpPr>
          <p:cNvPr id="14" name="Connector: Elbow 13">
            <a:extLst>
              <a:ext uri="{FF2B5EF4-FFF2-40B4-BE49-F238E27FC236}">
                <a16:creationId xmlns:a16="http://schemas.microsoft.com/office/drawing/2014/main" id="{39FCBE13-B847-4FD3-A8A8-F501047BDC52}"/>
              </a:ext>
            </a:extLst>
          </p:cNvPr>
          <p:cNvCxnSpPr>
            <a:cxnSpLocks/>
          </p:cNvCxnSpPr>
          <p:nvPr/>
        </p:nvCxnSpPr>
        <p:spPr>
          <a:xfrm flipV="1">
            <a:off x="3491173" y="1993900"/>
            <a:ext cx="3150927" cy="2978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219024-FD23-4906-94E2-AE7483C816BF}"/>
              </a:ext>
            </a:extLst>
          </p:cNvPr>
          <p:cNvSpPr txBox="1"/>
          <p:nvPr/>
        </p:nvSpPr>
        <p:spPr>
          <a:xfrm>
            <a:off x="605804" y="4787384"/>
            <a:ext cx="2954655" cy="369332"/>
          </a:xfrm>
          <a:prstGeom prst="rect">
            <a:avLst/>
          </a:prstGeom>
          <a:noFill/>
        </p:spPr>
        <p:txBody>
          <a:bodyPr wrap="none" rtlCol="0">
            <a:spAutoFit/>
          </a:bodyPr>
          <a:lstStyle/>
          <a:p>
            <a:r>
              <a:rPr lang="zh-CN" altLang="en-US" dirty="0">
                <a:solidFill>
                  <a:schemeClr val="tx2">
                    <a:lumMod val="40000"/>
                    <a:lumOff val="60000"/>
                  </a:schemeClr>
                </a:solidFill>
              </a:rPr>
              <a:t>透过这里丢的骰子，决定的</a:t>
            </a:r>
            <a:endParaRPr lang="zh-TW" altLang="en-US" dirty="0">
              <a:solidFill>
                <a:schemeClr val="tx2">
                  <a:lumMod val="40000"/>
                  <a:lumOff val="60000"/>
                </a:schemeClr>
              </a:solidFill>
            </a:endParaRPr>
          </a:p>
        </p:txBody>
      </p:sp>
    </p:spTree>
    <p:extLst>
      <p:ext uri="{BB962C8B-B14F-4D97-AF65-F5344CB8AC3E}">
        <p14:creationId xmlns:p14="http://schemas.microsoft.com/office/powerpoint/2010/main" val="243568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0" y="-4053987"/>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0" y="4468363"/>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980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游玩画面</a:t>
            </a:r>
            <a:r>
              <a:rPr lang="en-US" altLang="zh-CN" sz="8800" dirty="0">
                <a:latin typeface="微软雅黑 Light" panose="020B0502040204020203" pitchFamily="34" charset="-122"/>
                <a:ea typeface="微软雅黑 Light" panose="020B0502040204020203" pitchFamily="34" charset="-122"/>
              </a:rPr>
              <a:t>?</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6228222" y="41320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149124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规划你的游戏- Apple Developer">
            <a:extLst>
              <a:ext uri="{FF2B5EF4-FFF2-40B4-BE49-F238E27FC236}">
                <a16:creationId xmlns:a16="http://schemas.microsoft.com/office/drawing/2014/main" id="{005CB0F6-5B56-499A-8B2A-22C6CA00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954" y="1211598"/>
            <a:ext cx="3947590" cy="1681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65777-B170-46CE-B16E-448457041DB2}"/>
              </a:ext>
            </a:extLst>
          </p:cNvPr>
          <p:cNvSpPr txBox="1"/>
          <p:nvPr/>
        </p:nvSpPr>
        <p:spPr>
          <a:xfrm>
            <a:off x="7588250" y="1949876"/>
            <a:ext cx="2236510" cy="400110"/>
          </a:xfrm>
          <a:prstGeom prst="rect">
            <a:avLst/>
          </a:prstGeom>
          <a:noFill/>
        </p:spPr>
        <p:txBody>
          <a:bodyPr wrap="none" rtlCol="0">
            <a:spAutoFit/>
          </a:bodyPr>
          <a:lstStyle/>
          <a:p>
            <a:r>
              <a:rPr lang="zh-CN" altLang="en-US" sz="2000" dirty="0">
                <a:solidFill>
                  <a:schemeClr val="bg2">
                    <a:lumMod val="90000"/>
                  </a:schemeClr>
                </a:solidFill>
              </a:rPr>
              <a:t>漂亮的图形界面？</a:t>
            </a:r>
            <a:endParaRPr lang="zh-TW" altLang="en-US" sz="2000" dirty="0">
              <a:solidFill>
                <a:schemeClr val="bg2">
                  <a:lumMod val="90000"/>
                </a:schemeClr>
              </a:solidFill>
            </a:endParaRPr>
          </a:p>
        </p:txBody>
      </p:sp>
      <p:pic>
        <p:nvPicPr>
          <p:cNvPr id="4" name="Picture 3">
            <a:extLst>
              <a:ext uri="{FF2B5EF4-FFF2-40B4-BE49-F238E27FC236}">
                <a16:creationId xmlns:a16="http://schemas.microsoft.com/office/drawing/2014/main" id="{AF5165A3-A29B-49FB-8474-F521AA75F326}"/>
              </a:ext>
            </a:extLst>
          </p:cNvPr>
          <p:cNvPicPr>
            <a:picLocks noChangeAspect="1"/>
          </p:cNvPicPr>
          <p:nvPr/>
        </p:nvPicPr>
        <p:blipFill>
          <a:blip r:embed="rId5"/>
          <a:stretch>
            <a:fillRect/>
          </a:stretch>
        </p:blipFill>
        <p:spPr>
          <a:xfrm>
            <a:off x="7204742" y="3352800"/>
            <a:ext cx="3209258" cy="1522054"/>
          </a:xfrm>
          <a:prstGeom prst="rect">
            <a:avLst/>
          </a:prstGeom>
        </p:spPr>
      </p:pic>
      <p:sp>
        <p:nvSpPr>
          <p:cNvPr id="13" name="TextBox 12">
            <a:extLst>
              <a:ext uri="{FF2B5EF4-FFF2-40B4-BE49-F238E27FC236}">
                <a16:creationId xmlns:a16="http://schemas.microsoft.com/office/drawing/2014/main" id="{90A7FB98-EFF7-49BB-870B-25DAEA84FF2B}"/>
              </a:ext>
            </a:extLst>
          </p:cNvPr>
          <p:cNvSpPr txBox="1"/>
          <p:nvPr/>
        </p:nvSpPr>
        <p:spPr>
          <a:xfrm>
            <a:off x="1866900" y="4113827"/>
            <a:ext cx="1233030" cy="400110"/>
          </a:xfrm>
          <a:prstGeom prst="rect">
            <a:avLst/>
          </a:prstGeom>
          <a:noFill/>
        </p:spPr>
        <p:txBody>
          <a:bodyPr wrap="none" rtlCol="0">
            <a:spAutoFit/>
          </a:bodyPr>
          <a:lstStyle/>
          <a:p>
            <a:r>
              <a:rPr lang="en-US" altLang="zh-CN" sz="2000" dirty="0">
                <a:solidFill>
                  <a:schemeClr val="bg2">
                    <a:lumMod val="90000"/>
                  </a:schemeClr>
                </a:solidFill>
              </a:rPr>
              <a:t>3A</a:t>
            </a:r>
            <a:r>
              <a:rPr lang="zh-CN" altLang="en-US" sz="2000" dirty="0">
                <a:solidFill>
                  <a:schemeClr val="bg2">
                    <a:lumMod val="90000"/>
                  </a:schemeClr>
                </a:solidFill>
              </a:rPr>
              <a:t>大作？</a:t>
            </a:r>
            <a:endParaRPr lang="zh-TW" altLang="en-US" sz="2000" dirty="0">
              <a:solidFill>
                <a:schemeClr val="bg2">
                  <a:lumMod val="90000"/>
                </a:schemeClr>
              </a:solidFill>
            </a:endParaRPr>
          </a:p>
        </p:txBody>
      </p:sp>
      <p:pic>
        <p:nvPicPr>
          <p:cNvPr id="14" name="Picture 2" descr="What is spatial audio? How it works and how to use it - Dolby">
            <a:extLst>
              <a:ext uri="{FF2B5EF4-FFF2-40B4-BE49-F238E27FC236}">
                <a16:creationId xmlns:a16="http://schemas.microsoft.com/office/drawing/2014/main" id="{7140B4C6-4472-4043-98C8-2DC32C60E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900" y="5074226"/>
            <a:ext cx="3086100" cy="17359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306D3B-E9B9-4765-B466-EBF3B5375030}"/>
              </a:ext>
            </a:extLst>
          </p:cNvPr>
          <p:cNvSpPr txBox="1"/>
          <p:nvPr/>
        </p:nvSpPr>
        <p:spPr>
          <a:xfrm>
            <a:off x="7665105" y="5990910"/>
            <a:ext cx="2492990" cy="400110"/>
          </a:xfrm>
          <a:prstGeom prst="rect">
            <a:avLst/>
          </a:prstGeom>
          <a:noFill/>
        </p:spPr>
        <p:txBody>
          <a:bodyPr wrap="none" rtlCol="0">
            <a:spAutoFit/>
          </a:bodyPr>
          <a:lstStyle/>
          <a:p>
            <a:r>
              <a:rPr lang="zh-CN" altLang="en-US" sz="2000" dirty="0">
                <a:solidFill>
                  <a:schemeClr val="bg2">
                    <a:lumMod val="90000"/>
                  </a:schemeClr>
                </a:solidFill>
              </a:rPr>
              <a:t>沉浸式音畫體驗？？</a:t>
            </a:r>
            <a:endParaRPr lang="zh-TW" altLang="en-US" sz="2000" dirty="0">
              <a:solidFill>
                <a:schemeClr val="bg2">
                  <a:lumMod val="90000"/>
                </a:schemeClr>
              </a:solidFill>
            </a:endParaRPr>
          </a:p>
        </p:txBody>
      </p:sp>
    </p:spTree>
    <p:extLst>
      <p:ext uri="{BB962C8B-B14F-4D97-AF65-F5344CB8AC3E}">
        <p14:creationId xmlns:p14="http://schemas.microsoft.com/office/powerpoint/2010/main" val="30579440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Rectangle: Rounded Corners 14">
            <a:extLst>
              <a:ext uri="{FF2B5EF4-FFF2-40B4-BE49-F238E27FC236}">
                <a16:creationId xmlns:a16="http://schemas.microsoft.com/office/drawing/2014/main" id="{6DF4E79F-A88B-4E14-97C8-208948DBE2EB}"/>
              </a:ext>
            </a:extLst>
          </p:cNvPr>
          <p:cNvSpPr/>
          <p:nvPr/>
        </p:nvSpPr>
        <p:spPr>
          <a:xfrm>
            <a:off x="1650811" y="87956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latin typeface="微软雅黑 Light" panose="020B0502040204020203" pitchFamily="34" charset="-122"/>
                <a:ea typeface="微软雅黑 Light" panose="020B0502040204020203" pitchFamily="34" charset="-122"/>
              </a:rPr>
              <a:t>0</a:t>
            </a:r>
            <a:endParaRPr lang="zh-TW" altLang="en-US" sz="8800" dirty="0">
              <a:latin typeface="微软雅黑 Light" panose="020B0502040204020203" pitchFamily="34" charset="-122"/>
              <a:ea typeface="微软雅黑 Light" panose="020B0502040204020203" pitchFamily="34" charset="-122"/>
            </a:endParaRPr>
          </a:p>
        </p:txBody>
      </p:sp>
      <p:sp>
        <p:nvSpPr>
          <p:cNvPr id="16" name="TextBox 15">
            <a:extLst>
              <a:ext uri="{FF2B5EF4-FFF2-40B4-BE49-F238E27FC236}">
                <a16:creationId xmlns:a16="http://schemas.microsoft.com/office/drawing/2014/main" id="{1667F694-1E48-4C78-8221-7AFF31A0A414}"/>
              </a:ext>
            </a:extLst>
          </p:cNvPr>
          <p:cNvSpPr txBox="1"/>
          <p:nvPr/>
        </p:nvSpPr>
        <p:spPr>
          <a:xfrm>
            <a:off x="1771739" y="3939086"/>
            <a:ext cx="8648521" cy="400110"/>
          </a:xfrm>
          <a:prstGeom prst="rect">
            <a:avLst/>
          </a:prstGeom>
          <a:noFill/>
        </p:spPr>
        <p:txBody>
          <a:bodyPr wrap="none" rtlCol="0">
            <a:spAutoFit/>
          </a:bodyPr>
          <a:lstStyle/>
          <a:p>
            <a:r>
              <a:rPr lang="zh-CN" altLang="en-US" sz="2000" dirty="0">
                <a:solidFill>
                  <a:schemeClr val="bg2">
                    <a:lumMod val="90000"/>
                  </a:schemeClr>
                </a:solidFill>
              </a:rPr>
              <a:t>我們並沒有使用關乎圖形界面的模組，對此我們的遊戲保留了以下的優勢！</a:t>
            </a:r>
            <a:endParaRPr lang="zh-TW" altLang="en-US" sz="2000" dirty="0">
              <a:solidFill>
                <a:schemeClr val="bg2">
                  <a:lumMod val="90000"/>
                </a:schemeClr>
              </a:solidFill>
            </a:endParaRPr>
          </a:p>
        </p:txBody>
      </p:sp>
    </p:spTree>
    <p:extLst>
      <p:ext uri="{BB962C8B-B14F-4D97-AF65-F5344CB8AC3E}">
        <p14:creationId xmlns:p14="http://schemas.microsoft.com/office/powerpoint/2010/main" val="3511635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656EDB45-BAAC-4CF0-BFDE-592098A76999}"/>
              </a:ext>
            </a:extLst>
          </p:cNvPr>
          <p:cNvPicPr>
            <a:picLocks noChangeAspect="1"/>
          </p:cNvPicPr>
          <p:nvPr/>
        </p:nvPicPr>
        <p:blipFill>
          <a:blip r:embed="rId4"/>
          <a:stretch>
            <a:fillRect/>
          </a:stretch>
        </p:blipFill>
        <p:spPr>
          <a:xfrm>
            <a:off x="1095073" y="1605415"/>
            <a:ext cx="4324954" cy="981212"/>
          </a:xfrm>
          <a:prstGeom prst="rect">
            <a:avLst/>
          </a:prstGeom>
        </p:spPr>
      </p:pic>
      <p:sp>
        <p:nvSpPr>
          <p:cNvPr id="13" name="TextBox 12">
            <a:extLst>
              <a:ext uri="{FF2B5EF4-FFF2-40B4-BE49-F238E27FC236}">
                <a16:creationId xmlns:a16="http://schemas.microsoft.com/office/drawing/2014/main" id="{A8B92358-DC08-414F-8430-DE094AC11CA6}"/>
              </a:ext>
            </a:extLst>
          </p:cNvPr>
          <p:cNvSpPr txBox="1"/>
          <p:nvPr/>
        </p:nvSpPr>
        <p:spPr>
          <a:xfrm>
            <a:off x="6771975" y="1895966"/>
            <a:ext cx="3823483"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暗夜星空黑！對眼睛舒適度</a:t>
            </a:r>
            <a:r>
              <a:rPr lang="en-US" altLang="zh-CN" sz="2000" dirty="0">
                <a:solidFill>
                  <a:schemeClr val="bg2">
                    <a:lumMod val="90000"/>
                  </a:schemeClr>
                </a:solidFill>
                <a:latin typeface="微软雅黑 Light" panose="020B0502040204020203" pitchFamily="34" charset="-122"/>
                <a:ea typeface="微软雅黑 Light" panose="020B0502040204020203" pitchFamily="34" charset="-122"/>
              </a:rPr>
              <a:t>MAX</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pic>
        <p:nvPicPr>
          <p:cNvPr id="3074" name="Picture 2" descr="关于烧屏--OLED作为显示器5年重度使用经验分享- 电脑讨论(新) - Chiphell - 分享与交流用户体验">
            <a:extLst>
              <a:ext uri="{FF2B5EF4-FFF2-40B4-BE49-F238E27FC236}">
                <a16:creationId xmlns:a16="http://schemas.microsoft.com/office/drawing/2014/main" id="{B5D9126C-D780-4BC2-A60B-CAF18D1B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033" y="3037929"/>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C9086D-55EF-409E-B585-9A91B4A06E0C}"/>
              </a:ext>
            </a:extLst>
          </p:cNvPr>
          <p:cNvSpPr txBox="1"/>
          <p:nvPr/>
        </p:nvSpPr>
        <p:spPr>
          <a:xfrm>
            <a:off x="546083" y="3809394"/>
            <a:ext cx="5620449"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對</a:t>
            </a:r>
            <a:r>
              <a:rPr lang="en-US" altLang="zh-CN" sz="2000" dirty="0" err="1">
                <a:solidFill>
                  <a:schemeClr val="bg2">
                    <a:lumMod val="90000"/>
                  </a:schemeClr>
                </a:solidFill>
                <a:latin typeface="微软雅黑 Light" panose="020B0502040204020203" pitchFamily="34" charset="-122"/>
                <a:ea typeface="微软雅黑 Light" panose="020B0502040204020203" pitchFamily="34" charset="-122"/>
              </a:rPr>
              <a:t>Oled</a:t>
            </a:r>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熒幕極其友好，不僅省電，還不怕燒屏！</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F9C1E993-F510-432F-A9D9-05769985F9CC}"/>
              </a:ext>
            </a:extLst>
          </p:cNvPr>
          <p:cNvSpPr txBox="1"/>
          <p:nvPr/>
        </p:nvSpPr>
        <p:spPr>
          <a:xfrm>
            <a:off x="4964921" y="5911850"/>
            <a:ext cx="2262158" cy="261610"/>
          </a:xfrm>
          <a:prstGeom prst="rect">
            <a:avLst/>
          </a:prstGeom>
          <a:noFill/>
        </p:spPr>
        <p:txBody>
          <a:bodyPr wrap="square" rtlCol="0">
            <a:spAutoFit/>
          </a:bodyPr>
          <a:lstStyle/>
          <a:p>
            <a:pPr algn="ctr"/>
            <a:r>
              <a:rPr lang="zh-CN"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rPr>
              <a:t>當然還有減少代碼量</a:t>
            </a:r>
            <a:endParaRPr lang="zh-TW"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625118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 name="图片 4">
            <a:extLst>
              <a:ext uri="{FF2B5EF4-FFF2-40B4-BE49-F238E27FC236}">
                <a16:creationId xmlns:a16="http://schemas.microsoft.com/office/drawing/2014/main" id="{5B1F7A38-F97F-472C-84A2-4405AFBE5A60}"/>
              </a:ext>
            </a:extLst>
          </p:cNvPr>
          <p:cNvPicPr>
            <a:picLocks noChangeAspect="1"/>
          </p:cNvPicPr>
          <p:nvPr/>
        </p:nvPicPr>
        <p:blipFill>
          <a:blip r:embed="rId4"/>
          <a:stretch>
            <a:fillRect/>
          </a:stretch>
        </p:blipFill>
        <p:spPr>
          <a:xfrm>
            <a:off x="132047" y="1336592"/>
            <a:ext cx="4463399" cy="2760957"/>
          </a:xfrm>
          <a:prstGeom prst="rect">
            <a:avLst/>
          </a:prstGeom>
        </p:spPr>
      </p:pic>
      <p:pic>
        <p:nvPicPr>
          <p:cNvPr id="13" name="图片 4">
            <a:extLst>
              <a:ext uri="{FF2B5EF4-FFF2-40B4-BE49-F238E27FC236}">
                <a16:creationId xmlns:a16="http://schemas.microsoft.com/office/drawing/2014/main" id="{74AE6237-816B-44EC-9CD5-21C4CDE9CEA7}"/>
              </a:ext>
            </a:extLst>
          </p:cNvPr>
          <p:cNvPicPr>
            <a:picLocks noChangeAspect="1"/>
          </p:cNvPicPr>
          <p:nvPr/>
        </p:nvPicPr>
        <p:blipFill>
          <a:blip r:embed="rId5"/>
          <a:stretch>
            <a:fillRect/>
          </a:stretch>
        </p:blipFill>
        <p:spPr>
          <a:xfrm>
            <a:off x="5126454" y="1265446"/>
            <a:ext cx="4256494" cy="2708677"/>
          </a:xfrm>
          <a:prstGeom prst="rect">
            <a:avLst/>
          </a:prstGeom>
        </p:spPr>
      </p:pic>
      <p:pic>
        <p:nvPicPr>
          <p:cNvPr id="14" name="图片 4">
            <a:extLst>
              <a:ext uri="{FF2B5EF4-FFF2-40B4-BE49-F238E27FC236}">
                <a16:creationId xmlns:a16="http://schemas.microsoft.com/office/drawing/2014/main" id="{C6BA4933-17A2-49A4-BFD4-4A823DA3FA2B}"/>
              </a:ext>
            </a:extLst>
          </p:cNvPr>
          <p:cNvPicPr>
            <a:picLocks noChangeAspect="1"/>
          </p:cNvPicPr>
          <p:nvPr/>
        </p:nvPicPr>
        <p:blipFill>
          <a:blip r:embed="rId6"/>
          <a:stretch>
            <a:fillRect/>
          </a:stretch>
        </p:blipFill>
        <p:spPr>
          <a:xfrm>
            <a:off x="132047" y="4524621"/>
            <a:ext cx="4019437" cy="2101314"/>
          </a:xfrm>
          <a:prstGeom prst="rect">
            <a:avLst/>
          </a:prstGeom>
        </p:spPr>
      </p:pic>
      <p:pic>
        <p:nvPicPr>
          <p:cNvPr id="15" name="图片 6">
            <a:extLst>
              <a:ext uri="{FF2B5EF4-FFF2-40B4-BE49-F238E27FC236}">
                <a16:creationId xmlns:a16="http://schemas.microsoft.com/office/drawing/2014/main" id="{F5A57B00-3D01-41CA-B616-48F34AEA8D94}"/>
              </a:ext>
            </a:extLst>
          </p:cNvPr>
          <p:cNvPicPr>
            <a:picLocks noChangeAspect="1"/>
          </p:cNvPicPr>
          <p:nvPr/>
        </p:nvPicPr>
        <p:blipFill>
          <a:blip r:embed="rId7"/>
          <a:stretch>
            <a:fillRect/>
          </a:stretch>
        </p:blipFill>
        <p:spPr>
          <a:xfrm>
            <a:off x="4982099" y="4420459"/>
            <a:ext cx="4259480" cy="2309637"/>
          </a:xfrm>
          <a:prstGeom prst="rect">
            <a:avLst/>
          </a:prstGeom>
        </p:spPr>
      </p:pic>
    </p:spTree>
    <p:extLst>
      <p:ext uri="{BB962C8B-B14F-4D97-AF65-F5344CB8AC3E}">
        <p14:creationId xmlns:p14="http://schemas.microsoft.com/office/powerpoint/2010/main" val="134509010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图片 2">
            <a:extLst>
              <a:ext uri="{FF2B5EF4-FFF2-40B4-BE49-F238E27FC236}">
                <a16:creationId xmlns:a16="http://schemas.microsoft.com/office/drawing/2014/main" id="{1CB8B5BE-3204-4504-801C-01DD538370D9}"/>
              </a:ext>
            </a:extLst>
          </p:cNvPr>
          <p:cNvPicPr>
            <a:picLocks noChangeAspect="1"/>
          </p:cNvPicPr>
          <p:nvPr/>
        </p:nvPicPr>
        <p:blipFill>
          <a:blip r:embed="rId4"/>
          <a:stretch>
            <a:fillRect/>
          </a:stretch>
        </p:blipFill>
        <p:spPr>
          <a:xfrm>
            <a:off x="563435" y="1594499"/>
            <a:ext cx="3717559" cy="4562144"/>
          </a:xfrm>
          <a:prstGeom prst="rect">
            <a:avLst/>
          </a:prstGeom>
        </p:spPr>
      </p:pic>
      <p:pic>
        <p:nvPicPr>
          <p:cNvPr id="17" name="图片 4">
            <a:extLst>
              <a:ext uri="{FF2B5EF4-FFF2-40B4-BE49-F238E27FC236}">
                <a16:creationId xmlns:a16="http://schemas.microsoft.com/office/drawing/2014/main" id="{5D962BB6-6B9B-4707-902B-CBFBAEA11155}"/>
              </a:ext>
            </a:extLst>
          </p:cNvPr>
          <p:cNvPicPr>
            <a:picLocks noChangeAspect="1"/>
          </p:cNvPicPr>
          <p:nvPr/>
        </p:nvPicPr>
        <p:blipFill>
          <a:blip r:embed="rId5"/>
          <a:stretch>
            <a:fillRect/>
          </a:stretch>
        </p:blipFill>
        <p:spPr>
          <a:xfrm>
            <a:off x="5967045" y="778384"/>
            <a:ext cx="3579694" cy="5831647"/>
          </a:xfrm>
          <a:prstGeom prst="rect">
            <a:avLst/>
          </a:prstGeom>
        </p:spPr>
      </p:pic>
    </p:spTree>
    <p:extLst>
      <p:ext uri="{BB962C8B-B14F-4D97-AF65-F5344CB8AC3E}">
        <p14:creationId xmlns:p14="http://schemas.microsoft.com/office/powerpoint/2010/main" val="27754035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图片 4">
            <a:extLst>
              <a:ext uri="{FF2B5EF4-FFF2-40B4-BE49-F238E27FC236}">
                <a16:creationId xmlns:a16="http://schemas.microsoft.com/office/drawing/2014/main" id="{CB316952-D204-488D-979C-163635D36402}"/>
              </a:ext>
            </a:extLst>
          </p:cNvPr>
          <p:cNvPicPr>
            <a:picLocks noChangeAspect="1"/>
          </p:cNvPicPr>
          <p:nvPr/>
        </p:nvPicPr>
        <p:blipFill>
          <a:blip r:embed="rId4"/>
          <a:stretch>
            <a:fillRect/>
          </a:stretch>
        </p:blipFill>
        <p:spPr>
          <a:xfrm>
            <a:off x="2366806" y="2512392"/>
            <a:ext cx="6982799" cy="4286848"/>
          </a:xfrm>
          <a:prstGeom prst="rect">
            <a:avLst/>
          </a:prstGeom>
        </p:spPr>
      </p:pic>
      <p:pic>
        <p:nvPicPr>
          <p:cNvPr id="14" name="图片 6">
            <a:extLst>
              <a:ext uri="{FF2B5EF4-FFF2-40B4-BE49-F238E27FC236}">
                <a16:creationId xmlns:a16="http://schemas.microsoft.com/office/drawing/2014/main" id="{9C9C7EFE-A08B-4283-9D78-DDFBA3FCB739}"/>
              </a:ext>
            </a:extLst>
          </p:cNvPr>
          <p:cNvPicPr>
            <a:picLocks noChangeAspect="1"/>
          </p:cNvPicPr>
          <p:nvPr/>
        </p:nvPicPr>
        <p:blipFill>
          <a:blip r:embed="rId5"/>
          <a:stretch>
            <a:fillRect/>
          </a:stretch>
        </p:blipFill>
        <p:spPr>
          <a:xfrm>
            <a:off x="2333464" y="1057715"/>
            <a:ext cx="7049484" cy="1276528"/>
          </a:xfrm>
          <a:prstGeom prst="rect">
            <a:avLst/>
          </a:prstGeom>
        </p:spPr>
      </p:pic>
    </p:spTree>
    <p:extLst>
      <p:ext uri="{BB962C8B-B14F-4D97-AF65-F5344CB8AC3E}">
        <p14:creationId xmlns:p14="http://schemas.microsoft.com/office/powerpoint/2010/main" val="170400986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5" name="图片 6">
            <a:extLst>
              <a:ext uri="{FF2B5EF4-FFF2-40B4-BE49-F238E27FC236}">
                <a16:creationId xmlns:a16="http://schemas.microsoft.com/office/drawing/2014/main" id="{802303E3-13A0-439F-8628-BC7DF951DEA8}"/>
              </a:ext>
            </a:extLst>
          </p:cNvPr>
          <p:cNvPicPr>
            <a:picLocks noChangeAspect="1"/>
          </p:cNvPicPr>
          <p:nvPr/>
        </p:nvPicPr>
        <p:blipFill>
          <a:blip r:embed="rId4"/>
          <a:stretch>
            <a:fillRect/>
          </a:stretch>
        </p:blipFill>
        <p:spPr>
          <a:xfrm>
            <a:off x="46283" y="1775626"/>
            <a:ext cx="8664572" cy="2726921"/>
          </a:xfrm>
          <a:prstGeom prst="rect">
            <a:avLst/>
          </a:prstGeom>
        </p:spPr>
      </p:pic>
      <p:pic>
        <p:nvPicPr>
          <p:cNvPr id="16" name="图片 4">
            <a:extLst>
              <a:ext uri="{FF2B5EF4-FFF2-40B4-BE49-F238E27FC236}">
                <a16:creationId xmlns:a16="http://schemas.microsoft.com/office/drawing/2014/main" id="{A6BCAC3A-A272-4894-BE65-EEEDA47FE88E}"/>
              </a:ext>
            </a:extLst>
          </p:cNvPr>
          <p:cNvPicPr>
            <a:picLocks noChangeAspect="1"/>
          </p:cNvPicPr>
          <p:nvPr/>
        </p:nvPicPr>
        <p:blipFill>
          <a:blip r:embed="rId5"/>
          <a:stretch>
            <a:fillRect/>
          </a:stretch>
        </p:blipFill>
        <p:spPr>
          <a:xfrm>
            <a:off x="3791807" y="4155399"/>
            <a:ext cx="8664572" cy="2824444"/>
          </a:xfrm>
          <a:prstGeom prst="rect">
            <a:avLst/>
          </a:prstGeom>
        </p:spPr>
      </p:pic>
    </p:spTree>
    <p:extLst>
      <p:ext uri="{BB962C8B-B14F-4D97-AF65-F5344CB8AC3E}">
        <p14:creationId xmlns:p14="http://schemas.microsoft.com/office/powerpoint/2010/main" val="398489119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專案工作分配</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7168022" y="42082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34514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641C95-C5B9-45AD-988F-B4F9E3F38D77}"/>
              </a:ext>
            </a:extLst>
          </p:cNvPr>
          <p:cNvSpPr/>
          <p:nvPr/>
        </p:nvSpPr>
        <p:spPr>
          <a:xfrm>
            <a:off x="12192000" y="-9434"/>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spTree>
    <p:extLst>
      <p:ext uri="{BB962C8B-B14F-4D97-AF65-F5344CB8AC3E}">
        <p14:creationId xmlns:p14="http://schemas.microsoft.com/office/powerpoint/2010/main" val="122961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4.44444E-6 L -0.48021 0.00162 " pathEditMode="relative" rAng="0" ptsTypes="AA">
                                      <p:cBhvr>
                                        <p:cTn id="6" dur="2000" fill="hold"/>
                                        <p:tgtEl>
                                          <p:spTgt spid="15"/>
                                        </p:tgtEl>
                                        <p:attrNameLst>
                                          <p:attrName>ppt_x</p:attrName>
                                          <p:attrName>ppt_y</p:attrName>
                                        </p:attrNameLst>
                                      </p:cBhvr>
                                      <p:rCtr x="-2401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6876868"/>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6867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9376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3FAE4FD-3122-4873-B53B-E873C0371B69}"/>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Rectangle 42">
            <a:extLst>
              <a:ext uri="{FF2B5EF4-FFF2-40B4-BE49-F238E27FC236}">
                <a16:creationId xmlns:a16="http://schemas.microsoft.com/office/drawing/2014/main" id="{CE16E3DF-9017-44E1-AD5B-4D16A6284275}"/>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1555218"/>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TextBox 20">
            <a:extLst>
              <a:ext uri="{FF2B5EF4-FFF2-40B4-BE49-F238E27FC236}">
                <a16:creationId xmlns:a16="http://schemas.microsoft.com/office/drawing/2014/main" id="{6B90169B-0DCF-4469-AB0D-A779B275B656}"/>
              </a:ext>
            </a:extLst>
          </p:cNvPr>
          <p:cNvSpPr txBox="1"/>
          <p:nvPr/>
        </p:nvSpPr>
        <p:spPr>
          <a:xfrm>
            <a:off x="511724" y="1946634"/>
            <a:ext cx="19656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林偉翔</a:t>
            </a:r>
            <a:r>
              <a:rPr lang="en-US" altLang="zh-CN" sz="1000" dirty="0">
                <a:solidFill>
                  <a:schemeClr val="bg1"/>
                </a:solidFill>
                <a:latin typeface="微软雅黑 Light" panose="020B0502040204020203" pitchFamily="34" charset="-122"/>
                <a:ea typeface="微软雅黑 Light" panose="020B0502040204020203" pitchFamily="34" charset="-122"/>
              </a:rPr>
              <a:t>01257174</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2" name="TextBox 21">
            <a:extLst>
              <a:ext uri="{FF2B5EF4-FFF2-40B4-BE49-F238E27FC236}">
                <a16:creationId xmlns:a16="http://schemas.microsoft.com/office/drawing/2014/main" id="{70522713-F060-46E0-AB1D-45CB99E9EC3E}"/>
              </a:ext>
            </a:extLst>
          </p:cNvPr>
          <p:cNvSpPr txBox="1"/>
          <p:nvPr/>
        </p:nvSpPr>
        <p:spPr>
          <a:xfrm>
            <a:off x="2431178"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60%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51D6C425-5FDF-4599-89A8-2A4CA0C94EA8}"/>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4" name="Picture 33">
            <a:extLst>
              <a:ext uri="{FF2B5EF4-FFF2-40B4-BE49-F238E27FC236}">
                <a16:creationId xmlns:a16="http://schemas.microsoft.com/office/drawing/2014/main" id="{85A10CA6-121F-4918-B959-39D1FAE540FE}"/>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9" name="Picture 38">
            <a:extLst>
              <a:ext uri="{FF2B5EF4-FFF2-40B4-BE49-F238E27FC236}">
                <a16:creationId xmlns:a16="http://schemas.microsoft.com/office/drawing/2014/main" id="{3C0A87D4-DD57-4ABC-A743-8B8A62BEBDFF}"/>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40" name="TextBox 39">
            <a:extLst>
              <a:ext uri="{FF2B5EF4-FFF2-40B4-BE49-F238E27FC236}">
                <a16:creationId xmlns:a16="http://schemas.microsoft.com/office/drawing/2014/main" id="{397051A3-B8CA-4A0F-BF94-C5EE4E03325A}"/>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组长</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5" name="TextBox 44">
            <a:extLst>
              <a:ext uri="{FF2B5EF4-FFF2-40B4-BE49-F238E27FC236}">
                <a16:creationId xmlns:a16="http://schemas.microsoft.com/office/drawing/2014/main" id="{3D2E6198-FFAA-48F5-92E8-FB850AB5269F}"/>
              </a:ext>
            </a:extLst>
          </p:cNvPr>
          <p:cNvSpPr txBox="1"/>
          <p:nvPr/>
        </p:nvSpPr>
        <p:spPr>
          <a:xfrm>
            <a:off x="2431178" y="5522233"/>
            <a:ext cx="170751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70%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6" name="TextBox 45">
            <a:extLst>
              <a:ext uri="{FF2B5EF4-FFF2-40B4-BE49-F238E27FC236}">
                <a16:creationId xmlns:a16="http://schemas.microsoft.com/office/drawing/2014/main" id="{9519CE6A-E8BA-4375-A218-0FE39F9C08B4}"/>
              </a:ext>
            </a:extLst>
          </p:cNvPr>
          <p:cNvSpPr txBox="1"/>
          <p:nvPr/>
        </p:nvSpPr>
        <p:spPr>
          <a:xfrm>
            <a:off x="2431178" y="4625140"/>
            <a:ext cx="2630848"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（小遊戲一共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25" name="Group 24">
            <a:extLst>
              <a:ext uri="{FF2B5EF4-FFF2-40B4-BE49-F238E27FC236}">
                <a16:creationId xmlns:a16="http://schemas.microsoft.com/office/drawing/2014/main" id="{25A6F240-8062-4690-9FCD-00826CD7C4B5}"/>
              </a:ext>
            </a:extLst>
          </p:cNvPr>
          <p:cNvGrpSpPr/>
          <p:nvPr/>
        </p:nvGrpSpPr>
        <p:grpSpPr>
          <a:xfrm>
            <a:off x="330833" y="1395619"/>
            <a:ext cx="4457018" cy="4912818"/>
            <a:chOff x="9715994" y="1555218"/>
            <a:chExt cx="1018101" cy="1034862"/>
          </a:xfrm>
        </p:grpSpPr>
        <p:sp>
          <p:nvSpPr>
            <p:cNvPr id="26" name="Rectangle: Rounded Corners 25">
              <a:extLst>
                <a:ext uri="{FF2B5EF4-FFF2-40B4-BE49-F238E27FC236}">
                  <a16:creationId xmlns:a16="http://schemas.microsoft.com/office/drawing/2014/main" id="{E74983B8-150C-477D-B62F-B1AC8036A2BE}"/>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Rounded Corners 26">
              <a:extLst>
                <a:ext uri="{FF2B5EF4-FFF2-40B4-BE49-F238E27FC236}">
                  <a16:creationId xmlns:a16="http://schemas.microsoft.com/office/drawing/2014/main" id="{B3B08B87-6C37-4DD2-9680-C8734D3EAD99}"/>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BFD85DDB-7227-48E6-AF10-9C9F537D6289}"/>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Rounded Corners 28">
              <a:extLst>
                <a:ext uri="{FF2B5EF4-FFF2-40B4-BE49-F238E27FC236}">
                  <a16:creationId xmlns:a16="http://schemas.microsoft.com/office/drawing/2014/main" id="{3BB58235-9FD5-45A6-B9B9-0936BA945E73}"/>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TextBox 30">
            <a:extLst>
              <a:ext uri="{FF2B5EF4-FFF2-40B4-BE49-F238E27FC236}">
                <a16:creationId xmlns:a16="http://schemas.microsoft.com/office/drawing/2014/main" id="{81EA6943-436E-4B2B-9CD4-318061722669}"/>
              </a:ext>
            </a:extLst>
          </p:cNvPr>
          <p:cNvSpPr txBox="1"/>
          <p:nvPr/>
        </p:nvSpPr>
        <p:spPr>
          <a:xfrm>
            <a:off x="7181850" y="7400925"/>
            <a:ext cx="875561" cy="369332"/>
          </a:xfrm>
          <a:prstGeom prst="rect">
            <a:avLst/>
          </a:prstGeom>
          <a:noFill/>
        </p:spPr>
        <p:txBody>
          <a:bodyPr wrap="none" rtlCol="0">
            <a:spAutoFit/>
          </a:bodyPr>
          <a:lstStyle/>
          <a:p>
            <a:r>
              <a:rPr lang="en-US" altLang="zh-TW" dirty="0"/>
              <a:t>54.46%</a:t>
            </a:r>
            <a:endParaRPr lang="zh-TW" altLang="en-US" dirty="0"/>
          </a:p>
        </p:txBody>
      </p:sp>
    </p:spTree>
    <p:extLst>
      <p:ext uri="{BB962C8B-B14F-4D97-AF65-F5344CB8AC3E}">
        <p14:creationId xmlns:p14="http://schemas.microsoft.com/office/powerpoint/2010/main" val="19364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D26C459-2547-480A-ADB5-1850FF651432}"/>
              </a:ext>
            </a:extLst>
          </p:cNvPr>
          <p:cNvSpPr txBox="1"/>
          <p:nvPr/>
        </p:nvSpPr>
        <p:spPr>
          <a:xfrm>
            <a:off x="-2251946" y="5495830"/>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a:extLst>
              <a:ext uri="{FF2B5EF4-FFF2-40B4-BE49-F238E27FC236}">
                <a16:creationId xmlns:a16="http://schemas.microsoft.com/office/drawing/2014/main" id="{1516DFD1-B019-42B4-A2AD-3330CB025E30}"/>
              </a:ext>
            </a:extLst>
          </p:cNvPr>
          <p:cNvSpPr txBox="1"/>
          <p:nvPr/>
        </p:nvSpPr>
        <p:spPr>
          <a:xfrm>
            <a:off x="-2239606"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2027FEF-0924-41D9-8C40-B8AF3CC5F8F4}"/>
              </a:ext>
            </a:extLst>
          </p:cNvPr>
          <p:cNvSpPr txBox="1"/>
          <p:nvPr/>
        </p:nvSpPr>
        <p:spPr>
          <a:xfrm>
            <a:off x="-1787645"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8" name="Rectangle 37">
            <a:extLst>
              <a:ext uri="{FF2B5EF4-FFF2-40B4-BE49-F238E27FC236}">
                <a16:creationId xmlns:a16="http://schemas.microsoft.com/office/drawing/2014/main" id="{95058954-DEA0-47E0-816C-EA1C668B7725}"/>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a:extLst>
              <a:ext uri="{FF2B5EF4-FFF2-40B4-BE49-F238E27FC236}">
                <a16:creationId xmlns:a16="http://schemas.microsoft.com/office/drawing/2014/main" id="{BE6FADBD-D5BE-4F65-A70E-0479D83D1FE4}"/>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3373215"/>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2CE8C8FC-FE0F-4524-AC89-3C18D515B753}"/>
              </a:ext>
            </a:extLst>
          </p:cNvPr>
          <p:cNvSpPr txBox="1"/>
          <p:nvPr/>
        </p:nvSpPr>
        <p:spPr>
          <a:xfrm>
            <a:off x="511724" y="1946634"/>
            <a:ext cx="1938351"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陳科宇</a:t>
            </a:r>
            <a:r>
              <a:rPr lang="en-US" altLang="zh-CN" sz="1000" dirty="0">
                <a:solidFill>
                  <a:schemeClr val="bg1"/>
                </a:solidFill>
                <a:latin typeface="微软雅黑 Light" panose="020B0502040204020203" pitchFamily="34" charset="-122"/>
                <a:ea typeface="微软雅黑 Light" panose="020B0502040204020203" pitchFamily="34" charset="-122"/>
              </a:rPr>
              <a:t>01257175</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5" name="TextBox 24">
            <a:extLst>
              <a:ext uri="{FF2B5EF4-FFF2-40B4-BE49-F238E27FC236}">
                <a16:creationId xmlns:a16="http://schemas.microsoft.com/office/drawing/2014/main" id="{7E032301-6471-4825-B20B-3FEF1B6DC853}"/>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8CA085A9-F328-40BC-B67D-34AF56AA8265}"/>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1" name="Picture 30">
            <a:extLst>
              <a:ext uri="{FF2B5EF4-FFF2-40B4-BE49-F238E27FC236}">
                <a16:creationId xmlns:a16="http://schemas.microsoft.com/office/drawing/2014/main" id="{A3F78AA5-5B0D-4D95-BD0C-0E1D93267103}"/>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2" name="Picture 31">
            <a:extLst>
              <a:ext uri="{FF2B5EF4-FFF2-40B4-BE49-F238E27FC236}">
                <a16:creationId xmlns:a16="http://schemas.microsoft.com/office/drawing/2014/main" id="{1A61872C-9E26-45AC-9E5E-38598D777CD9}"/>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grpSp>
        <p:nvGrpSpPr>
          <p:cNvPr id="33" name="Group 32">
            <a:extLst>
              <a:ext uri="{FF2B5EF4-FFF2-40B4-BE49-F238E27FC236}">
                <a16:creationId xmlns:a16="http://schemas.microsoft.com/office/drawing/2014/main" id="{F047D3B3-E651-4D05-A3D7-76B43DDC263B}"/>
              </a:ext>
            </a:extLst>
          </p:cNvPr>
          <p:cNvGrpSpPr/>
          <p:nvPr/>
        </p:nvGrpSpPr>
        <p:grpSpPr>
          <a:xfrm>
            <a:off x="330833" y="1395619"/>
            <a:ext cx="4457018" cy="4912818"/>
            <a:chOff x="9715994" y="1555218"/>
            <a:chExt cx="1018101" cy="1034862"/>
          </a:xfrm>
        </p:grpSpPr>
        <p:sp>
          <p:nvSpPr>
            <p:cNvPr id="34" name="Rectangle: Rounded Corners 33">
              <a:extLst>
                <a:ext uri="{FF2B5EF4-FFF2-40B4-BE49-F238E27FC236}">
                  <a16:creationId xmlns:a16="http://schemas.microsoft.com/office/drawing/2014/main" id="{B771BD93-8258-4794-B66D-45A0644873B1}"/>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Rectangle: Rounded Corners 34">
              <a:extLst>
                <a:ext uri="{FF2B5EF4-FFF2-40B4-BE49-F238E27FC236}">
                  <a16:creationId xmlns:a16="http://schemas.microsoft.com/office/drawing/2014/main" id="{465178E0-0DCD-4B2F-8129-1F2E212AD0B4}"/>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Rectangle: Rounded Corners 35">
              <a:extLst>
                <a:ext uri="{FF2B5EF4-FFF2-40B4-BE49-F238E27FC236}">
                  <a16:creationId xmlns:a16="http://schemas.microsoft.com/office/drawing/2014/main" id="{385863A5-1812-409C-AB09-228CADA921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Rounded Corners 36">
              <a:extLst>
                <a:ext uri="{FF2B5EF4-FFF2-40B4-BE49-F238E27FC236}">
                  <a16:creationId xmlns:a16="http://schemas.microsoft.com/office/drawing/2014/main" id="{C6AAD831-A311-4992-85BF-5BC3C23ECF8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TextBox 28">
            <a:extLst>
              <a:ext uri="{FF2B5EF4-FFF2-40B4-BE49-F238E27FC236}">
                <a16:creationId xmlns:a16="http://schemas.microsoft.com/office/drawing/2014/main" id="{E9690885-D223-44B1-B551-7597C6C7438D}"/>
              </a:ext>
            </a:extLst>
          </p:cNvPr>
          <p:cNvSpPr txBox="1"/>
          <p:nvPr/>
        </p:nvSpPr>
        <p:spPr>
          <a:xfrm>
            <a:off x="7181850" y="7400925"/>
            <a:ext cx="875561" cy="369332"/>
          </a:xfrm>
          <a:prstGeom prst="rect">
            <a:avLst/>
          </a:prstGeom>
          <a:noFill/>
        </p:spPr>
        <p:txBody>
          <a:bodyPr wrap="none" rtlCol="0">
            <a:spAutoFit/>
          </a:bodyPr>
          <a:lstStyle/>
          <a:p>
            <a:r>
              <a:rPr lang="en-US" altLang="zh-TW" dirty="0"/>
              <a:t>24.43%</a:t>
            </a:r>
            <a:endParaRPr lang="zh-TW" altLang="en-US" dirty="0"/>
          </a:p>
        </p:txBody>
      </p:sp>
    </p:spTree>
    <p:extLst>
      <p:ext uri="{BB962C8B-B14F-4D97-AF65-F5344CB8AC3E}">
        <p14:creationId xmlns:p14="http://schemas.microsoft.com/office/powerpoint/2010/main" val="3398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34687 0.00162 " pathEditMode="relative" rAng="0" ptsTypes="AA">
                                      <p:cBhvr>
                                        <p:cTn id="6" dur="1000" fill="hold"/>
                                        <p:tgtEl>
                                          <p:spTgt spid="21"/>
                                        </p:tgtEl>
                                        <p:attrNameLst>
                                          <p:attrName>ppt_x</p:attrName>
                                          <p:attrName>ppt_y</p:attrName>
                                        </p:attrNameLst>
                                      </p:cBhvr>
                                      <p:rCtr x="17344" y="69"/>
                                    </p:animMotion>
                                  </p:childTnLst>
                                </p:cTn>
                              </p:par>
                              <p:par>
                                <p:cTn id="7" presetID="42" presetClass="path" presetSubtype="0" accel="50000" decel="50000" fill="hold" grpId="0" nodeType="withEffect">
                                  <p:stCondLst>
                                    <p:cond delay="1000"/>
                                  </p:stCondLst>
                                  <p:childTnLst>
                                    <p:animMotion origin="layout" path="M -3.54167E-6 -3.7037E-7 L 0.38412 -0.00093 " pathEditMode="relative" rAng="0" ptsTypes="AA">
                                      <p:cBhvr>
                                        <p:cTn id="8" dur="1000" fill="hold"/>
                                        <p:tgtEl>
                                          <p:spTgt spid="26"/>
                                        </p:tgtEl>
                                        <p:attrNameLst>
                                          <p:attrName>ppt_x</p:attrName>
                                          <p:attrName>ppt_y</p:attrName>
                                        </p:attrNameLst>
                                      </p:cBhvr>
                                      <p:rCtr x="19206" y="-46"/>
                                    </p:animMotion>
                                  </p:childTnLst>
                                </p:cTn>
                              </p:par>
                              <p:par>
                                <p:cTn id="9" presetID="42" presetClass="path" presetSubtype="0" accel="50000" decel="50000" fill="hold" grpId="0" nodeType="withEffect">
                                  <p:stCondLst>
                                    <p:cond delay="2000"/>
                                  </p:stCondLst>
                                  <p:childTnLst>
                                    <p:animMotion origin="layout" path="M 3.125E-6 -3.7037E-6 L 0.38724 -0.00162 " pathEditMode="relative" rAng="0" ptsTypes="AA">
                                      <p:cBhvr>
                                        <p:cTn id="10" dur="1000" fill="hold"/>
                                        <p:tgtEl>
                                          <p:spTgt spid="27"/>
                                        </p:tgtEl>
                                        <p:attrNameLst>
                                          <p:attrName>ppt_x</p:attrName>
                                          <p:attrName>ppt_y</p:attrName>
                                        </p:attrNameLst>
                                      </p:cBhvr>
                                      <p:rCtr x="1936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EB560BF-7D9D-4B5C-8913-2ECCE047FC0B}"/>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46308"/>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5">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5212964"/>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B7437E21-3705-4C87-B75B-806DAC830D80}"/>
              </a:ext>
            </a:extLst>
          </p:cNvPr>
          <p:cNvSpPr txBox="1"/>
          <p:nvPr/>
        </p:nvSpPr>
        <p:spPr>
          <a:xfrm>
            <a:off x="511724" y="1946634"/>
            <a:ext cx="1914307"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美國人</a:t>
            </a:r>
            <a:r>
              <a:rPr lang="en-US" altLang="zh-CN" sz="1000" dirty="0">
                <a:solidFill>
                  <a:schemeClr val="bg1"/>
                </a:solidFill>
                <a:latin typeface="微软雅黑 Light" panose="020B0502040204020203" pitchFamily="34" charset="-122"/>
                <a:ea typeface="微软雅黑 Light" panose="020B0502040204020203" pitchFamily="34" charset="-122"/>
              </a:rPr>
              <a:t>01257171</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7" name="TextBox 26">
            <a:extLst>
              <a:ext uri="{FF2B5EF4-FFF2-40B4-BE49-F238E27FC236}">
                <a16:creationId xmlns:a16="http://schemas.microsoft.com/office/drawing/2014/main" id="{30A81F32-7A1F-4441-8309-8E2D9FFEA353}"/>
              </a:ext>
            </a:extLst>
          </p:cNvPr>
          <p:cNvSpPr txBox="1"/>
          <p:nvPr/>
        </p:nvSpPr>
        <p:spPr>
          <a:xfrm>
            <a:off x="2431178" y="5522233"/>
            <a:ext cx="165942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10%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TextBox 27">
            <a:extLst>
              <a:ext uri="{FF2B5EF4-FFF2-40B4-BE49-F238E27FC236}">
                <a16:creationId xmlns:a16="http://schemas.microsoft.com/office/drawing/2014/main" id="{BF8C42C5-9308-4BA0-B9CA-2FC069B6FF52}"/>
              </a:ext>
            </a:extLst>
          </p:cNvPr>
          <p:cNvSpPr txBox="1"/>
          <p:nvPr/>
        </p:nvSpPr>
        <p:spPr>
          <a:xfrm>
            <a:off x="2431178"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29" name="Picture 28">
            <a:extLst>
              <a:ext uri="{FF2B5EF4-FFF2-40B4-BE49-F238E27FC236}">
                <a16:creationId xmlns:a16="http://schemas.microsoft.com/office/drawing/2014/main" id="{FFFDE5C6-C931-491F-BF11-C260F1F22933}"/>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0" name="Picture 29">
            <a:extLst>
              <a:ext uri="{FF2B5EF4-FFF2-40B4-BE49-F238E27FC236}">
                <a16:creationId xmlns:a16="http://schemas.microsoft.com/office/drawing/2014/main" id="{B5FF3754-DDE8-464F-8266-FABF8B52A7A8}"/>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1" name="Picture 30">
            <a:extLst>
              <a:ext uri="{FF2B5EF4-FFF2-40B4-BE49-F238E27FC236}">
                <a16:creationId xmlns:a16="http://schemas.microsoft.com/office/drawing/2014/main" id="{FCBCBCAE-4E40-4A93-AAA2-6A87CB77BADB}"/>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32" name="TextBox 31">
            <a:extLst>
              <a:ext uri="{FF2B5EF4-FFF2-40B4-BE49-F238E27FC236}">
                <a16:creationId xmlns:a16="http://schemas.microsoft.com/office/drawing/2014/main" id="{F72E9157-8F80-40FD-9798-91F47C38218F}"/>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grpSp>
        <p:nvGrpSpPr>
          <p:cNvPr id="38" name="Group 37">
            <a:extLst>
              <a:ext uri="{FF2B5EF4-FFF2-40B4-BE49-F238E27FC236}">
                <a16:creationId xmlns:a16="http://schemas.microsoft.com/office/drawing/2014/main" id="{63EC2D84-475E-4F9F-A9C8-6EA277708A1D}"/>
              </a:ext>
            </a:extLst>
          </p:cNvPr>
          <p:cNvGrpSpPr/>
          <p:nvPr/>
        </p:nvGrpSpPr>
        <p:grpSpPr>
          <a:xfrm>
            <a:off x="330833" y="1395619"/>
            <a:ext cx="4457018" cy="4912818"/>
            <a:chOff x="9715994" y="1555218"/>
            <a:chExt cx="1018101" cy="1034862"/>
          </a:xfrm>
        </p:grpSpPr>
        <p:sp>
          <p:nvSpPr>
            <p:cNvPr id="39" name="Rectangle: Rounded Corners 38">
              <a:extLst>
                <a:ext uri="{FF2B5EF4-FFF2-40B4-BE49-F238E27FC236}">
                  <a16:creationId xmlns:a16="http://schemas.microsoft.com/office/drawing/2014/main" id="{27C00795-52DE-49E3-B08D-D7165A82E0B3}"/>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Rectangle: Rounded Corners 39">
              <a:extLst>
                <a:ext uri="{FF2B5EF4-FFF2-40B4-BE49-F238E27FC236}">
                  <a16:creationId xmlns:a16="http://schemas.microsoft.com/office/drawing/2014/main" id="{A3935557-1F7F-46B0-ADB7-9226D75EAA93}"/>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Rectangle: Rounded Corners 40">
              <a:extLst>
                <a:ext uri="{FF2B5EF4-FFF2-40B4-BE49-F238E27FC236}">
                  <a16:creationId xmlns:a16="http://schemas.microsoft.com/office/drawing/2014/main" id="{C67468F1-D363-4837-9FC6-5AD3E7DF916B}"/>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Rectangle: Rounded Corners 41">
              <a:extLst>
                <a:ext uri="{FF2B5EF4-FFF2-40B4-BE49-F238E27FC236}">
                  <a16:creationId xmlns:a16="http://schemas.microsoft.com/office/drawing/2014/main" id="{51021AD2-4295-43B0-9A62-24793C638F0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EC2D5C40-488E-4CF6-A889-EA4640189FA5}"/>
              </a:ext>
            </a:extLst>
          </p:cNvPr>
          <p:cNvSpPr txBox="1"/>
          <p:nvPr/>
        </p:nvSpPr>
        <p:spPr>
          <a:xfrm>
            <a:off x="7181850" y="7400925"/>
            <a:ext cx="875561" cy="369332"/>
          </a:xfrm>
          <a:prstGeom prst="rect">
            <a:avLst/>
          </a:prstGeom>
          <a:noFill/>
        </p:spPr>
        <p:txBody>
          <a:bodyPr wrap="none" rtlCol="0">
            <a:spAutoFit/>
          </a:bodyPr>
          <a:lstStyle/>
          <a:p>
            <a:r>
              <a:rPr lang="en-US" altLang="zh-TW" dirty="0"/>
              <a:t>21.11%</a:t>
            </a:r>
            <a:endParaRPr lang="zh-TW" altLang="en-US" dirty="0"/>
          </a:p>
        </p:txBody>
      </p:sp>
      <p:sp>
        <p:nvSpPr>
          <p:cNvPr id="35" name="TextBox 34">
            <a:extLst>
              <a:ext uri="{FF2B5EF4-FFF2-40B4-BE49-F238E27FC236}">
                <a16:creationId xmlns:a16="http://schemas.microsoft.com/office/drawing/2014/main" id="{D968F247-852B-46B9-B44F-1C57B12F545A}"/>
              </a:ext>
            </a:extLst>
          </p:cNvPr>
          <p:cNvSpPr txBox="1"/>
          <p:nvPr/>
        </p:nvSpPr>
        <p:spPr>
          <a:xfrm>
            <a:off x="2426031" y="3731493"/>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4533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BDFF57-BDB3-462B-A87B-E8D4A2CBE38B}"/>
              </a:ext>
            </a:extLst>
          </p:cNvPr>
          <p:cNvSpPr/>
          <p:nvPr/>
        </p:nvSpPr>
        <p:spPr>
          <a:xfrm>
            <a:off x="6096001" y="-11551"/>
            <a:ext cx="6096000"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TextBox 15">
            <a:extLst>
              <a:ext uri="{FF2B5EF4-FFF2-40B4-BE49-F238E27FC236}">
                <a16:creationId xmlns:a16="http://schemas.microsoft.com/office/drawing/2014/main" id="{D067DD50-DCEE-4800-9C65-68CACC504197}"/>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55C95324-D37B-4B94-B8A0-F2223255C50B}"/>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8" name="TextBox 17">
            <a:extLst>
              <a:ext uri="{FF2B5EF4-FFF2-40B4-BE49-F238E27FC236}">
                <a16:creationId xmlns:a16="http://schemas.microsoft.com/office/drawing/2014/main" id="{2B418493-2174-4071-94B3-431FEAAE8A4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9553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TextBox 49">
            <a:extLst>
              <a:ext uri="{FF2B5EF4-FFF2-40B4-BE49-F238E27FC236}">
                <a16:creationId xmlns:a16="http://schemas.microsoft.com/office/drawing/2014/main" id="{4BF25231-FE05-4CFA-B7D9-E1F2B0410D1E}"/>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51" name="TextBox 50">
            <a:extLst>
              <a:ext uri="{FF2B5EF4-FFF2-40B4-BE49-F238E27FC236}">
                <a16:creationId xmlns:a16="http://schemas.microsoft.com/office/drawing/2014/main" id="{278A3C3D-06F6-42CC-ACDA-D0E6FE3515B9}"/>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pic>
        <p:nvPicPr>
          <p:cNvPr id="59" name="Graphic 58">
            <a:extLst>
              <a:ext uri="{FF2B5EF4-FFF2-40B4-BE49-F238E27FC236}">
                <a16:creationId xmlns:a16="http://schemas.microsoft.com/office/drawing/2014/main" id="{B650B71C-EC7D-4E1A-9ED5-7D16A15B5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8374" y="1223218"/>
            <a:ext cx="2479626" cy="2479626"/>
          </a:xfrm>
          <a:prstGeom prst="rect">
            <a:avLst/>
          </a:prstGeom>
        </p:spPr>
      </p:pic>
      <p:pic>
        <p:nvPicPr>
          <p:cNvPr id="60" name="Graphic 59">
            <a:extLst>
              <a:ext uri="{FF2B5EF4-FFF2-40B4-BE49-F238E27FC236}">
                <a16:creationId xmlns:a16="http://schemas.microsoft.com/office/drawing/2014/main" id="{2FFEFE8B-2FCD-49B2-80AE-57C1834C9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270" y="2818548"/>
            <a:ext cx="2479626" cy="2479626"/>
          </a:xfrm>
          <a:prstGeom prst="rect">
            <a:avLst/>
          </a:prstGeom>
        </p:spPr>
      </p:pic>
      <p:pic>
        <p:nvPicPr>
          <p:cNvPr id="61" name="Graphic 60">
            <a:extLst>
              <a:ext uri="{FF2B5EF4-FFF2-40B4-BE49-F238E27FC236}">
                <a16:creationId xmlns:a16="http://schemas.microsoft.com/office/drawing/2014/main" id="{C552F399-137F-42D0-97CB-D60030927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131" y="2815590"/>
            <a:ext cx="2479626" cy="2479626"/>
          </a:xfrm>
          <a:prstGeom prst="rect">
            <a:avLst/>
          </a:prstGeom>
        </p:spPr>
      </p:pic>
      <p:sp>
        <p:nvSpPr>
          <p:cNvPr id="30" name="TextBox 29">
            <a:extLst>
              <a:ext uri="{FF2B5EF4-FFF2-40B4-BE49-F238E27FC236}">
                <a16:creationId xmlns:a16="http://schemas.microsoft.com/office/drawing/2014/main" id="{AC153A22-8B62-4673-B39C-9560FE3DFFBD}"/>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729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77D51C1-4628-4E2B-80CA-D058623201C7}"/>
              </a:ext>
            </a:extLst>
          </p:cNvPr>
          <p:cNvSpPr/>
          <p:nvPr/>
        </p:nvSpPr>
        <p:spPr>
          <a:xfrm>
            <a:off x="7613007"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Oval 28">
            <a:extLst>
              <a:ext uri="{FF2B5EF4-FFF2-40B4-BE49-F238E27FC236}">
                <a16:creationId xmlns:a16="http://schemas.microsoft.com/office/drawing/2014/main" id="{3A397BCE-5076-48B8-90C4-5AC8B12ED36C}"/>
              </a:ext>
            </a:extLst>
          </p:cNvPr>
          <p:cNvSpPr/>
          <p:nvPr/>
        </p:nvSpPr>
        <p:spPr>
          <a:xfrm>
            <a:off x="4843463" y="3758642"/>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Oval 26">
            <a:extLst>
              <a:ext uri="{FF2B5EF4-FFF2-40B4-BE49-F238E27FC236}">
                <a16:creationId xmlns:a16="http://schemas.microsoft.com/office/drawing/2014/main" id="{B5A2F00C-0311-4586-936F-7DAEDDBBBE0E}"/>
              </a:ext>
            </a:extLst>
          </p:cNvPr>
          <p:cNvSpPr/>
          <p:nvPr/>
        </p:nvSpPr>
        <p:spPr>
          <a:xfrm>
            <a:off x="2073918" y="5358841"/>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base">
            <a:extLst>
              <a:ext uri="{FF2B5EF4-FFF2-40B4-BE49-F238E27FC236}">
                <a16:creationId xmlns:a16="http://schemas.microsoft.com/office/drawing/2014/main" id="{FCC04B6E-FAD2-44A6-91CF-7407E1790239}"/>
              </a:ext>
            </a:extLst>
          </p:cNvPr>
          <p:cNvSpPr/>
          <p:nvPr/>
        </p:nvSpPr>
        <p:spPr>
          <a:xfrm>
            <a:off x="2" y="2"/>
            <a:ext cx="12191999" cy="6857999"/>
          </a:xfrm>
          <a:custGeom>
            <a:avLst/>
            <a:gdLst>
              <a:gd name="connsiteX0" fmla="*/ 8830756 w 12191999"/>
              <a:gd name="connsiteY0" fmla="*/ 4309053 h 6857999"/>
              <a:gd name="connsiteX1" fmla="*/ 7905841 w 12191999"/>
              <a:gd name="connsiteY1" fmla="*/ 5282985 h 6857999"/>
              <a:gd name="connsiteX2" fmla="*/ 8832147 w 12191999"/>
              <a:gd name="connsiteY2" fmla="*/ 5282984 h 6857999"/>
              <a:gd name="connsiteX3" fmla="*/ 9758449 w 12191999"/>
              <a:gd name="connsiteY3" fmla="*/ 5280338 h 6857999"/>
              <a:gd name="connsiteX4" fmla="*/ 8830756 w 12191999"/>
              <a:gd name="connsiteY4" fmla="*/ 4309053 h 6857999"/>
              <a:gd name="connsiteX5" fmla="*/ 3336691 w 12191999"/>
              <a:gd name="connsiteY5" fmla="*/ 4309053 h 6857999"/>
              <a:gd name="connsiteX6" fmla="*/ 2411776 w 12191999"/>
              <a:gd name="connsiteY6" fmla="*/ 5282985 h 6857999"/>
              <a:gd name="connsiteX7" fmla="*/ 3338082 w 12191999"/>
              <a:gd name="connsiteY7" fmla="*/ 5282984 h 6857999"/>
              <a:gd name="connsiteX8" fmla="*/ 4264385 w 12191999"/>
              <a:gd name="connsiteY8" fmla="*/ 5280338 h 6857999"/>
              <a:gd name="connsiteX9" fmla="*/ 3336691 w 12191999"/>
              <a:gd name="connsiteY9" fmla="*/ 4309053 h 6857999"/>
              <a:gd name="connsiteX10" fmla="*/ 8841694 w 12191999"/>
              <a:gd name="connsiteY10" fmla="*/ 2878738 h 6857999"/>
              <a:gd name="connsiteX11" fmla="*/ 8215425 w 12191999"/>
              <a:gd name="connsiteY11" fmla="*/ 3498645 h 6857999"/>
              <a:gd name="connsiteX12" fmla="*/ 8841694 w 12191999"/>
              <a:gd name="connsiteY12" fmla="*/ 4118552 h 6857999"/>
              <a:gd name="connsiteX13" fmla="*/ 9467963 w 12191999"/>
              <a:gd name="connsiteY13" fmla="*/ 3498645 h 6857999"/>
              <a:gd name="connsiteX14" fmla="*/ 8841694 w 12191999"/>
              <a:gd name="connsiteY14" fmla="*/ 2878738 h 6857999"/>
              <a:gd name="connsiteX15" fmla="*/ 3347630 w 12191999"/>
              <a:gd name="connsiteY15" fmla="*/ 2878738 h 6857999"/>
              <a:gd name="connsiteX16" fmla="*/ 2721361 w 12191999"/>
              <a:gd name="connsiteY16" fmla="*/ 3498645 h 6857999"/>
              <a:gd name="connsiteX17" fmla="*/ 3347630 w 12191999"/>
              <a:gd name="connsiteY17" fmla="*/ 4118552 h 6857999"/>
              <a:gd name="connsiteX18" fmla="*/ 3973899 w 12191999"/>
              <a:gd name="connsiteY18" fmla="*/ 3498645 h 6857999"/>
              <a:gd name="connsiteX19" fmla="*/ 3347630 w 12191999"/>
              <a:gd name="connsiteY19" fmla="*/ 2878738 h 6857999"/>
              <a:gd name="connsiteX20" fmla="*/ 6087206 w 12191999"/>
              <a:gd name="connsiteY20" fmla="*/ 2713261 h 6857999"/>
              <a:gd name="connsiteX21" fmla="*/ 5162292 w 12191999"/>
              <a:gd name="connsiteY21" fmla="*/ 3687193 h 6857999"/>
              <a:gd name="connsiteX22" fmla="*/ 6088597 w 12191999"/>
              <a:gd name="connsiteY22" fmla="*/ 3687192 h 6857999"/>
              <a:gd name="connsiteX23" fmla="*/ 7014900 w 12191999"/>
              <a:gd name="connsiteY23" fmla="*/ 3684546 h 6857999"/>
              <a:gd name="connsiteX24" fmla="*/ 6087206 w 12191999"/>
              <a:gd name="connsiteY24" fmla="*/ 2713261 h 6857999"/>
              <a:gd name="connsiteX25" fmla="*/ 6098144 w 12191999"/>
              <a:gd name="connsiteY25" fmla="*/ 1282947 h 6857999"/>
              <a:gd name="connsiteX26" fmla="*/ 5471876 w 12191999"/>
              <a:gd name="connsiteY26" fmla="*/ 1902854 h 6857999"/>
              <a:gd name="connsiteX27" fmla="*/ 6098144 w 12191999"/>
              <a:gd name="connsiteY27" fmla="*/ 2522761 h 6857999"/>
              <a:gd name="connsiteX28" fmla="*/ 6724413 w 12191999"/>
              <a:gd name="connsiteY28" fmla="*/ 1902854 h 6857999"/>
              <a:gd name="connsiteX29" fmla="*/ 6098144 w 12191999"/>
              <a:gd name="connsiteY29" fmla="*/ 1282947 h 6857999"/>
              <a:gd name="connsiteX30" fmla="*/ 0 w 12191999"/>
              <a:gd name="connsiteY30" fmla="*/ 0 h 6857999"/>
              <a:gd name="connsiteX31" fmla="*/ 12191999 w 12191999"/>
              <a:gd name="connsiteY31" fmla="*/ 0 h 6857999"/>
              <a:gd name="connsiteX32" fmla="*/ 12191999 w 12191999"/>
              <a:gd name="connsiteY32" fmla="*/ 6857999 h 6857999"/>
              <a:gd name="connsiteX33" fmla="*/ 0 w 12191999"/>
              <a:gd name="connsiteY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1999" h="6857999">
                <a:moveTo>
                  <a:pt x="8830756" y="4309053"/>
                </a:moveTo>
                <a:cubicBezTo>
                  <a:pt x="8319715" y="4309860"/>
                  <a:pt x="7905841" y="4745668"/>
                  <a:pt x="7905841" y="5282985"/>
                </a:cubicBezTo>
                <a:cubicBezTo>
                  <a:pt x="8214610" y="5282985"/>
                  <a:pt x="8523377" y="5282984"/>
                  <a:pt x="8832147" y="5282984"/>
                </a:cubicBezTo>
                <a:lnTo>
                  <a:pt x="9758449" y="5280338"/>
                </a:lnTo>
                <a:cubicBezTo>
                  <a:pt x="9757061" y="4742914"/>
                  <a:pt x="9341899" y="4308246"/>
                  <a:pt x="8830756" y="4309053"/>
                </a:cubicBezTo>
                <a:close/>
                <a:moveTo>
                  <a:pt x="3336691" y="4309053"/>
                </a:moveTo>
                <a:cubicBezTo>
                  <a:pt x="2825650" y="4309860"/>
                  <a:pt x="2411776" y="4745668"/>
                  <a:pt x="2411776" y="5282985"/>
                </a:cubicBezTo>
                <a:cubicBezTo>
                  <a:pt x="2720545" y="5282985"/>
                  <a:pt x="3029313" y="5282984"/>
                  <a:pt x="3338082" y="5282984"/>
                </a:cubicBezTo>
                <a:lnTo>
                  <a:pt x="4264385" y="5280338"/>
                </a:lnTo>
                <a:cubicBezTo>
                  <a:pt x="4262996" y="4742914"/>
                  <a:pt x="3847835" y="4308246"/>
                  <a:pt x="3336691" y="4309053"/>
                </a:cubicBezTo>
                <a:close/>
                <a:moveTo>
                  <a:pt x="8841694" y="2878738"/>
                </a:moveTo>
                <a:cubicBezTo>
                  <a:pt x="8495815" y="2878738"/>
                  <a:pt x="8215425" y="3156280"/>
                  <a:pt x="8215425" y="3498645"/>
                </a:cubicBezTo>
                <a:cubicBezTo>
                  <a:pt x="8215425" y="3841010"/>
                  <a:pt x="8495815" y="4118552"/>
                  <a:pt x="8841694" y="4118552"/>
                </a:cubicBezTo>
                <a:cubicBezTo>
                  <a:pt x="9187573" y="4118552"/>
                  <a:pt x="9467963" y="3841010"/>
                  <a:pt x="9467963" y="3498645"/>
                </a:cubicBezTo>
                <a:cubicBezTo>
                  <a:pt x="9467963" y="3156280"/>
                  <a:pt x="9187573" y="2878738"/>
                  <a:pt x="8841694" y="2878738"/>
                </a:cubicBezTo>
                <a:close/>
                <a:moveTo>
                  <a:pt x="3347630" y="2878738"/>
                </a:moveTo>
                <a:cubicBezTo>
                  <a:pt x="3001751" y="2878738"/>
                  <a:pt x="2721361" y="3156280"/>
                  <a:pt x="2721361" y="3498645"/>
                </a:cubicBezTo>
                <a:cubicBezTo>
                  <a:pt x="2721361" y="3841010"/>
                  <a:pt x="3001751" y="4118552"/>
                  <a:pt x="3347630" y="4118552"/>
                </a:cubicBezTo>
                <a:cubicBezTo>
                  <a:pt x="3693509" y="4118552"/>
                  <a:pt x="3973899" y="3841010"/>
                  <a:pt x="3973899" y="3498645"/>
                </a:cubicBezTo>
                <a:cubicBezTo>
                  <a:pt x="3973899" y="3156280"/>
                  <a:pt x="3693509" y="2878738"/>
                  <a:pt x="3347630" y="2878738"/>
                </a:cubicBezTo>
                <a:close/>
                <a:moveTo>
                  <a:pt x="6087206" y="2713261"/>
                </a:moveTo>
                <a:cubicBezTo>
                  <a:pt x="5576165" y="2714068"/>
                  <a:pt x="5162292" y="3149876"/>
                  <a:pt x="5162292" y="3687193"/>
                </a:cubicBezTo>
                <a:cubicBezTo>
                  <a:pt x="5471060" y="3687193"/>
                  <a:pt x="5779828" y="3687192"/>
                  <a:pt x="6088597" y="3687192"/>
                </a:cubicBezTo>
                <a:lnTo>
                  <a:pt x="7014900" y="3684546"/>
                </a:lnTo>
                <a:cubicBezTo>
                  <a:pt x="7013511" y="3147122"/>
                  <a:pt x="6598350" y="2712454"/>
                  <a:pt x="6087206" y="2713261"/>
                </a:cubicBezTo>
                <a:close/>
                <a:moveTo>
                  <a:pt x="6098144" y="1282947"/>
                </a:moveTo>
                <a:cubicBezTo>
                  <a:pt x="5752266" y="1282947"/>
                  <a:pt x="5471876" y="1560489"/>
                  <a:pt x="5471876" y="1902854"/>
                </a:cubicBezTo>
                <a:cubicBezTo>
                  <a:pt x="5471876" y="2245219"/>
                  <a:pt x="5752266" y="2522761"/>
                  <a:pt x="6098144" y="2522761"/>
                </a:cubicBezTo>
                <a:cubicBezTo>
                  <a:pt x="6444023" y="2522761"/>
                  <a:pt x="6724413" y="2245219"/>
                  <a:pt x="6724413" y="1902854"/>
                </a:cubicBezTo>
                <a:cubicBezTo>
                  <a:pt x="6724413" y="1560489"/>
                  <a:pt x="6444023" y="1282947"/>
                  <a:pt x="6098144" y="1282947"/>
                </a:cubicBezTo>
                <a:close/>
                <a:moveTo>
                  <a:pt x="0" y="0"/>
                </a:moveTo>
                <a:lnTo>
                  <a:pt x="12191999" y="0"/>
                </a:lnTo>
                <a:lnTo>
                  <a:pt x="12191999" y="6857999"/>
                </a:lnTo>
                <a:lnTo>
                  <a:pt x="0" y="6857999"/>
                </a:lnTo>
                <a:close/>
              </a:path>
            </a:pathLst>
          </a:cu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pic>
        <p:nvPicPr>
          <p:cNvPr id="21" name="Picture 20">
            <a:extLst>
              <a:ext uri="{FF2B5EF4-FFF2-40B4-BE49-F238E27FC236}">
                <a16:creationId xmlns:a16="http://schemas.microsoft.com/office/drawing/2014/main" id="{0CB8F368-F5C2-4315-BB85-E7CDD0652A6D}"/>
              </a:ext>
            </a:extLst>
          </p:cNvPr>
          <p:cNvPicPr>
            <a:picLocks noChangeAspect="1"/>
          </p:cNvPicPr>
          <p:nvPr/>
        </p:nvPicPr>
        <p:blipFill>
          <a:blip r:embed="rId3"/>
          <a:stretch>
            <a:fillRect/>
          </a:stretch>
        </p:blipFill>
        <p:spPr>
          <a:xfrm>
            <a:off x="-460058" y="-243341"/>
            <a:ext cx="1496345" cy="1122907"/>
          </a:xfrm>
          <a:prstGeom prst="rect">
            <a:avLst/>
          </a:prstGeom>
        </p:spPr>
      </p:pic>
      <p:sp>
        <p:nvSpPr>
          <p:cNvPr id="22" name="Rectangle: Rounded Corners 21">
            <a:extLst>
              <a:ext uri="{FF2B5EF4-FFF2-40B4-BE49-F238E27FC236}">
                <a16:creationId xmlns:a16="http://schemas.microsoft.com/office/drawing/2014/main" id="{3F7DADB0-D192-4BBF-BEB0-3D072F31437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23" name="Group 22">
            <a:extLst>
              <a:ext uri="{FF2B5EF4-FFF2-40B4-BE49-F238E27FC236}">
                <a16:creationId xmlns:a16="http://schemas.microsoft.com/office/drawing/2014/main" id="{B7E1E9CB-5D36-4642-94DC-8239B53BB2A0}"/>
              </a:ext>
            </a:extLst>
          </p:cNvPr>
          <p:cNvGrpSpPr/>
          <p:nvPr/>
        </p:nvGrpSpPr>
        <p:grpSpPr>
          <a:xfrm>
            <a:off x="1036287" y="652719"/>
            <a:ext cx="2290168" cy="226847"/>
            <a:chOff x="862608" y="680150"/>
            <a:chExt cx="2290168" cy="226847"/>
          </a:xfrm>
        </p:grpSpPr>
        <p:sp>
          <p:nvSpPr>
            <p:cNvPr id="24" name="Rectangle: Rounded Corners 23">
              <a:extLst>
                <a:ext uri="{FF2B5EF4-FFF2-40B4-BE49-F238E27FC236}">
                  <a16:creationId xmlns:a16="http://schemas.microsoft.com/office/drawing/2014/main" id="{41BCC809-5C6D-4BBA-945B-8F99F486E5D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Rounded Corners 24">
              <a:extLst>
                <a:ext uri="{FF2B5EF4-FFF2-40B4-BE49-F238E27FC236}">
                  <a16:creationId xmlns:a16="http://schemas.microsoft.com/office/drawing/2014/main" id="{3EC51F0B-54A0-421A-A526-0A0589AB18F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3" name="TextBox 32">
            <a:extLst>
              <a:ext uri="{FF2B5EF4-FFF2-40B4-BE49-F238E27FC236}">
                <a16:creationId xmlns:a16="http://schemas.microsoft.com/office/drawing/2014/main" id="{3F74A494-2E92-4C2B-AE1C-7D9391C79662}"/>
              </a:ext>
            </a:extLst>
          </p:cNvPr>
          <p:cNvSpPr txBox="1"/>
          <p:nvPr/>
        </p:nvSpPr>
        <p:spPr>
          <a:xfrm>
            <a:off x="5653176" y="2058990"/>
            <a:ext cx="933269" cy="461665"/>
          </a:xfrm>
          <a:prstGeom prst="rect">
            <a:avLst/>
          </a:prstGeom>
          <a:noFill/>
        </p:spPr>
        <p:txBody>
          <a:bodyPr wrap="none" rtlCol="0">
            <a:spAutoFit/>
          </a:bodyPr>
          <a:lstStyle/>
          <a:p>
            <a:pPr algn="ctr"/>
            <a:r>
              <a:rPr lang="en-US" altLang="zh-TW" sz="24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5</a:t>
            </a:r>
            <a:r>
              <a:rPr lang="en-US" altLang="zh-TW"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46</a:t>
            </a:r>
            <a:r>
              <a:rPr lang="en-US" altLang="zh-TW" sz="20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zh-TW" altLang="en-US" dirty="0">
              <a:solidFill>
                <a:srgbClr val="FFC81A"/>
              </a:solidFill>
              <a:latin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546D3597-92A8-4C7B-B29B-146262A43DE3}"/>
              </a:ext>
            </a:extLst>
          </p:cNvPr>
          <p:cNvSpPr txBox="1"/>
          <p:nvPr/>
        </p:nvSpPr>
        <p:spPr>
          <a:xfrm>
            <a:off x="2911665" y="4418031"/>
            <a:ext cx="888385" cy="461665"/>
          </a:xfrm>
          <a:prstGeom prst="rect">
            <a:avLst/>
          </a:prstGeom>
          <a:noFill/>
        </p:spPr>
        <p:txBody>
          <a:bodyPr wrap="none" rtlCol="0">
            <a:spAutoFit/>
          </a:bodyPr>
          <a:lstStyle/>
          <a:p>
            <a:pPr algn="ctr"/>
            <a:r>
              <a:rPr lang="en-US" altLang="zh-TW" sz="24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43</a:t>
            </a:r>
            <a:r>
              <a:rPr lang="en-US" altLang="zh-TW" sz="2000" dirty="0">
                <a:solidFill>
                  <a:srgbClr val="FFC718"/>
                </a:solidFill>
              </a:rPr>
              <a:t>%</a:t>
            </a:r>
            <a:endParaRPr lang="zh-TW" altLang="en-US" dirty="0">
              <a:solidFill>
                <a:srgbClr val="FFC718"/>
              </a:solidFill>
            </a:endParaRPr>
          </a:p>
        </p:txBody>
      </p:sp>
      <p:sp>
        <p:nvSpPr>
          <p:cNvPr id="35" name="TextBox 34">
            <a:extLst>
              <a:ext uri="{FF2B5EF4-FFF2-40B4-BE49-F238E27FC236}">
                <a16:creationId xmlns:a16="http://schemas.microsoft.com/office/drawing/2014/main" id="{21913846-2A26-4F9E-9734-3210E17FA8CA}"/>
              </a:ext>
            </a:extLst>
          </p:cNvPr>
          <p:cNvSpPr txBox="1"/>
          <p:nvPr/>
        </p:nvSpPr>
        <p:spPr>
          <a:xfrm>
            <a:off x="8450516" y="4550288"/>
            <a:ext cx="888385" cy="461665"/>
          </a:xfrm>
          <a:prstGeom prst="rect">
            <a:avLst/>
          </a:prstGeom>
          <a:noFill/>
        </p:spPr>
        <p:txBody>
          <a:bodyPr wrap="none" rtlCol="0">
            <a:spAutoFit/>
          </a:bodyPr>
          <a:lstStyle/>
          <a:p>
            <a:pPr algn="ctr"/>
            <a:r>
              <a:rPr lang="en-US" altLang="zh-TW" sz="24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a:t>
            </a:r>
            <a:r>
              <a:rPr lang="en-US" altLang="zh-TW" sz="11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11</a:t>
            </a:r>
            <a:r>
              <a:rPr lang="en-US" altLang="zh-TW" sz="2000" dirty="0">
                <a:solidFill>
                  <a:srgbClr val="FFCA1B"/>
                </a:solidFill>
              </a:rPr>
              <a:t>%</a:t>
            </a:r>
            <a:endParaRPr lang="zh-TW" altLang="en-US" dirty="0">
              <a:solidFill>
                <a:srgbClr val="FFCA1B"/>
              </a:solidFill>
            </a:endParaRPr>
          </a:p>
        </p:txBody>
      </p:sp>
      <p:sp>
        <p:nvSpPr>
          <p:cNvPr id="40" name="TextBox 39">
            <a:extLst>
              <a:ext uri="{FF2B5EF4-FFF2-40B4-BE49-F238E27FC236}">
                <a16:creationId xmlns:a16="http://schemas.microsoft.com/office/drawing/2014/main" id="{16042811-C3ED-4D9D-A099-6CC453B6C432}"/>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1" name="TextBox 40">
            <a:extLst>
              <a:ext uri="{FF2B5EF4-FFF2-40B4-BE49-F238E27FC236}">
                <a16:creationId xmlns:a16="http://schemas.microsoft.com/office/drawing/2014/main" id="{06DAAD02-4CFC-4D86-B993-6F9BF3D4F268}"/>
              </a:ext>
            </a:extLst>
          </p:cNvPr>
          <p:cNvSpPr txBox="1"/>
          <p:nvPr/>
        </p:nvSpPr>
        <p:spPr>
          <a:xfrm>
            <a:off x="2523991" y="5295216"/>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2" name="TextBox 41">
            <a:extLst>
              <a:ext uri="{FF2B5EF4-FFF2-40B4-BE49-F238E27FC236}">
                <a16:creationId xmlns:a16="http://schemas.microsoft.com/office/drawing/2014/main" id="{BC425666-C1D2-4F4D-A623-E810B9BC7260}"/>
              </a:ext>
            </a:extLst>
          </p:cNvPr>
          <p:cNvSpPr txBox="1"/>
          <p:nvPr/>
        </p:nvSpPr>
        <p:spPr>
          <a:xfrm>
            <a:off x="8049708" y="5271960"/>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408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7.40741E-7 L 0 -0.20903 " pathEditMode="relative" rAng="0" ptsTypes="AA">
                                      <p:cBhvr>
                                        <p:cTn id="6" dur="2000" fill="hold"/>
                                        <p:tgtEl>
                                          <p:spTgt spid="29"/>
                                        </p:tgtEl>
                                        <p:attrNameLst>
                                          <p:attrName>ppt_x</p:attrName>
                                          <p:attrName>ppt_y</p:attrName>
                                        </p:attrNameLst>
                                      </p:cBhvr>
                                      <p:rCtr x="0" y="-1046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54167E-6 -2.59259E-6 L 3.54167E-6 -0.10995 " pathEditMode="relative" rAng="0" ptsTypes="AA">
                                      <p:cBhvr>
                                        <p:cTn id="14" dur="2000" fill="hold"/>
                                        <p:tgtEl>
                                          <p:spTgt spid="27"/>
                                        </p:tgtEl>
                                        <p:attrNameLst>
                                          <p:attrName>ppt_x</p:attrName>
                                          <p:attrName>ppt_y</p:attrName>
                                        </p:attrNameLst>
                                      </p:cBhvr>
                                      <p:rCtr x="0" y="-5509"/>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00416 -0.00231 L -0.00299 -0.08287 " pathEditMode="relative" rAng="0" ptsTypes="AA">
                                      <p:cBhvr>
                                        <p:cTn id="22" dur="2000" fill="hold"/>
                                        <p:tgtEl>
                                          <p:spTgt spid="28"/>
                                        </p:tgtEl>
                                        <p:attrNameLst>
                                          <p:attrName>ppt_x</p:attrName>
                                          <p:attrName>ppt_y</p:attrName>
                                        </p:attrNameLst>
                                      </p:cBhvr>
                                      <p:rCtr x="52" y="-4028"/>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7" grpId="0" animBg="1"/>
      <p:bldP spid="33" grpId="0"/>
      <p:bldP spid="3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594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2192000" y="-9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5977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64F98A96-D458-4F7E-AB9E-5C2758538860}"/>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材料們</a:t>
            </a:r>
            <a:r>
              <a:rPr lang="en-US" altLang="zh-CN" sz="8800" dirty="0" err="1">
                <a:latin typeface="微软雅黑 Light" panose="020B0502040204020203" pitchFamily="34" charset="-122"/>
                <a:ea typeface="微软雅黑 Light" panose="020B0502040204020203" pitchFamily="34" charset="-122"/>
              </a:rPr>
              <a:t>o.O</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8153A90E-AB55-499E-B751-C430157FADBE}"/>
              </a:ext>
            </a:extLst>
          </p:cNvPr>
          <p:cNvGrpSpPr/>
          <p:nvPr/>
        </p:nvGrpSpPr>
        <p:grpSpPr>
          <a:xfrm>
            <a:off x="5432723" y="4149385"/>
            <a:ext cx="2290168" cy="226847"/>
            <a:chOff x="862608" y="680150"/>
            <a:chExt cx="2290168" cy="226847"/>
          </a:xfrm>
        </p:grpSpPr>
        <p:sp>
          <p:nvSpPr>
            <p:cNvPr id="5" name="Rectangle: Rounded Corners 4">
              <a:extLst>
                <a:ext uri="{FF2B5EF4-FFF2-40B4-BE49-F238E27FC236}">
                  <a16:creationId xmlns:a16="http://schemas.microsoft.com/office/drawing/2014/main" id="{45232E76-C1A5-4156-9AA0-9B990D325CF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D8601B3A-08A5-45C1-84DA-392E26C677DC}"/>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5622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6387D1A8-5FA2-40FC-930B-08B147F459E4}"/>
              </a:ext>
            </a:extLst>
          </p:cNvPr>
          <p:cNvPicPr>
            <a:picLocks noChangeAspect="1"/>
          </p:cNvPicPr>
          <p:nvPr/>
        </p:nvPicPr>
        <p:blipFill>
          <a:blip r:embed="rId4"/>
          <a:stretch>
            <a:fillRect/>
          </a:stretch>
        </p:blipFill>
        <p:spPr>
          <a:xfrm>
            <a:off x="86952" y="0"/>
            <a:ext cx="4184780" cy="6858000"/>
          </a:xfrm>
          <a:prstGeom prst="rect">
            <a:avLst/>
          </a:prstGeom>
        </p:spPr>
      </p:pic>
      <p:pic>
        <p:nvPicPr>
          <p:cNvPr id="7" name="Picture 6">
            <a:extLst>
              <a:ext uri="{FF2B5EF4-FFF2-40B4-BE49-F238E27FC236}">
                <a16:creationId xmlns:a16="http://schemas.microsoft.com/office/drawing/2014/main" id="{41FB8F31-EEDD-439D-9A8E-F3EC37F010F2}"/>
              </a:ext>
            </a:extLst>
          </p:cNvPr>
          <p:cNvPicPr>
            <a:picLocks noChangeAspect="1"/>
          </p:cNvPicPr>
          <p:nvPr/>
        </p:nvPicPr>
        <p:blipFill>
          <a:blip r:embed="rId5"/>
          <a:stretch>
            <a:fillRect/>
          </a:stretch>
        </p:blipFill>
        <p:spPr>
          <a:xfrm>
            <a:off x="4572000" y="230600"/>
            <a:ext cx="7029450" cy="3457502"/>
          </a:xfrm>
          <a:prstGeom prst="rect">
            <a:avLst/>
          </a:prstGeom>
        </p:spPr>
      </p:pic>
      <p:pic>
        <p:nvPicPr>
          <p:cNvPr id="9" name="Picture 8">
            <a:extLst>
              <a:ext uri="{FF2B5EF4-FFF2-40B4-BE49-F238E27FC236}">
                <a16:creationId xmlns:a16="http://schemas.microsoft.com/office/drawing/2014/main" id="{08011357-5AC3-43DF-A31A-4533EFA48A08}"/>
              </a:ext>
            </a:extLst>
          </p:cNvPr>
          <p:cNvPicPr>
            <a:picLocks noChangeAspect="1"/>
          </p:cNvPicPr>
          <p:nvPr/>
        </p:nvPicPr>
        <p:blipFill>
          <a:blip r:embed="rId6"/>
          <a:stretch>
            <a:fillRect/>
          </a:stretch>
        </p:blipFill>
        <p:spPr>
          <a:xfrm>
            <a:off x="4933950" y="3918702"/>
            <a:ext cx="6115550" cy="3539248"/>
          </a:xfrm>
          <a:prstGeom prst="rect">
            <a:avLst/>
          </a:prstGeom>
        </p:spPr>
      </p:pic>
    </p:spTree>
    <p:extLst>
      <p:ext uri="{BB962C8B-B14F-4D97-AF65-F5344CB8AC3E}">
        <p14:creationId xmlns:p14="http://schemas.microsoft.com/office/powerpoint/2010/main" val="31016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B1B2B459-64A6-4D1D-B698-857A7E6A138B}"/>
              </a:ext>
            </a:extLst>
          </p:cNvPr>
          <p:cNvSpPr txBox="1"/>
          <p:nvPr/>
        </p:nvSpPr>
        <p:spPr>
          <a:xfrm>
            <a:off x="4158481" y="3244334"/>
            <a:ext cx="3185487" cy="36933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讓我們來談談我們本次專案的</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7069616" y="2779514"/>
            <a:ext cx="1935048" cy="929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微软雅黑 Light" panose="020B0502040204020203" pitchFamily="34" charset="-122"/>
                <a:ea typeface="微软雅黑 Light" panose="020B0502040204020203" pitchFamily="34" charset="-122"/>
              </a:rPr>
              <a:t>動機</a:t>
            </a:r>
            <a:endParaRPr lang="zh-TW" altLang="en-US" sz="6000" dirty="0">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FADD1DCA-6509-4D43-80D6-711423D0693D}"/>
              </a:ext>
            </a:extLst>
          </p:cNvPr>
          <p:cNvGrpSpPr/>
          <p:nvPr/>
        </p:nvGrpSpPr>
        <p:grpSpPr>
          <a:xfrm>
            <a:off x="6471844" y="3709154"/>
            <a:ext cx="2290168" cy="226847"/>
            <a:chOff x="862608" y="680150"/>
            <a:chExt cx="2290168" cy="226847"/>
          </a:xfrm>
        </p:grpSpPr>
        <p:sp>
          <p:nvSpPr>
            <p:cNvPr id="7" name="Rectangle: Rounded Corners 6">
              <a:extLst>
                <a:ext uri="{FF2B5EF4-FFF2-40B4-BE49-F238E27FC236}">
                  <a16:creationId xmlns:a16="http://schemas.microsoft.com/office/drawing/2014/main" id="{BEF66975-654D-4891-BCE1-71B3D1E561A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318F1DCF-B203-4302-A1BE-A61D622BE02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2399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14" name="Picture 13">
            <a:extLst>
              <a:ext uri="{FF2B5EF4-FFF2-40B4-BE49-F238E27FC236}">
                <a16:creationId xmlns:a16="http://schemas.microsoft.com/office/drawing/2014/main" id="{8DF2CAFA-DE90-4D9B-91F1-3B78DD67F36B}"/>
              </a:ext>
            </a:extLst>
          </p:cNvPr>
          <p:cNvPicPr>
            <a:picLocks noChangeAspect="1"/>
          </p:cNvPicPr>
          <p:nvPr/>
        </p:nvPicPr>
        <p:blipFill>
          <a:blip r:embed="rId4"/>
          <a:stretch>
            <a:fillRect/>
          </a:stretch>
        </p:blipFill>
        <p:spPr>
          <a:xfrm>
            <a:off x="633377" y="0"/>
            <a:ext cx="4275355" cy="6858000"/>
          </a:xfrm>
          <a:prstGeom prst="rect">
            <a:avLst/>
          </a:prstGeom>
        </p:spPr>
      </p:pic>
      <p:pic>
        <p:nvPicPr>
          <p:cNvPr id="16" name="Picture 15">
            <a:extLst>
              <a:ext uri="{FF2B5EF4-FFF2-40B4-BE49-F238E27FC236}">
                <a16:creationId xmlns:a16="http://schemas.microsoft.com/office/drawing/2014/main" id="{C907DE97-D72C-4BAA-BA81-C4A3070C54CB}"/>
              </a:ext>
            </a:extLst>
          </p:cNvPr>
          <p:cNvPicPr>
            <a:picLocks noChangeAspect="1"/>
          </p:cNvPicPr>
          <p:nvPr/>
        </p:nvPicPr>
        <p:blipFill>
          <a:blip r:embed="rId5"/>
          <a:stretch>
            <a:fillRect/>
          </a:stretch>
        </p:blipFill>
        <p:spPr>
          <a:xfrm>
            <a:off x="6095999" y="0"/>
            <a:ext cx="5462623" cy="6858000"/>
          </a:xfrm>
          <a:prstGeom prst="rect">
            <a:avLst/>
          </a:prstGeom>
        </p:spPr>
      </p:pic>
    </p:spTree>
    <p:extLst>
      <p:ext uri="{BB962C8B-B14F-4D97-AF65-F5344CB8AC3E}">
        <p14:creationId xmlns:p14="http://schemas.microsoft.com/office/powerpoint/2010/main" val="25185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4" name="Picture 3">
            <a:extLst>
              <a:ext uri="{FF2B5EF4-FFF2-40B4-BE49-F238E27FC236}">
                <a16:creationId xmlns:a16="http://schemas.microsoft.com/office/drawing/2014/main" id="{7A34A0DF-1D4E-4AD4-9D01-5D01834EF7D3}"/>
              </a:ext>
            </a:extLst>
          </p:cNvPr>
          <p:cNvPicPr>
            <a:picLocks noChangeAspect="1"/>
          </p:cNvPicPr>
          <p:nvPr/>
        </p:nvPicPr>
        <p:blipFill>
          <a:blip r:embed="rId4"/>
          <a:stretch>
            <a:fillRect/>
          </a:stretch>
        </p:blipFill>
        <p:spPr>
          <a:xfrm>
            <a:off x="737585" y="0"/>
            <a:ext cx="10229149" cy="6858000"/>
          </a:xfrm>
          <a:prstGeom prst="rect">
            <a:avLst/>
          </a:prstGeom>
        </p:spPr>
      </p:pic>
    </p:spTree>
    <p:extLst>
      <p:ext uri="{BB962C8B-B14F-4D97-AF65-F5344CB8AC3E}">
        <p14:creationId xmlns:p14="http://schemas.microsoft.com/office/powerpoint/2010/main" val="1384247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EA6AFA09-BA9A-493C-AD4F-FA5B6761558E}"/>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4041111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D0C0CDAB-C569-493E-BC75-358CF0BED3CB}"/>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2369203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FFFB2-871A-4E14-86D1-77103B52DEC2}"/>
              </a:ext>
            </a:extLst>
          </p:cNvPr>
          <p:cNvSpPr txBox="1"/>
          <p:nvPr/>
        </p:nvSpPr>
        <p:spPr>
          <a:xfrm>
            <a:off x="1526638" y="204728"/>
            <a:ext cx="4227439" cy="2585323"/>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使用工具</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MIRO </a:t>
            </a:r>
            <a:r>
              <a:rPr lang="zh-CN" altLang="en-US" dirty="0">
                <a:solidFill>
                  <a:schemeClr val="bg1"/>
                </a:solidFill>
                <a:latin typeface="微软雅黑 Light" panose="020B0502040204020203" pitchFamily="34" charset="-122"/>
                <a:ea typeface="微软雅黑 Light" panose="020B0502040204020203" pitchFamily="34" charset="-122"/>
              </a:rPr>
              <a:t>（线上互动板）</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Visual Studio Code</a:t>
            </a:r>
            <a:r>
              <a:rPr lang="zh-CN" altLang="en-US" dirty="0">
                <a:solidFill>
                  <a:schemeClr val="bg1"/>
                </a:solidFill>
                <a:latin typeface="微软雅黑 Light" panose="020B0502040204020203" pitchFamily="34" charset="-122"/>
                <a:ea typeface="微软雅黑 Light" panose="020B0502040204020203" pitchFamily="34" charset="-122"/>
              </a:rPr>
              <a:t>（寫一大段代碼用）</a:t>
            </a:r>
            <a:br>
              <a:rPr lang="en-US" altLang="zh-TW" dirty="0">
                <a:solidFill>
                  <a:schemeClr val="bg1"/>
                </a:solidFill>
                <a:latin typeface="微软雅黑 Light" panose="020B0502040204020203" pitchFamily="34" charset="-122"/>
                <a:ea typeface="微软雅黑 Light" panose="020B0502040204020203" pitchFamily="34" charset="-122"/>
              </a:rPr>
            </a:br>
            <a:r>
              <a:rPr lang="en-US" altLang="zh-TW" dirty="0">
                <a:solidFill>
                  <a:schemeClr val="bg1"/>
                </a:solidFill>
                <a:latin typeface="微软雅黑 Light" panose="020B0502040204020203" pitchFamily="34" charset="-122"/>
                <a:ea typeface="微软雅黑 Light" panose="020B0502040204020203" pitchFamily="34" charset="-122"/>
              </a:rPr>
              <a:t>Google Collab</a:t>
            </a:r>
            <a:r>
              <a:rPr lang="zh-CN" altLang="en-US" dirty="0">
                <a:solidFill>
                  <a:schemeClr val="bg1"/>
                </a:solidFill>
                <a:latin typeface="微软雅黑 Light" panose="020B0502040204020203" pitchFamily="34" charset="-122"/>
                <a:ea typeface="微软雅黑 Light" panose="020B0502040204020203" pitchFamily="34" charset="-122"/>
              </a:rPr>
              <a:t>（寫一小段代碼用）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GitHUB</a:t>
            </a:r>
            <a:r>
              <a:rPr lang="zh-CN" altLang="en-US" dirty="0">
                <a:solidFill>
                  <a:schemeClr val="bg1"/>
                </a:solidFill>
                <a:latin typeface="微软雅黑 Light" panose="020B0502040204020203" pitchFamily="34" charset="-122"/>
                <a:ea typeface="微软雅黑 Light" panose="020B0502040204020203" pitchFamily="34" charset="-122"/>
              </a:rPr>
              <a:t>（同步代碼用）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ChatGPT</a:t>
            </a:r>
            <a:r>
              <a:rPr lang="zh-CN" altLang="en-US" dirty="0">
                <a:solidFill>
                  <a:schemeClr val="bg1"/>
                </a:solidFill>
                <a:latin typeface="微软雅黑 Light" panose="020B0502040204020203" pitchFamily="34" charset="-122"/>
                <a:ea typeface="微软雅黑 Light" panose="020B0502040204020203" pitchFamily="34" charset="-122"/>
              </a:rPr>
              <a:t>（喊救命用）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Copilot</a:t>
            </a:r>
            <a:r>
              <a:rPr lang="zh-CN" altLang="en-US" dirty="0">
                <a:solidFill>
                  <a:schemeClr val="bg1"/>
                </a:solidFill>
                <a:latin typeface="微软雅黑 Light" panose="020B0502040204020203" pitchFamily="34" charset="-122"/>
                <a:ea typeface="微软雅黑 Light" panose="020B0502040204020203" pitchFamily="34" charset="-122"/>
              </a:rPr>
              <a:t>（同上）</a:t>
            </a: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A32B303B-BCCA-4F3A-A9F1-8EC884FF60AF}"/>
              </a:ext>
            </a:extLst>
          </p:cNvPr>
          <p:cNvSpPr txBox="1"/>
          <p:nvPr/>
        </p:nvSpPr>
        <p:spPr>
          <a:xfrm>
            <a:off x="1467376" y="2779369"/>
            <a:ext cx="3116559" cy="286232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參考網站</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CSDN</a:t>
            </a:r>
            <a:r>
              <a:rPr lang="zh-CN" altLang="en-US" dirty="0">
                <a:solidFill>
                  <a:schemeClr val="bg1"/>
                </a:solidFill>
                <a:latin typeface="微软雅黑 Light" panose="020B0502040204020203" pitchFamily="34" charset="-122"/>
                <a:ea typeface="微软雅黑 Light" panose="020B0502040204020203" pitchFamily="34" charset="-122"/>
              </a:rPr>
              <a:t>（雖然但是，有用！）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StackOverflow</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zh-CN" altLang="en-US" dirty="0">
                <a:solidFill>
                  <a:schemeClr val="bg1"/>
                </a:solidFill>
                <a:latin typeface="微软雅黑 Light" panose="020B0502040204020203" pitchFamily="34" charset="-122"/>
                <a:ea typeface="微软雅黑 Light" panose="020B0502040204020203" pitchFamily="34" charset="-122"/>
              </a:rPr>
              <a:t>菜鳥教程</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chemeClr val="bg1"/>
                </a:solidFill>
                <a:latin typeface="微软雅黑 Light" panose="020B0502040204020203" pitchFamily="34" charset="-122"/>
                <a:ea typeface="微软雅黑 Light" panose="020B0502040204020203" pitchFamily="34" charset="-122"/>
              </a:rPr>
              <a:t>W3 schools</a:t>
            </a:r>
          </a:p>
          <a:p>
            <a:r>
              <a:rPr lang="en-US" altLang="zh-CN" dirty="0" err="1">
                <a:solidFill>
                  <a:schemeClr val="bg1"/>
                </a:solidFill>
                <a:latin typeface="微软雅黑 Light" panose="020B0502040204020203" pitchFamily="34" charset="-122"/>
                <a:ea typeface="微软雅黑 Light" panose="020B0502040204020203" pitchFamily="34" charset="-122"/>
              </a:rPr>
              <a:t>Flaticon</a:t>
            </a:r>
            <a:r>
              <a:rPr lang="zh-CN" altLang="en-US" dirty="0">
                <a:solidFill>
                  <a:schemeClr val="bg1"/>
                </a:solidFill>
                <a:latin typeface="微软雅黑 Light" panose="020B0502040204020203" pitchFamily="34" charset="-122"/>
                <a:ea typeface="微软雅黑 Light" panose="020B0502040204020203" pitchFamily="34" charset="-122"/>
              </a:rPr>
              <a:t>（做</a:t>
            </a:r>
            <a:r>
              <a:rPr lang="en-US" altLang="zh-CN" dirty="0">
                <a:solidFill>
                  <a:schemeClr val="bg1"/>
                </a:solidFill>
                <a:latin typeface="微软雅黑 Light" panose="020B0502040204020203" pitchFamily="34" charset="-122"/>
                <a:ea typeface="微软雅黑 Light" panose="020B0502040204020203" pitchFamily="34" charset="-122"/>
              </a:rPr>
              <a:t>ppt</a:t>
            </a:r>
            <a:r>
              <a:rPr lang="zh-CN" altLang="en-US" dirty="0">
                <a:solidFill>
                  <a:schemeClr val="bg1"/>
                </a:solidFill>
                <a:latin typeface="微软雅黑 Light" panose="020B0502040204020203" pitchFamily="34" charset="-122"/>
                <a:ea typeface="微软雅黑 Light" panose="020B0502040204020203" pitchFamily="34" charset="-122"/>
              </a:rPr>
              <a:t>用）</a:t>
            </a:r>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7E220E55-0BAC-4E98-9865-533015BA4E12}"/>
              </a:ext>
            </a:extLst>
          </p:cNvPr>
          <p:cNvSpPr txBox="1"/>
          <p:nvPr/>
        </p:nvSpPr>
        <p:spPr>
          <a:xfrm>
            <a:off x="1467375" y="4875087"/>
            <a:ext cx="1749197" cy="203132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參考音樂</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Youtube</a:t>
            </a:r>
            <a:r>
              <a:rPr lang="en-US" altLang="zh-TW" dirty="0">
                <a:solidFill>
                  <a:schemeClr val="bg1"/>
                </a:solidFill>
                <a:latin typeface="微软雅黑 Light" panose="020B0502040204020203" pitchFamily="34" charset="-122"/>
                <a:ea typeface="微软雅黑 Light" panose="020B0502040204020203" pitchFamily="34" charset="-122"/>
              </a:rPr>
              <a:t> Music</a:t>
            </a:r>
            <a:endParaRPr lang="en-US" altLang="zh-CN" dirty="0">
              <a:solidFill>
                <a:schemeClr val="bg1"/>
              </a:solidFill>
              <a:latin typeface="微软雅黑 Light" panose="020B0502040204020203" pitchFamily="34" charset="-122"/>
              <a:ea typeface="微软雅黑 Light" panose="020B0502040204020203" pitchFamily="34" charset="-122"/>
            </a:endParaRPr>
          </a:p>
          <a:p>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7" name="Picture 6">
            <a:extLst>
              <a:ext uri="{FF2B5EF4-FFF2-40B4-BE49-F238E27FC236}">
                <a16:creationId xmlns:a16="http://schemas.microsoft.com/office/drawing/2014/main" id="{2F693D18-B74E-422D-B5B4-6591506BB18B}"/>
              </a:ext>
            </a:extLst>
          </p:cNvPr>
          <p:cNvPicPr>
            <a:picLocks noChangeAspect="1"/>
          </p:cNvPicPr>
          <p:nvPr/>
        </p:nvPicPr>
        <p:blipFill>
          <a:blip r:embed="rId2"/>
          <a:stretch>
            <a:fillRect/>
          </a:stretch>
        </p:blipFill>
        <p:spPr>
          <a:xfrm>
            <a:off x="-460058" y="-243341"/>
            <a:ext cx="1496345" cy="1122907"/>
          </a:xfrm>
          <a:prstGeom prst="rect">
            <a:avLst/>
          </a:prstGeom>
        </p:spPr>
      </p:pic>
    </p:spTree>
    <p:extLst>
      <p:ext uri="{BB962C8B-B14F-4D97-AF65-F5344CB8AC3E}">
        <p14:creationId xmlns:p14="http://schemas.microsoft.com/office/powerpoint/2010/main" val="837402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7EACB083-B790-4FFD-9609-353E621F96F0}"/>
              </a:ext>
            </a:extLst>
          </p:cNvPr>
          <p:cNvSpPr txBox="1"/>
          <p:nvPr/>
        </p:nvSpPr>
        <p:spPr>
          <a:xfrm>
            <a:off x="2420911" y="5443104"/>
            <a:ext cx="6450740" cy="369332"/>
          </a:xfrm>
          <a:prstGeom prst="rect">
            <a:avLst/>
          </a:prstGeom>
          <a:noFill/>
        </p:spPr>
        <p:txBody>
          <a:bodyPr wrap="none" rtlCol="0">
            <a:spAutoFit/>
          </a:bodyPr>
          <a:lstStyle/>
          <a:p>
            <a:r>
              <a:rPr lang="en-US" altLang="zh-CN" dirty="0">
                <a:solidFill>
                  <a:schemeClr val="tx2">
                    <a:lumMod val="40000"/>
                    <a:lumOff val="60000"/>
                  </a:schemeClr>
                </a:solidFill>
              </a:rPr>
              <a:t>GitHub</a:t>
            </a:r>
            <a:r>
              <a:rPr lang="zh-CN" altLang="en-US" dirty="0">
                <a:solidFill>
                  <a:schemeClr val="tx2">
                    <a:lumMod val="40000"/>
                    <a:lumOff val="60000"/>
                  </a:schemeClr>
                </a:solidFill>
              </a:rPr>
              <a:t>庫的網址：</a:t>
            </a:r>
            <a:r>
              <a:rPr lang="en-US" altLang="zh-TW" dirty="0" err="1">
                <a:hlinkClick r:id="rId4"/>
              </a:rPr>
              <a:t>weisiangXD</a:t>
            </a:r>
            <a:r>
              <a:rPr lang="en-US" altLang="zh-TW" dirty="0">
                <a:hlinkClick r:id="rId4"/>
              </a:rPr>
              <a:t>/PythonFinalProject2024: </a:t>
            </a:r>
            <a:r>
              <a:rPr lang="zh-TW" altLang="en-US" dirty="0">
                <a:hlinkClick r:id="rId4"/>
              </a:rPr>
              <a:t>分享空间</a:t>
            </a:r>
            <a:endParaRPr lang="zh-TW" altLang="en-US" dirty="0"/>
          </a:p>
        </p:txBody>
      </p:sp>
      <p:sp>
        <p:nvSpPr>
          <p:cNvPr id="4" name="TextBox 3">
            <a:extLst>
              <a:ext uri="{FF2B5EF4-FFF2-40B4-BE49-F238E27FC236}">
                <a16:creationId xmlns:a16="http://schemas.microsoft.com/office/drawing/2014/main" id="{4E514142-752D-4FB7-988D-5844BA082D22}"/>
              </a:ext>
            </a:extLst>
          </p:cNvPr>
          <p:cNvSpPr txBox="1"/>
          <p:nvPr/>
        </p:nvSpPr>
        <p:spPr>
          <a:xfrm>
            <a:off x="3672590" y="5812436"/>
            <a:ext cx="3598421" cy="369332"/>
          </a:xfrm>
          <a:prstGeom prst="rect">
            <a:avLst/>
          </a:prstGeom>
          <a:noFill/>
        </p:spPr>
        <p:txBody>
          <a:bodyPr wrap="none" rtlCol="0">
            <a:spAutoFit/>
          </a:bodyPr>
          <a:lstStyle/>
          <a:p>
            <a:r>
              <a:rPr lang="en-US" altLang="zh-CN" dirty="0">
                <a:solidFill>
                  <a:schemeClr val="tx2">
                    <a:lumMod val="40000"/>
                    <a:lumOff val="60000"/>
                  </a:schemeClr>
                </a:solidFill>
              </a:rPr>
              <a:t>Miro</a:t>
            </a:r>
            <a:r>
              <a:rPr lang="zh-CN" altLang="en-US" dirty="0">
                <a:solidFill>
                  <a:schemeClr val="tx2">
                    <a:lumMod val="40000"/>
                    <a:lumOff val="60000"/>
                  </a:schemeClr>
                </a:solidFill>
              </a:rPr>
              <a:t>：</a:t>
            </a:r>
            <a:r>
              <a:rPr lang="en-US" altLang="zh-TW" dirty="0">
                <a:hlinkClick r:id="rId5"/>
              </a:rPr>
              <a:t>Python </a:t>
            </a:r>
            <a:r>
              <a:rPr lang="zh-TW" altLang="en-US" dirty="0">
                <a:hlinkClick r:id="rId5"/>
              </a:rPr>
              <a:t>的</a:t>
            </a:r>
            <a:r>
              <a:rPr lang="en-US" altLang="zh-TW" dirty="0">
                <a:hlinkClick r:id="rId5"/>
              </a:rPr>
              <a:t>Final Project - Miro</a:t>
            </a:r>
            <a:endParaRPr lang="zh-TW" altLang="en-US" dirty="0"/>
          </a:p>
        </p:txBody>
      </p:sp>
    </p:spTree>
    <p:extLst>
      <p:ext uri="{BB962C8B-B14F-4D97-AF65-F5344CB8AC3E}">
        <p14:creationId xmlns:p14="http://schemas.microsoft.com/office/powerpoint/2010/main" val="1657566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A0809D50-625B-4BC0-9A8C-BE43A5A32A08}"/>
              </a:ext>
            </a:extLst>
          </p:cNvPr>
          <p:cNvGrpSpPr/>
          <p:nvPr/>
        </p:nvGrpSpPr>
        <p:grpSpPr>
          <a:xfrm>
            <a:off x="6604298" y="4106109"/>
            <a:ext cx="2290168" cy="226847"/>
            <a:chOff x="862608" y="680150"/>
            <a:chExt cx="2290168" cy="226847"/>
          </a:xfrm>
        </p:grpSpPr>
        <p:sp>
          <p:nvSpPr>
            <p:cNvPr id="7" name="Rectangle: Rounded Corners 6">
              <a:extLst>
                <a:ext uri="{FF2B5EF4-FFF2-40B4-BE49-F238E27FC236}">
                  <a16:creationId xmlns:a16="http://schemas.microsoft.com/office/drawing/2014/main" id="{A400804F-77D8-4B5F-9DF0-464903F1306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B4532523-8348-4300-AEB2-91F6A3F17CE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4890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61087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13460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6B9423B9-75FF-42BF-9701-E9F61A1F89C5}"/>
              </a:ext>
            </a:extLst>
          </p:cNvPr>
          <p:cNvSpPr txBox="1"/>
          <p:nvPr/>
        </p:nvSpPr>
        <p:spPr>
          <a:xfrm>
            <a:off x="2522362" y="2868168"/>
            <a:ext cx="7147276" cy="1107996"/>
          </a:xfrm>
          <a:prstGeom prst="rect">
            <a:avLst/>
          </a:prstGeom>
          <a:noFill/>
        </p:spPr>
        <p:txBody>
          <a:bodyPr wrap="square" rtlCol="0">
            <a:spAutoFit/>
          </a:bodyPr>
          <a:lstStyle/>
          <a:p>
            <a:pPr algn="ctr"/>
            <a:r>
              <a:rPr lang="en-US" altLang="zh-CN" sz="6600" dirty="0">
                <a:solidFill>
                  <a:schemeClr val="bg1"/>
                </a:solidFill>
                <a:latin typeface="微软雅黑 Light" panose="020B0502040204020203" pitchFamily="34" charset="-122"/>
                <a:ea typeface="微软雅黑 Light" panose="020B0502040204020203" pitchFamily="34" charset="-122"/>
              </a:rPr>
              <a:t>One more thing…</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870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1476992" y="1815584"/>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1476993" y="3604542"/>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1619438" y="5393500"/>
            <a:ext cx="1050908"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6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0"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pic>
        <p:nvPicPr>
          <p:cNvPr id="6" name="Picture 5">
            <a:extLst>
              <a:ext uri="{FF2B5EF4-FFF2-40B4-BE49-F238E27FC236}">
                <a16:creationId xmlns:a16="http://schemas.microsoft.com/office/drawing/2014/main" id="{6D1FA80E-9D23-4E10-A4C8-CFE187BA3696}"/>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7" name="TextBox 6">
            <a:extLst>
              <a:ext uri="{FF2B5EF4-FFF2-40B4-BE49-F238E27FC236}">
                <a16:creationId xmlns:a16="http://schemas.microsoft.com/office/drawing/2014/main" id="{1D71EF6B-3E5A-4363-9A34-55ED4234A49F}"/>
              </a:ext>
            </a:extLst>
          </p:cNvPr>
          <p:cNvSpPr txBox="1"/>
          <p:nvPr/>
        </p:nvSpPr>
        <p:spPr>
          <a:xfrm>
            <a:off x="3164044" y="2642751"/>
            <a:ext cx="5863910" cy="110799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我們遇到的</a:t>
            </a:r>
            <a:r>
              <a:rPr lang="zh-CN" altLang="en-US" sz="6600" dirty="0">
                <a:solidFill>
                  <a:schemeClr val="bg1"/>
                </a:solidFill>
                <a:latin typeface="微软雅黑 Light" panose="020B0502040204020203" pitchFamily="34" charset="-122"/>
                <a:ea typeface="微软雅黑 Light" panose="020B0502040204020203" pitchFamily="34" charset="-122"/>
              </a:rPr>
              <a:t>問題</a:t>
            </a:r>
            <a:endParaRPr lang="zh-TW"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8" name="Group 7">
            <a:extLst>
              <a:ext uri="{FF2B5EF4-FFF2-40B4-BE49-F238E27FC236}">
                <a16:creationId xmlns:a16="http://schemas.microsoft.com/office/drawing/2014/main" id="{EA7C4EAD-6CEE-49E5-A43D-755F4FA515B9}"/>
              </a:ext>
            </a:extLst>
          </p:cNvPr>
          <p:cNvGrpSpPr/>
          <p:nvPr/>
        </p:nvGrpSpPr>
        <p:grpSpPr>
          <a:xfrm>
            <a:off x="6184364" y="3705027"/>
            <a:ext cx="2290168" cy="226847"/>
            <a:chOff x="862608" y="680150"/>
            <a:chExt cx="2290168" cy="226847"/>
          </a:xfrm>
        </p:grpSpPr>
        <p:sp>
          <p:nvSpPr>
            <p:cNvPr id="9" name="Rectangle: Rounded Corners 8">
              <a:extLst>
                <a:ext uri="{FF2B5EF4-FFF2-40B4-BE49-F238E27FC236}">
                  <a16:creationId xmlns:a16="http://schemas.microsoft.com/office/drawing/2014/main" id="{41C86859-2510-4E9A-80E2-DBB322A08611}"/>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48959E63-2D00-436C-AF57-9E20422B280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2416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9691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6301324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81415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6817557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1578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7433275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2340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9903620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06490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666618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802144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7921656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432316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823688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06611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085471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5437240"/>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145" name="Group 144">
            <a:extLst>
              <a:ext uri="{FF2B5EF4-FFF2-40B4-BE49-F238E27FC236}">
                <a16:creationId xmlns:a16="http://schemas.microsoft.com/office/drawing/2014/main" id="{81945343-B0E4-4D9B-AEEC-37464AE383A3}"/>
              </a:ext>
            </a:extLst>
          </p:cNvPr>
          <p:cNvGrpSpPr/>
          <p:nvPr/>
        </p:nvGrpSpPr>
        <p:grpSpPr>
          <a:xfrm>
            <a:off x="1088824" y="7267809"/>
            <a:ext cx="9857515" cy="40578396"/>
            <a:chOff x="1088824" y="7267809"/>
            <a:chExt cx="9857515" cy="40578396"/>
          </a:xfrm>
        </p:grpSpPr>
        <p:grpSp>
          <p:nvGrpSpPr>
            <p:cNvPr id="146" name="Group 145">
              <a:extLst>
                <a:ext uri="{FF2B5EF4-FFF2-40B4-BE49-F238E27FC236}">
                  <a16:creationId xmlns:a16="http://schemas.microsoft.com/office/drawing/2014/main" id="{D9C2760F-0CA3-48D3-95A4-635164991D39}"/>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D2162FE2-75D6-4602-97AF-924962E90D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CA736E67-E39F-4E28-A5D3-B65233E4216A}"/>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4B0C4EB5-AFB9-46D4-8975-35BFA24E339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30E68DB8-35E4-48AE-8C8F-DDEFBCB05B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78DFC6A-4615-4B1F-8B1B-2C124F54256A}"/>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16406BC3-362F-4971-BCF8-CAAA5874F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DF479D63-0254-49E6-853B-217B42B7B827}"/>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5AF9D51A-C032-4118-B924-43A24180FA8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284FC677-B955-40D1-8463-22B2ADCA43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F8395380-3717-45E8-AB48-358666CBE5E4}"/>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B49AB925-5AC6-411D-8B64-4B2F572B8CF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859F2CEA-AD19-455A-A198-7CDCEECE8658}"/>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8F5F634C-FCB7-47EF-AF98-864111B504A0}"/>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35C568C4-985C-4F0E-9AE4-147D8991CB3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B31E0E7E-FFBC-4BAE-B354-56E9F8994ECD}"/>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93B061-77AE-435E-A700-3D981CCE8DB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64EF4E75-B8A3-4E23-871E-0CFD807C24FF}"/>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4353EF6A-DA92-4ED2-9E11-D57E8006592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A63242C7-99C3-4B49-81C9-A59845F9C34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4606C580-AB32-451E-863E-68B565AF6A54}"/>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003AA4C-261B-47E3-BFF2-3E04E1511458}"/>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94D9D84D-C240-4085-AE80-9D18B1509E87}"/>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2E7E8BDE-EF4A-468C-B4EB-34090F7E0831}"/>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6332D68B-52DF-4AC7-9D1D-383A7F55658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2000F8DF-225D-4E2B-9B1F-D3058933F68E}"/>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17D38ED2-A489-4C98-AA22-FFD1A231891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7595C202-4075-4945-A143-291001A1BAEA}"/>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2B0EEE7D-596D-4B77-B898-523D63FF691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3BB36CAB-AC7B-44B6-AD00-CAF485016DF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020B9CB0-9DD4-4A9F-8B87-76C6516944E9}"/>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EF317012-CB10-46E0-B671-1F61CCEBD3C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EC2B20B0-5A9D-4412-A348-D948D56684EC}"/>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F118468E-1746-48FD-9C91-4721441B3AA3}"/>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1DDB9C96-4DF0-412D-9211-F30FD5FF827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761E3A14-341F-4FD5-97EE-72CEE773575F}"/>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BF53AAE7-68BB-4925-AE14-9ED1BA221EB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2430F71E-15CD-4327-9C63-35FA846DD248}"/>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23F4FF5A-BFA1-46FA-BBAC-556882DF195B}"/>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CD3DE5D5-DC52-428E-8788-EFB357CCBF3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1C474E63-80D9-4BF9-A5C0-150EB2545FAE}"/>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8FBE186D-B811-43CB-974B-C68CF2453EC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A05142B9-E3AE-41E1-A2AD-C475D5558E98}"/>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2B99B379-C341-4A5B-B4E3-AB5ACC6230B6}"/>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90432882-E1B3-4710-944A-E9505FCACC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E5A65103-2AE1-4F94-8D10-7391C9D94E03}"/>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D1E78A42-3160-48EF-9D7B-72264FCCDE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63BBD469-DA51-4AD2-9F8B-94C9373F39C8}"/>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406805B2-5E30-4CED-AC23-F7FB2BE3E9A4}"/>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A135F957-D967-4F06-AA2A-0007C8904FD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2D9C1DDC-866A-412E-8871-3991E3F46549}"/>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24F851CE-4FF3-49B7-A0F8-F4F74028E2E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499C26ED-C3B0-421A-9EE3-629EE68D7369}"/>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422E4C97-0A5D-4829-A101-5357CFA0D07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1593F92-F0DE-4118-867A-83C8521233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60F6580A-9864-450B-81A6-0A3D8DF6098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2460A278-143D-4D88-82BC-71EF8B5EDB8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383E6038-E52D-4616-B42E-8BDBA169B445}"/>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6054EDDB-FA21-4A3B-BC9E-6E74CD1ED01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88F2F1E2-DDF6-4DCE-9B00-38BFA783BCB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A858B2EB-511D-4043-AD9A-1A29FDB847E0}"/>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5462AE15-D787-443B-A831-B3E69243953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F48EC388-0B37-4006-83A6-72CC77EE5639}"/>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94C4E599-1EF7-47FB-A306-E0852C430452}"/>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7BD23C17-D1E1-44D8-9D62-70DF0F2CE6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15F0F288-549B-448A-837D-3506D59D8406}"/>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71FB5955-FD70-4EC7-81EA-E39C8AE5ABC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CB253938-65C1-432B-B48E-50F453654764}"/>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314C0597-E0F7-4807-91B8-A1F07D47EC9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61CCB1D1-74CF-4867-814E-6153432F2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285C5C46-F803-4D52-B661-51B0BA2034CB}"/>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3F06F67C-EE5C-4D6B-90C2-37610D047D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7719C2F3-855A-4397-ACF9-5327810B1572}"/>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6654596-C961-4483-8ACF-A1B881BE7E45}"/>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14F50420-53E9-4232-883A-980E2F02F4A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2C78BD0F-1C0D-4D96-ABAA-7AEF939B4F75}"/>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84DE5672-7F3C-4839-B66D-0BB49B798BB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1CF34679-9F53-42D2-AEAE-AE0D5082577F}"/>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F7610882-EAB2-4CE5-8860-34C27CAB2559}"/>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CC6ED349-0BEB-4184-BBAB-792E7B97D65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1124E581-F391-41E2-AB6D-C83CDC8D9A11}"/>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A4E91C12-BA97-4884-AB46-56B39273434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AF45BE39-F34C-4D8C-964D-FFCD80B62C54}"/>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5C854DB3-E283-4682-B437-19615FF62A58}"/>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12D06D40-856B-406E-956F-397AD2F043D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2BC948EA-B5F7-4ED8-9E7E-57A2DA6400D5}"/>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48564A10-97E2-4555-9EC5-AFBE332B48A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1D1C37FC-483E-42E1-90FD-2DA15FEEDDF8}"/>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E8CC5961-425B-42FE-99FD-16FCB833EDFE}"/>
                    </a:ext>
                  </a:extLst>
                </p:cNvPr>
                <p:cNvPicPr>
                  <a:picLocks noChangeAspect="1"/>
                </p:cNvPicPr>
                <p:nvPr/>
              </p:nvPicPr>
              <p:blipFill>
                <a:blip r:embed="rId6">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2593EEE9-3F37-448E-9A27-5ADABFB77E9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5099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DF24981-3EDE-41DC-AE61-992334DD90ED}"/>
              </a:ext>
            </a:extLst>
          </p:cNvPr>
          <p:cNvSpPr txBox="1"/>
          <p:nvPr/>
        </p:nvSpPr>
        <p:spPr>
          <a:xfrm>
            <a:off x="-8309111" y="1893501"/>
            <a:ext cx="8597225" cy="338554"/>
          </a:xfrm>
          <a:prstGeom prst="rect">
            <a:avLst/>
          </a:prstGeom>
          <a:noFill/>
        </p:spPr>
        <p:txBody>
          <a:bodyPr wrap="none" rtlCol="0">
            <a:spAutoFit/>
          </a:bodyPr>
          <a:lstStyle/>
          <a:p>
            <a:r>
              <a:rPr lang="zh-CN" altLang="en-US" sz="1600" dirty="0">
                <a:solidFill>
                  <a:schemeClr val="tx2">
                    <a:lumMod val="20000"/>
                    <a:lumOff val="80000"/>
                  </a:schemeClr>
                </a:solidFill>
                <a:latin typeface="微软雅黑" panose="020B0503020204020204" pitchFamily="34" charset="-122"/>
                <a:ea typeface="微软雅黑" panose="020B0503020204020204" pitchFamily="34" charset="-122"/>
              </a:rPr>
              <a:t>隨機事件無時無刻都在發生，沒有人能確認下一秒或明天是否有人會在珠穆朗瑪峰上煎雞蛋。</a:t>
            </a:r>
            <a:endParaRPr lang="zh-TW" altLang="en-US" sz="16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D625FFEA-EF17-42A2-8C4B-CEEF0471063D}"/>
              </a:ext>
            </a:extLst>
          </p:cNvPr>
          <p:cNvSpPr txBox="1"/>
          <p:nvPr/>
        </p:nvSpPr>
        <p:spPr>
          <a:xfrm>
            <a:off x="-1999417" y="5536416"/>
            <a:ext cx="2492990" cy="400110"/>
          </a:xfrm>
          <a:prstGeom prst="rect">
            <a:avLst/>
          </a:prstGeom>
          <a:noFill/>
        </p:spPr>
        <p:txBody>
          <a:bodyPr wrap="none" rtlCol="0">
            <a:spAutoFit/>
          </a:bodyPr>
          <a:lstStyle/>
          <a:p>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當然還有因為</a:t>
            </a:r>
            <a:r>
              <a:rPr lang="zh-CN" altLang="en-US" sz="2000" strike="sngStrike" dirty="0">
                <a:solidFill>
                  <a:srgbClr val="3978B1"/>
                </a:solidFill>
                <a:latin typeface="微软雅黑" panose="020B0503020204020204" pitchFamily="34" charset="-122"/>
                <a:ea typeface="微软雅黑" panose="020B0503020204020204" pitchFamily="34" charset="-122"/>
              </a:rPr>
              <a:t>分</a:t>
            </a:r>
            <a:r>
              <a:rPr lang="zh-CN" altLang="en-US" sz="2000" strike="sngStrike" dirty="0">
                <a:solidFill>
                  <a:srgbClr val="FFC61B"/>
                </a:solidFill>
                <a:latin typeface="微软雅黑" panose="020B0503020204020204" pitchFamily="34" charset="-122"/>
                <a:ea typeface="微软雅黑" panose="020B0503020204020204" pitchFamily="34" charset="-122"/>
              </a:rPr>
              <a:t>數</a:t>
            </a:r>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嘛</a:t>
            </a:r>
            <a:endParaRPr lang="zh-TW"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2" name="TextBox 21">
            <a:extLst>
              <a:ext uri="{FF2B5EF4-FFF2-40B4-BE49-F238E27FC236}">
                <a16:creationId xmlns:a16="http://schemas.microsoft.com/office/drawing/2014/main" id="{A101707A-6C64-4BEA-90CE-00624F47FC49}"/>
              </a:ext>
            </a:extLst>
          </p:cNvPr>
          <p:cNvSpPr txBox="1"/>
          <p:nvPr/>
        </p:nvSpPr>
        <p:spPr>
          <a:xfrm>
            <a:off x="-6226903" y="3726686"/>
            <a:ext cx="7818166" cy="400110"/>
          </a:xfrm>
          <a:prstGeom prst="rect">
            <a:avLst/>
          </a:prstGeom>
          <a:noFill/>
        </p:spPr>
        <p:txBody>
          <a:bodyPr wrap="none" rtlCol="0">
            <a:spAutoFit/>
          </a:bodyPr>
          <a:lstStyle/>
          <a:p>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所以我們選擇了使用</a:t>
            </a:r>
            <a:r>
              <a:rPr lang="en-US" altLang="zh-CN" sz="2000" dirty="0">
                <a:solidFill>
                  <a:srgbClr val="FF99FF"/>
                </a:solidFill>
                <a:latin typeface="微软雅黑" panose="020B0503020204020204" pitchFamily="34" charset="-122"/>
                <a:ea typeface="微软雅黑" panose="020B0503020204020204" pitchFamily="34" charset="-122"/>
              </a:rPr>
              <a:t>random</a:t>
            </a:r>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這個模塊來作為我們專案設計的主軸。</a:t>
            </a:r>
            <a:endParaRPr lang="zh-TW" altLang="en-US" sz="20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2440379" y="160541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2440378" y="344285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2440377" y="525258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06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3.75E-6 -4.44444E-6 L 0.95704 -4.44444E-6 " pathEditMode="relative" rAng="0" ptsTypes="AA">
                                      <p:cBhvr>
                                        <p:cTn id="6" dur="1000" fill="hold"/>
                                        <p:tgtEl>
                                          <p:spTgt spid="21"/>
                                        </p:tgtEl>
                                        <p:attrNameLst>
                                          <p:attrName>ppt_x</p:attrName>
                                          <p:attrName>ppt_y</p:attrName>
                                        </p:attrNameLst>
                                      </p:cBhvr>
                                      <p:rCtr x="4785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decel="100000" fill="hold" grpId="0" nodeType="clickEffect">
                                  <p:stCondLst>
                                    <p:cond delay="0"/>
                                  </p:stCondLst>
                                  <p:childTnLst>
                                    <p:animMotion origin="layout" path="M 4.16667E-6 4.81481E-6 L 0.78567 4.81481E-6 " pathEditMode="relative" rAng="0" ptsTypes="AA">
                                      <p:cBhvr>
                                        <p:cTn id="10" dur="1000" fill="hold"/>
                                        <p:tgtEl>
                                          <p:spTgt spid="22"/>
                                        </p:tgtEl>
                                        <p:attrNameLst>
                                          <p:attrName>ppt_x</p:attrName>
                                          <p:attrName>ppt_y</p:attrName>
                                        </p:attrNameLst>
                                      </p:cBhvr>
                                      <p:rCtr x="3928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decel="100000" fill="hold" grpId="0" nodeType="clickEffect">
                                  <p:stCondLst>
                                    <p:cond delay="0"/>
                                  </p:stCondLst>
                                  <p:childTnLst>
                                    <p:animMotion origin="layout" path="M -1.25E-6 -4.07407E-6 L 0.43763 -4.07407E-6 " pathEditMode="relative" rAng="0" ptsTypes="AA">
                                      <p:cBhvr>
                                        <p:cTn id="14" dur="1000" fill="hold"/>
                                        <p:tgtEl>
                                          <p:spTgt spid="23"/>
                                        </p:tgtEl>
                                        <p:attrNameLst>
                                          <p:attrName>ppt_x</p:attrName>
                                          <p:attrName>ppt_y</p:attrName>
                                        </p:attrNameLst>
                                      </p:cBhvr>
                                      <p:rCtr x="2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230550"/>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909249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12897152"/>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485094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33870367"/>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6"/>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847265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18084800" y="-32465489"/>
            <a:ext cx="46939200" cy="151036978"/>
          </a:xfrm>
          <a:prstGeom prst="rect">
            <a:avLst/>
          </a:prstGeom>
        </p:spPr>
      </p:pic>
      <p:pic>
        <p:nvPicPr>
          <p:cNvPr id="768" name="Picture 767">
            <a:extLst>
              <a:ext uri="{FF2B5EF4-FFF2-40B4-BE49-F238E27FC236}">
                <a16:creationId xmlns:a16="http://schemas.microsoft.com/office/drawing/2014/main" id="{2CE85FDC-40B3-4A2F-B4F6-D9546F5BC365}"/>
              </a:ext>
            </a:extLst>
          </p:cNvPr>
          <p:cNvPicPr>
            <a:picLocks noChangeAspect="1"/>
          </p:cNvPicPr>
          <p:nvPr/>
        </p:nvPicPr>
        <p:blipFill>
          <a:blip r:embed="rId4">
            <a:alphaModFix amt="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1601933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5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10598193"/>
            <a:ext cx="12192000" cy="39230386"/>
          </a:xfrm>
          <a:prstGeom prst="rect">
            <a:avLst/>
          </a:prstGeom>
        </p:spPr>
      </p:pic>
      <p:pic>
        <p:nvPicPr>
          <p:cNvPr id="3" name="Picture 2">
            <a:extLst>
              <a:ext uri="{FF2B5EF4-FFF2-40B4-BE49-F238E27FC236}">
                <a16:creationId xmlns:a16="http://schemas.microsoft.com/office/drawing/2014/main" id="{69F6BC37-6E94-48C2-BC81-8466108512FC}"/>
              </a:ext>
            </a:extLst>
          </p:cNvPr>
          <p:cNvPicPr>
            <a:picLocks noChangeAspect="1"/>
          </p:cNvPicPr>
          <p:nvPr/>
        </p:nvPicPr>
        <p:blipFill>
          <a:blip r:embed="rId4">
            <a:alphaModFix amt="1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8484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25533393"/>
            <a:ext cx="12192000" cy="39230386"/>
          </a:xfrm>
          <a:prstGeom prst="rect">
            <a:avLst/>
          </a:prstGeom>
        </p:spPr>
      </p:pic>
      <p:pic>
        <p:nvPicPr>
          <p:cNvPr id="5" name="Picture 4">
            <a:extLst>
              <a:ext uri="{FF2B5EF4-FFF2-40B4-BE49-F238E27FC236}">
                <a16:creationId xmlns:a16="http://schemas.microsoft.com/office/drawing/2014/main" id="{5699A182-E2B0-4863-B296-4B5725DB23F3}"/>
              </a:ext>
            </a:extLst>
          </p:cNvPr>
          <p:cNvPicPr>
            <a:picLocks noChangeAspect="1"/>
          </p:cNvPicPr>
          <p:nvPr/>
        </p:nvPicPr>
        <p:blipFill>
          <a:blip r:embed="rId4">
            <a:alphaModFix amt="6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0197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4175195" y="2363229"/>
            <a:ext cx="4741495" cy="2131542"/>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PPT</a:t>
              </a:r>
              <a:r>
                <a:rPr lang="zh-CN" altLang="en-US" dirty="0">
                  <a:solidFill>
                    <a:schemeClr val="tx1"/>
                  </a:solidFill>
                  <a:latin typeface="微软雅黑 Light" panose="020B0502040204020203" pitchFamily="34" charset="-122"/>
                  <a:ea typeface="微软雅黑 Light" panose="020B0502040204020203" pitchFamily="34" charset="-122"/>
                </a:rPr>
                <a:t>怎麼開</a:t>
              </a:r>
              <a:r>
                <a:rPr lang="en-US" altLang="zh-CN" dirty="0" err="1">
                  <a:solidFill>
                    <a:schemeClr val="tx1"/>
                  </a:solidFill>
                  <a:latin typeface="微软雅黑 Light" panose="020B0502040204020203" pitchFamily="34" charset="-122"/>
                  <a:ea typeface="微软雅黑 Light" panose="020B0502040204020203" pitchFamily="34" charset="-122"/>
                </a:rPr>
                <a:t>o.O</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1847068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823686" y="856556"/>
            <a:ext cx="11444514" cy="5144888"/>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sz="11500" dirty="0">
                  <a:solidFill>
                    <a:schemeClr val="tx1"/>
                  </a:solidFill>
                  <a:latin typeface="微软雅黑 Light" panose="020B0502040204020203" pitchFamily="34" charset="-122"/>
                  <a:ea typeface="微软雅黑 Light" panose="020B0502040204020203" pitchFamily="34" charset="-122"/>
                </a:rPr>
                <a:t>PPT</a:t>
              </a:r>
              <a:r>
                <a:rPr lang="zh-CN" altLang="en-US" sz="11500" dirty="0">
                  <a:solidFill>
                    <a:schemeClr val="tx1"/>
                  </a:solidFill>
                  <a:latin typeface="微软雅黑 Light" panose="020B0502040204020203" pitchFamily="34" charset="-122"/>
                  <a:ea typeface="微软雅黑 Light" panose="020B0502040204020203" pitchFamily="34" charset="-122"/>
                </a:rPr>
                <a:t>怎麼開</a:t>
              </a:r>
              <a:br>
                <a:rPr lang="en-US" altLang="zh-CN" sz="11500" dirty="0">
                  <a:solidFill>
                    <a:schemeClr val="tx1"/>
                  </a:solidFill>
                  <a:latin typeface="微软雅黑 Light" panose="020B0502040204020203" pitchFamily="34" charset="-122"/>
                  <a:ea typeface="微软雅黑 Light" panose="020B0502040204020203" pitchFamily="34" charset="-122"/>
                </a:rPr>
              </a:br>
              <a:r>
                <a:rPr lang="en-US" altLang="zh-CN" sz="11500" dirty="0" err="1">
                  <a:solidFill>
                    <a:schemeClr val="tx1"/>
                  </a:solidFill>
                  <a:latin typeface="微软雅黑 Light" panose="020B0502040204020203" pitchFamily="34" charset="-122"/>
                  <a:ea typeface="微软雅黑 Light" panose="020B0502040204020203" pitchFamily="34" charset="-122"/>
                </a:rPr>
                <a:t>O.o</a:t>
              </a:r>
              <a:endParaRPr lang="zh-TW" altLang="en-US" sz="11500"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2609542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E1B4F0EC-5936-4AEB-9F69-2F208B9C8424}"/>
              </a:ext>
            </a:extLst>
          </p:cNvPr>
          <p:cNvSpPr txBox="1"/>
          <p:nvPr/>
        </p:nvSpPr>
        <p:spPr>
          <a:xfrm>
            <a:off x="3164043" y="2813447"/>
            <a:ext cx="5863910" cy="769441"/>
          </a:xfrm>
          <a:prstGeom prst="rect">
            <a:avLst/>
          </a:prstGeom>
          <a:noFill/>
        </p:spPr>
        <p:txBody>
          <a:bodyPr wrap="square" rtlCol="0">
            <a:spAutoFit/>
          </a:bodyPr>
          <a:lstStyle/>
          <a:p>
            <a:pPr algn="ctr"/>
            <a:r>
              <a:rPr lang="zh-CN" altLang="en-US" sz="4400" dirty="0">
                <a:solidFill>
                  <a:schemeClr val="bg1"/>
                </a:solidFill>
                <a:latin typeface="微软雅黑 Light" panose="020B0502040204020203" pitchFamily="34" charset="-122"/>
                <a:ea typeface="微软雅黑 Light" panose="020B0502040204020203" pitchFamily="34" charset="-122"/>
              </a:rPr>
              <a:t>謝謝！祝大家考試順利</a:t>
            </a:r>
            <a:endParaRPr lang="zh-TW" altLang="en-US" sz="8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89330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C781BE-824F-4281-814B-03469243FBB0}"/>
              </a:ext>
            </a:extLst>
          </p:cNvPr>
          <p:cNvGrpSpPr/>
          <p:nvPr/>
        </p:nvGrpSpPr>
        <p:grpSpPr>
          <a:xfrm>
            <a:off x="-11604057" y="-60603227"/>
            <a:ext cx="36080255" cy="116091550"/>
            <a:chOff x="-11604057" y="-60603227"/>
            <a:chExt cx="36080255" cy="11609155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40429767"/>
              <a:ext cx="9857515" cy="47137796"/>
              <a:chOff x="1088824" y="708409"/>
              <a:chExt cx="9857515" cy="471377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008098" y="2987876"/>
                <a:ext cx="4852279" cy="13202363"/>
                <a:chOff x="1393569" y="-2269467"/>
                <a:chExt cx="4852279" cy="13202363"/>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1" name="Freeform: Shape 960">
                  <a:extLst>
                    <a:ext uri="{FF2B5EF4-FFF2-40B4-BE49-F238E27FC236}">
                      <a16:creationId xmlns:a16="http://schemas.microsoft.com/office/drawing/2014/main" id="{B4AB432C-F4DA-4229-9718-001E35417950}"/>
                    </a:ext>
                  </a:extLst>
                </p:cNvPr>
                <p:cNvSpPr/>
                <p:nvPr/>
              </p:nvSpPr>
              <p:spPr>
                <a:xfrm>
                  <a:off x="1393569" y="-226946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3131617"/>
                <a:ext cx="4827457" cy="8524136"/>
                <a:chOff x="7523320" y="2196992"/>
                <a:chExt cx="4827457" cy="8524136"/>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141145" y="2196992"/>
                  <a:ext cx="1209632" cy="7680596"/>
                  <a:chOff x="-4115244" y="-4992744"/>
                  <a:chExt cx="1209632" cy="7680596"/>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pic>
                <p:nvPicPr>
                  <p:cNvPr id="964" name="Graphic 963">
                    <a:extLst>
                      <a:ext uri="{FF2B5EF4-FFF2-40B4-BE49-F238E27FC236}">
                        <a16:creationId xmlns:a16="http://schemas.microsoft.com/office/drawing/2014/main" id="{3827E5C0-0933-43CE-9855-6E7322667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5244" y="-4992744"/>
                    <a:ext cx="956736" cy="956736"/>
                  </a:xfrm>
                  <a:prstGeom prst="rect">
                    <a:avLst/>
                  </a:prstGeom>
                </p:spPr>
              </p:pic>
              <p:sp>
                <p:nvSpPr>
                  <p:cNvPr id="965" name="TextBox 964">
                    <a:extLst>
                      <a:ext uri="{FF2B5EF4-FFF2-40B4-BE49-F238E27FC236}">
                        <a16:creationId xmlns:a16="http://schemas.microsoft.com/office/drawing/2014/main" id="{A8D39A05-5C3C-4741-9981-A8AF3AC159D2}"/>
                      </a:ext>
                    </a:extLst>
                  </p:cNvPr>
                  <p:cNvSpPr txBox="1"/>
                  <p:nvPr/>
                </p:nvSpPr>
                <p:spPr>
                  <a:xfrm>
                    <a:off x="-3960042" y="-4074108"/>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5242861"/>
                <a:ext cx="4741495" cy="8669328"/>
                <a:chOff x="1504353" y="2263568"/>
                <a:chExt cx="4741495" cy="8669328"/>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193532" y="2263568"/>
                  <a:ext cx="1052316" cy="7839224"/>
                  <a:chOff x="-2845999" y="-5137902"/>
                  <a:chExt cx="1052316" cy="7839224"/>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2" name="Graphic 961">
                    <a:extLst>
                      <a:ext uri="{FF2B5EF4-FFF2-40B4-BE49-F238E27FC236}">
                        <a16:creationId xmlns:a16="http://schemas.microsoft.com/office/drawing/2014/main" id="{349A4907-78D9-488F-B82C-B78C155BB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5999" y="-5137902"/>
                    <a:ext cx="956736" cy="956736"/>
                  </a:xfrm>
                  <a:prstGeom prst="rect">
                    <a:avLst/>
                  </a:prstGeom>
                </p:spPr>
              </p:pic>
              <p:sp>
                <p:nvSpPr>
                  <p:cNvPr id="963" name="TextBox 962">
                    <a:extLst>
                      <a:ext uri="{FF2B5EF4-FFF2-40B4-BE49-F238E27FC236}">
                        <a16:creationId xmlns:a16="http://schemas.microsoft.com/office/drawing/2014/main" id="{810CB3EB-FE5F-474E-93DC-E8D2A0A05058}"/>
                      </a:ext>
                    </a:extLst>
                  </p:cNvPr>
                  <p:cNvSpPr txBox="1"/>
                  <p:nvPr/>
                </p:nvSpPr>
                <p:spPr>
                  <a:xfrm>
                    <a:off x="-2696048" y="-4205796"/>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037236" y="708409"/>
                <a:ext cx="4823141" cy="47137796"/>
                <a:chOff x="1422707" y="-36204900"/>
                <a:chExt cx="4823141" cy="47137796"/>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07466" y="-36204900"/>
                  <a:ext cx="1038382" cy="46307692"/>
                  <a:chOff x="-2832065" y="-43606370"/>
                  <a:chExt cx="1038382" cy="46307692"/>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7" name="Graphic 966">
                    <a:extLst>
                      <a:ext uri="{FF2B5EF4-FFF2-40B4-BE49-F238E27FC236}">
                        <a16:creationId xmlns:a16="http://schemas.microsoft.com/office/drawing/2014/main" id="{72D7B838-BBDF-4E95-92CB-96A26BB9B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065" y="-43606370"/>
                    <a:ext cx="956736" cy="956736"/>
                  </a:xfrm>
                  <a:prstGeom prst="rect">
                    <a:avLst/>
                  </a:prstGeom>
                </p:spPr>
              </p:pic>
              <p:sp>
                <p:nvSpPr>
                  <p:cNvPr id="968" name="TextBox 967">
                    <a:extLst>
                      <a:ext uri="{FF2B5EF4-FFF2-40B4-BE49-F238E27FC236}">
                        <a16:creationId xmlns:a16="http://schemas.microsoft.com/office/drawing/2014/main" id="{BD369F26-46B0-4B9E-A81E-98B31A997344}"/>
                      </a:ext>
                    </a:extLst>
                  </p:cNvPr>
                  <p:cNvSpPr txBox="1"/>
                  <p:nvPr/>
                </p:nvSpPr>
                <p:spPr>
                  <a:xfrm>
                    <a:off x="-2682114" y="-42674264"/>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6" name="Freeform: Shape 965">
                  <a:extLst>
                    <a:ext uri="{FF2B5EF4-FFF2-40B4-BE49-F238E27FC236}">
                      <a16:creationId xmlns:a16="http://schemas.microsoft.com/office/drawing/2014/main" id="{53FE895F-98BC-4925-9E76-89F9C711BAC9}"/>
                    </a:ext>
                  </a:extLst>
                </p:cNvPr>
                <p:cNvSpPr/>
                <p:nvPr/>
              </p:nvSpPr>
              <p:spPr>
                <a:xfrm>
                  <a:off x="1422707" y="-3617888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5">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674" name="Group 673">
              <a:extLst>
                <a:ext uri="{FF2B5EF4-FFF2-40B4-BE49-F238E27FC236}">
                  <a16:creationId xmlns:a16="http://schemas.microsoft.com/office/drawing/2014/main" id="{C4490162-BA6A-417E-A038-55C3F38E639E}"/>
                </a:ext>
              </a:extLst>
            </p:cNvPr>
            <p:cNvGrpSpPr/>
            <p:nvPr/>
          </p:nvGrpSpPr>
          <p:grpSpPr>
            <a:xfrm>
              <a:off x="5766239" y="16194268"/>
              <a:ext cx="4761493" cy="2134903"/>
              <a:chOff x="432561" y="4313983"/>
              <a:chExt cx="4761493" cy="2134903"/>
            </a:xfrm>
          </p:grpSpPr>
          <p:sp>
            <p:nvSpPr>
              <p:cNvPr id="675" name="Freeform: Shape 674">
                <a:extLst>
                  <a:ext uri="{FF2B5EF4-FFF2-40B4-BE49-F238E27FC236}">
                    <a16:creationId xmlns:a16="http://schemas.microsoft.com/office/drawing/2014/main" id="{595A27BF-CD0C-4189-A645-547CA595EDC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6" name="Group 895">
                <a:extLst>
                  <a:ext uri="{FF2B5EF4-FFF2-40B4-BE49-F238E27FC236}">
                    <a16:creationId xmlns:a16="http://schemas.microsoft.com/office/drawing/2014/main" id="{02F5FD68-332C-4B12-A6C3-484A34A58263}"/>
                  </a:ext>
                </a:extLst>
              </p:cNvPr>
              <p:cNvGrpSpPr/>
              <p:nvPr/>
            </p:nvGrpSpPr>
            <p:grpSpPr>
              <a:xfrm>
                <a:off x="4237318" y="4313983"/>
                <a:ext cx="956736" cy="1301438"/>
                <a:chOff x="-1490164" y="1399884"/>
                <a:chExt cx="956736" cy="1301438"/>
              </a:xfrm>
            </p:grpSpPr>
            <p:pic>
              <p:nvPicPr>
                <p:cNvPr id="897" name="Graphic 896">
                  <a:extLst>
                    <a:ext uri="{FF2B5EF4-FFF2-40B4-BE49-F238E27FC236}">
                      <a16:creationId xmlns:a16="http://schemas.microsoft.com/office/drawing/2014/main" id="{7F6F6765-D697-4857-AF85-3AA7912BBF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8" name="TextBox 897">
                  <a:extLst>
                    <a:ext uri="{FF2B5EF4-FFF2-40B4-BE49-F238E27FC236}">
                      <a16:creationId xmlns:a16="http://schemas.microsoft.com/office/drawing/2014/main" id="{2FA11C87-04E8-42B6-A735-5F9752EC2D3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99" name="Group 898">
              <a:extLst>
                <a:ext uri="{FF2B5EF4-FFF2-40B4-BE49-F238E27FC236}">
                  <a16:creationId xmlns:a16="http://schemas.microsoft.com/office/drawing/2014/main" id="{C2CE1E0A-994E-4FAC-AC22-AC810F85C5A9}"/>
                </a:ext>
              </a:extLst>
            </p:cNvPr>
            <p:cNvGrpSpPr/>
            <p:nvPr/>
          </p:nvGrpSpPr>
          <p:grpSpPr>
            <a:xfrm>
              <a:off x="1060129" y="13982193"/>
              <a:ext cx="4949674" cy="2116354"/>
              <a:chOff x="6993096" y="662328"/>
              <a:chExt cx="4949674" cy="2116354"/>
            </a:xfrm>
          </p:grpSpPr>
          <p:sp>
            <p:nvSpPr>
              <p:cNvPr id="900" name="Freeform: Shape 899">
                <a:extLst>
                  <a:ext uri="{FF2B5EF4-FFF2-40B4-BE49-F238E27FC236}">
                    <a16:creationId xmlns:a16="http://schemas.microsoft.com/office/drawing/2014/main" id="{09F669FA-6853-4337-B984-B07441DDE58A}"/>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01" name="Group 900">
                <a:extLst>
                  <a:ext uri="{FF2B5EF4-FFF2-40B4-BE49-F238E27FC236}">
                    <a16:creationId xmlns:a16="http://schemas.microsoft.com/office/drawing/2014/main" id="{2F78D1E0-594D-491A-A1F8-F1754ECE3C7C}"/>
                  </a:ext>
                </a:extLst>
              </p:cNvPr>
              <p:cNvGrpSpPr/>
              <p:nvPr/>
            </p:nvGrpSpPr>
            <p:grpSpPr>
              <a:xfrm>
                <a:off x="6993096" y="662328"/>
                <a:ext cx="956736" cy="1301438"/>
                <a:chOff x="-2750419" y="1399884"/>
                <a:chExt cx="956736" cy="1301438"/>
              </a:xfrm>
            </p:grpSpPr>
            <p:pic>
              <p:nvPicPr>
                <p:cNvPr id="902" name="Graphic 901">
                  <a:extLst>
                    <a:ext uri="{FF2B5EF4-FFF2-40B4-BE49-F238E27FC236}">
                      <a16:creationId xmlns:a16="http://schemas.microsoft.com/office/drawing/2014/main" id="{10903EE5-A621-4B68-9ECF-457406060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03" name="TextBox 902">
                  <a:extLst>
                    <a:ext uri="{FF2B5EF4-FFF2-40B4-BE49-F238E27FC236}">
                      <a16:creationId xmlns:a16="http://schemas.microsoft.com/office/drawing/2014/main" id="{D2BE5F91-1DE9-4D56-A7C4-B800D2759C0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04" name="Group 903">
              <a:extLst>
                <a:ext uri="{FF2B5EF4-FFF2-40B4-BE49-F238E27FC236}">
                  <a16:creationId xmlns:a16="http://schemas.microsoft.com/office/drawing/2014/main" id="{ADCFA5A2-CCBC-44DF-83A6-478D7DA83213}"/>
                </a:ext>
              </a:extLst>
            </p:cNvPr>
            <p:cNvGrpSpPr/>
            <p:nvPr/>
          </p:nvGrpSpPr>
          <p:grpSpPr>
            <a:xfrm>
              <a:off x="1147823" y="11462929"/>
              <a:ext cx="4861980" cy="2130685"/>
              <a:chOff x="6975107" y="652719"/>
              <a:chExt cx="4861980" cy="2130685"/>
            </a:xfrm>
          </p:grpSpPr>
          <p:grpSp>
            <p:nvGrpSpPr>
              <p:cNvPr id="905" name="Group 904">
                <a:extLst>
                  <a:ext uri="{FF2B5EF4-FFF2-40B4-BE49-F238E27FC236}">
                    <a16:creationId xmlns:a16="http://schemas.microsoft.com/office/drawing/2014/main" id="{58718B98-3CE9-4FCF-8DC2-8290827BBD34}"/>
                  </a:ext>
                </a:extLst>
              </p:cNvPr>
              <p:cNvGrpSpPr/>
              <p:nvPr/>
            </p:nvGrpSpPr>
            <p:grpSpPr>
              <a:xfrm>
                <a:off x="6975107" y="652719"/>
                <a:ext cx="956736" cy="1287968"/>
                <a:chOff x="-3862348" y="1399884"/>
                <a:chExt cx="956736" cy="1287968"/>
              </a:xfrm>
            </p:grpSpPr>
            <p:pic>
              <p:nvPicPr>
                <p:cNvPr id="907" name="Graphic 906">
                  <a:extLst>
                    <a:ext uri="{FF2B5EF4-FFF2-40B4-BE49-F238E27FC236}">
                      <a16:creationId xmlns:a16="http://schemas.microsoft.com/office/drawing/2014/main" id="{F9141252-09C2-4732-9DAA-83EC507408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08" name="TextBox 907">
                  <a:extLst>
                    <a:ext uri="{FF2B5EF4-FFF2-40B4-BE49-F238E27FC236}">
                      <a16:creationId xmlns:a16="http://schemas.microsoft.com/office/drawing/2014/main" id="{A268B5BF-2AF9-4BA2-965D-B4608FF0358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06" name="Freeform: Shape 905">
                <a:extLst>
                  <a:ext uri="{FF2B5EF4-FFF2-40B4-BE49-F238E27FC236}">
                    <a16:creationId xmlns:a16="http://schemas.microsoft.com/office/drawing/2014/main" id="{9EAEB2CF-5153-4AAE-BE2D-BE3F45281AA8}"/>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09" name="Group 908">
              <a:extLst>
                <a:ext uri="{FF2B5EF4-FFF2-40B4-BE49-F238E27FC236}">
                  <a16:creationId xmlns:a16="http://schemas.microsoft.com/office/drawing/2014/main" id="{75A2A2DE-FD4A-4636-95E4-D1A8362207C1}"/>
                </a:ext>
              </a:extLst>
            </p:cNvPr>
            <p:cNvGrpSpPr/>
            <p:nvPr/>
          </p:nvGrpSpPr>
          <p:grpSpPr>
            <a:xfrm>
              <a:off x="6009803" y="7077699"/>
              <a:ext cx="4827457" cy="2131508"/>
              <a:chOff x="7523320" y="8589620"/>
              <a:chExt cx="4827457" cy="2131508"/>
            </a:xfrm>
          </p:grpSpPr>
          <p:sp>
            <p:nvSpPr>
              <p:cNvPr id="910" name="Freeform: Shape 909">
                <a:extLst>
                  <a:ext uri="{FF2B5EF4-FFF2-40B4-BE49-F238E27FC236}">
                    <a16:creationId xmlns:a16="http://schemas.microsoft.com/office/drawing/2014/main" id="{ADADA53F-6E87-4A24-AE7E-76ECD26F380A}"/>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1" name="Group 910">
                <a:extLst>
                  <a:ext uri="{FF2B5EF4-FFF2-40B4-BE49-F238E27FC236}">
                    <a16:creationId xmlns:a16="http://schemas.microsoft.com/office/drawing/2014/main" id="{283BA6BE-0E69-4A92-9D4A-1753E3471FC9}"/>
                  </a:ext>
                </a:extLst>
              </p:cNvPr>
              <p:cNvGrpSpPr/>
              <p:nvPr/>
            </p:nvGrpSpPr>
            <p:grpSpPr>
              <a:xfrm>
                <a:off x="11394041" y="8589620"/>
                <a:ext cx="956736" cy="1287968"/>
                <a:chOff x="-3862348" y="1399884"/>
                <a:chExt cx="956736" cy="1287968"/>
              </a:xfrm>
            </p:grpSpPr>
            <p:pic>
              <p:nvPicPr>
                <p:cNvPr id="912" name="Graphic 911">
                  <a:extLst>
                    <a:ext uri="{FF2B5EF4-FFF2-40B4-BE49-F238E27FC236}">
                      <a16:creationId xmlns:a16="http://schemas.microsoft.com/office/drawing/2014/main" id="{42E30608-3BBB-43A2-A0B0-709F6BA89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13" name="TextBox 912">
                  <a:extLst>
                    <a:ext uri="{FF2B5EF4-FFF2-40B4-BE49-F238E27FC236}">
                      <a16:creationId xmlns:a16="http://schemas.microsoft.com/office/drawing/2014/main" id="{1F7BB032-1A57-4AE9-A43D-D4EDC9AB56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14" name="Group 913">
              <a:extLst>
                <a:ext uri="{FF2B5EF4-FFF2-40B4-BE49-F238E27FC236}">
                  <a16:creationId xmlns:a16="http://schemas.microsoft.com/office/drawing/2014/main" id="{16E29FC8-45AB-471B-A298-96867A74356E}"/>
                </a:ext>
              </a:extLst>
            </p:cNvPr>
            <p:cNvGrpSpPr/>
            <p:nvPr/>
          </p:nvGrpSpPr>
          <p:grpSpPr>
            <a:xfrm>
              <a:off x="5946691" y="-35918261"/>
              <a:ext cx="4816145" cy="47394707"/>
              <a:chOff x="1504353" y="-36461811"/>
              <a:chExt cx="4816145" cy="47394707"/>
            </a:xfrm>
          </p:grpSpPr>
          <p:sp>
            <p:nvSpPr>
              <p:cNvPr id="915" name="Freeform: Shape 914">
                <a:extLst>
                  <a:ext uri="{FF2B5EF4-FFF2-40B4-BE49-F238E27FC236}">
                    <a16:creationId xmlns:a16="http://schemas.microsoft.com/office/drawing/2014/main" id="{B6C64D42-939F-4F1C-A79E-6A6912AB7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6" name="Group 915">
                <a:extLst>
                  <a:ext uri="{FF2B5EF4-FFF2-40B4-BE49-F238E27FC236}">
                    <a16:creationId xmlns:a16="http://schemas.microsoft.com/office/drawing/2014/main" id="{3AC310FB-DA19-42A4-8AEB-AB3E5EFECE86}"/>
                  </a:ext>
                </a:extLst>
              </p:cNvPr>
              <p:cNvGrpSpPr/>
              <p:nvPr/>
            </p:nvGrpSpPr>
            <p:grpSpPr>
              <a:xfrm>
                <a:off x="5289112" y="-36461811"/>
                <a:ext cx="1031386" cy="46564603"/>
                <a:chOff x="-2750419" y="-43863281"/>
                <a:chExt cx="1031386" cy="46564603"/>
              </a:xfrm>
            </p:grpSpPr>
            <p:pic>
              <p:nvPicPr>
                <p:cNvPr id="917" name="Graphic 916">
                  <a:extLst>
                    <a:ext uri="{FF2B5EF4-FFF2-40B4-BE49-F238E27FC236}">
                      <a16:creationId xmlns:a16="http://schemas.microsoft.com/office/drawing/2014/main" id="{938DC0DB-4357-4AA1-863E-3C1B12211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18" name="TextBox 917">
                  <a:extLst>
                    <a:ext uri="{FF2B5EF4-FFF2-40B4-BE49-F238E27FC236}">
                      <a16:creationId xmlns:a16="http://schemas.microsoft.com/office/drawing/2014/main" id="{279D2D7F-502A-42A6-9360-8631A4A2178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0" name="Graphic 959">
                  <a:extLst>
                    <a:ext uri="{FF2B5EF4-FFF2-40B4-BE49-F238E27FC236}">
                      <a16:creationId xmlns:a16="http://schemas.microsoft.com/office/drawing/2014/main" id="{118F4C31-9F5E-4C69-9C4D-361DFDA3B4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769" y="-43863281"/>
                  <a:ext cx="956736" cy="956736"/>
                </a:xfrm>
                <a:prstGeom prst="rect">
                  <a:avLst/>
                </a:prstGeom>
              </p:spPr>
            </p:pic>
          </p:grpSp>
          <p:sp>
            <p:nvSpPr>
              <p:cNvPr id="959" name="Freeform: Shape 958">
                <a:extLst>
                  <a:ext uri="{FF2B5EF4-FFF2-40B4-BE49-F238E27FC236}">
                    <a16:creationId xmlns:a16="http://schemas.microsoft.com/office/drawing/2014/main" id="{2500E0E7-65D7-4891-8810-1C7345B83957}"/>
                  </a:ext>
                </a:extLst>
              </p:cNvPr>
              <p:cNvSpPr/>
              <p:nvPr/>
            </p:nvSpPr>
            <p:spPr>
              <a:xfrm>
                <a:off x="1579003" y="-3643579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19" name="Group 918">
              <a:extLst>
                <a:ext uri="{FF2B5EF4-FFF2-40B4-BE49-F238E27FC236}">
                  <a16:creationId xmlns:a16="http://schemas.microsoft.com/office/drawing/2014/main" id="{1736F203-7A22-40DF-BCBB-7905C6A95854}"/>
                </a:ext>
              </a:extLst>
            </p:cNvPr>
            <p:cNvGrpSpPr/>
            <p:nvPr/>
          </p:nvGrpSpPr>
          <p:grpSpPr>
            <a:xfrm>
              <a:off x="5505789" y="27544899"/>
              <a:ext cx="4761493" cy="2134903"/>
              <a:chOff x="432561" y="4313983"/>
              <a:chExt cx="4761493" cy="2134903"/>
            </a:xfrm>
          </p:grpSpPr>
          <p:sp>
            <p:nvSpPr>
              <p:cNvPr id="920" name="Freeform: Shape 919">
                <a:extLst>
                  <a:ext uri="{FF2B5EF4-FFF2-40B4-BE49-F238E27FC236}">
                    <a16:creationId xmlns:a16="http://schemas.microsoft.com/office/drawing/2014/main" id="{40621CFE-E21B-4FBE-830E-4B484629268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1" name="Group 920">
                <a:extLst>
                  <a:ext uri="{FF2B5EF4-FFF2-40B4-BE49-F238E27FC236}">
                    <a16:creationId xmlns:a16="http://schemas.microsoft.com/office/drawing/2014/main" id="{C731626E-32D7-4C8C-8484-98E241903FBD}"/>
                  </a:ext>
                </a:extLst>
              </p:cNvPr>
              <p:cNvGrpSpPr/>
              <p:nvPr/>
            </p:nvGrpSpPr>
            <p:grpSpPr>
              <a:xfrm>
                <a:off x="4237318" y="4313983"/>
                <a:ext cx="956736" cy="1301438"/>
                <a:chOff x="-1490164" y="1399884"/>
                <a:chExt cx="956736" cy="1301438"/>
              </a:xfrm>
            </p:grpSpPr>
            <p:pic>
              <p:nvPicPr>
                <p:cNvPr id="922" name="Graphic 921">
                  <a:extLst>
                    <a:ext uri="{FF2B5EF4-FFF2-40B4-BE49-F238E27FC236}">
                      <a16:creationId xmlns:a16="http://schemas.microsoft.com/office/drawing/2014/main" id="{E9E0AF50-86FC-4482-BA2B-1CBF4646F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23" name="TextBox 922">
                  <a:extLst>
                    <a:ext uri="{FF2B5EF4-FFF2-40B4-BE49-F238E27FC236}">
                      <a16:creationId xmlns:a16="http://schemas.microsoft.com/office/drawing/2014/main" id="{5C651F50-EEF1-4B94-A078-EF0B7E2F522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24" name="Group 923">
              <a:extLst>
                <a:ext uri="{FF2B5EF4-FFF2-40B4-BE49-F238E27FC236}">
                  <a16:creationId xmlns:a16="http://schemas.microsoft.com/office/drawing/2014/main" id="{06B1051D-D1FF-4D2B-962B-605126A87D31}"/>
                </a:ext>
              </a:extLst>
            </p:cNvPr>
            <p:cNvGrpSpPr/>
            <p:nvPr/>
          </p:nvGrpSpPr>
          <p:grpSpPr>
            <a:xfrm>
              <a:off x="799679" y="25332824"/>
              <a:ext cx="4949674" cy="2116354"/>
              <a:chOff x="6993096" y="662328"/>
              <a:chExt cx="4949674" cy="2116354"/>
            </a:xfrm>
          </p:grpSpPr>
          <p:sp>
            <p:nvSpPr>
              <p:cNvPr id="925" name="Freeform: Shape 924">
                <a:extLst>
                  <a:ext uri="{FF2B5EF4-FFF2-40B4-BE49-F238E27FC236}">
                    <a16:creationId xmlns:a16="http://schemas.microsoft.com/office/drawing/2014/main" id="{70E68E95-BD61-42BB-873D-3D709C2E9E16}"/>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6" name="Group 925">
                <a:extLst>
                  <a:ext uri="{FF2B5EF4-FFF2-40B4-BE49-F238E27FC236}">
                    <a16:creationId xmlns:a16="http://schemas.microsoft.com/office/drawing/2014/main" id="{1057A219-6D0F-411E-B4A6-D35B330C0C48}"/>
                  </a:ext>
                </a:extLst>
              </p:cNvPr>
              <p:cNvGrpSpPr/>
              <p:nvPr/>
            </p:nvGrpSpPr>
            <p:grpSpPr>
              <a:xfrm>
                <a:off x="6993096" y="662328"/>
                <a:ext cx="956736" cy="1301438"/>
                <a:chOff x="-2750419" y="1399884"/>
                <a:chExt cx="956736" cy="1301438"/>
              </a:xfrm>
            </p:grpSpPr>
            <p:pic>
              <p:nvPicPr>
                <p:cNvPr id="927" name="Graphic 926">
                  <a:extLst>
                    <a:ext uri="{FF2B5EF4-FFF2-40B4-BE49-F238E27FC236}">
                      <a16:creationId xmlns:a16="http://schemas.microsoft.com/office/drawing/2014/main" id="{3EA83737-5972-47EE-85F5-34C58E60D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28" name="TextBox 927">
                  <a:extLst>
                    <a:ext uri="{FF2B5EF4-FFF2-40B4-BE49-F238E27FC236}">
                      <a16:creationId xmlns:a16="http://schemas.microsoft.com/office/drawing/2014/main" id="{5D43F581-7746-4957-90D1-2FFD35873FD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29" name="Group 928">
              <a:extLst>
                <a:ext uri="{FF2B5EF4-FFF2-40B4-BE49-F238E27FC236}">
                  <a16:creationId xmlns:a16="http://schemas.microsoft.com/office/drawing/2014/main" id="{639CDBC8-85B2-4916-802E-E89FB3B96334}"/>
                </a:ext>
              </a:extLst>
            </p:cNvPr>
            <p:cNvGrpSpPr/>
            <p:nvPr/>
          </p:nvGrpSpPr>
          <p:grpSpPr>
            <a:xfrm>
              <a:off x="887373" y="22813560"/>
              <a:ext cx="4861980" cy="2130685"/>
              <a:chOff x="6975107" y="652719"/>
              <a:chExt cx="4861980" cy="2130685"/>
            </a:xfrm>
          </p:grpSpPr>
          <p:grpSp>
            <p:nvGrpSpPr>
              <p:cNvPr id="930" name="Group 929">
                <a:extLst>
                  <a:ext uri="{FF2B5EF4-FFF2-40B4-BE49-F238E27FC236}">
                    <a16:creationId xmlns:a16="http://schemas.microsoft.com/office/drawing/2014/main" id="{043F1838-C446-46EA-9BCE-71B66CC4FE8C}"/>
                  </a:ext>
                </a:extLst>
              </p:cNvPr>
              <p:cNvGrpSpPr/>
              <p:nvPr/>
            </p:nvGrpSpPr>
            <p:grpSpPr>
              <a:xfrm>
                <a:off x="6975107" y="652719"/>
                <a:ext cx="956736" cy="1287968"/>
                <a:chOff x="-3862348" y="1399884"/>
                <a:chExt cx="956736" cy="1287968"/>
              </a:xfrm>
            </p:grpSpPr>
            <p:pic>
              <p:nvPicPr>
                <p:cNvPr id="932" name="Graphic 931">
                  <a:extLst>
                    <a:ext uri="{FF2B5EF4-FFF2-40B4-BE49-F238E27FC236}">
                      <a16:creationId xmlns:a16="http://schemas.microsoft.com/office/drawing/2014/main" id="{0C20C00A-7578-4535-86A3-61B0EA589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3" name="TextBox 932">
                  <a:extLst>
                    <a:ext uri="{FF2B5EF4-FFF2-40B4-BE49-F238E27FC236}">
                      <a16:creationId xmlns:a16="http://schemas.microsoft.com/office/drawing/2014/main" id="{B9E73008-D85C-424A-8768-C1FAA7F142D7}"/>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31" name="Freeform: Shape 930">
                <a:extLst>
                  <a:ext uri="{FF2B5EF4-FFF2-40B4-BE49-F238E27FC236}">
                    <a16:creationId xmlns:a16="http://schemas.microsoft.com/office/drawing/2014/main" id="{A149A8AA-F103-46A2-88B6-3A957AA318F5}"/>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34" name="Group 933">
              <a:extLst>
                <a:ext uri="{FF2B5EF4-FFF2-40B4-BE49-F238E27FC236}">
                  <a16:creationId xmlns:a16="http://schemas.microsoft.com/office/drawing/2014/main" id="{1B85DBA6-A1F9-4CDF-991A-B65B34CEFFDE}"/>
                </a:ext>
              </a:extLst>
            </p:cNvPr>
            <p:cNvGrpSpPr/>
            <p:nvPr/>
          </p:nvGrpSpPr>
          <p:grpSpPr>
            <a:xfrm>
              <a:off x="5749353" y="18428330"/>
              <a:ext cx="4827457" cy="2131508"/>
              <a:chOff x="7523320" y="8589620"/>
              <a:chExt cx="4827457" cy="2131508"/>
            </a:xfrm>
          </p:grpSpPr>
          <p:sp>
            <p:nvSpPr>
              <p:cNvPr id="935" name="Freeform: Shape 934">
                <a:extLst>
                  <a:ext uri="{FF2B5EF4-FFF2-40B4-BE49-F238E27FC236}">
                    <a16:creationId xmlns:a16="http://schemas.microsoft.com/office/drawing/2014/main" id="{34A882A3-4ADD-41FD-9F6B-ABB98911F4D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6" name="Group 935">
                <a:extLst>
                  <a:ext uri="{FF2B5EF4-FFF2-40B4-BE49-F238E27FC236}">
                    <a16:creationId xmlns:a16="http://schemas.microsoft.com/office/drawing/2014/main" id="{F2255DD0-3EDA-44DB-9EF4-63C309FE4926}"/>
                  </a:ext>
                </a:extLst>
              </p:cNvPr>
              <p:cNvGrpSpPr/>
              <p:nvPr/>
            </p:nvGrpSpPr>
            <p:grpSpPr>
              <a:xfrm>
                <a:off x="11394041" y="8589620"/>
                <a:ext cx="956736" cy="1287968"/>
                <a:chOff x="-3862348" y="1399884"/>
                <a:chExt cx="956736" cy="1287968"/>
              </a:xfrm>
            </p:grpSpPr>
            <p:pic>
              <p:nvPicPr>
                <p:cNvPr id="937" name="Graphic 936">
                  <a:extLst>
                    <a:ext uri="{FF2B5EF4-FFF2-40B4-BE49-F238E27FC236}">
                      <a16:creationId xmlns:a16="http://schemas.microsoft.com/office/drawing/2014/main" id="{3F69A8D5-F6E6-4F99-80E5-83AB17E8B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8" name="TextBox 937">
                  <a:extLst>
                    <a:ext uri="{FF2B5EF4-FFF2-40B4-BE49-F238E27FC236}">
                      <a16:creationId xmlns:a16="http://schemas.microsoft.com/office/drawing/2014/main" id="{D28A009C-4FE8-4D6F-977E-948D6C5189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39" name="Group 938">
              <a:extLst>
                <a:ext uri="{FF2B5EF4-FFF2-40B4-BE49-F238E27FC236}">
                  <a16:creationId xmlns:a16="http://schemas.microsoft.com/office/drawing/2014/main" id="{C1653E18-6466-41A2-AA94-7DF5D39AF15D}"/>
                </a:ext>
              </a:extLst>
            </p:cNvPr>
            <p:cNvGrpSpPr/>
            <p:nvPr/>
          </p:nvGrpSpPr>
          <p:grpSpPr>
            <a:xfrm>
              <a:off x="5686241" y="20695535"/>
              <a:ext cx="4741495" cy="2131542"/>
              <a:chOff x="1504353" y="8801354"/>
              <a:chExt cx="4741495" cy="2131542"/>
            </a:xfrm>
          </p:grpSpPr>
          <p:sp>
            <p:nvSpPr>
              <p:cNvPr id="940" name="Freeform: Shape 939">
                <a:extLst>
                  <a:ext uri="{FF2B5EF4-FFF2-40B4-BE49-F238E27FC236}">
                    <a16:creationId xmlns:a16="http://schemas.microsoft.com/office/drawing/2014/main" id="{7DB7E164-4292-4413-95E9-E7AA67558B5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1" name="Group 940">
                <a:extLst>
                  <a:ext uri="{FF2B5EF4-FFF2-40B4-BE49-F238E27FC236}">
                    <a16:creationId xmlns:a16="http://schemas.microsoft.com/office/drawing/2014/main" id="{345FE028-4282-43E2-96A1-4CD2BE029919}"/>
                  </a:ext>
                </a:extLst>
              </p:cNvPr>
              <p:cNvGrpSpPr/>
              <p:nvPr/>
            </p:nvGrpSpPr>
            <p:grpSpPr>
              <a:xfrm>
                <a:off x="5289112" y="8801354"/>
                <a:ext cx="956736" cy="1301438"/>
                <a:chOff x="-2750419" y="1399884"/>
                <a:chExt cx="956736" cy="1301438"/>
              </a:xfrm>
            </p:grpSpPr>
            <p:pic>
              <p:nvPicPr>
                <p:cNvPr id="942" name="Graphic 941">
                  <a:extLst>
                    <a:ext uri="{FF2B5EF4-FFF2-40B4-BE49-F238E27FC236}">
                      <a16:creationId xmlns:a16="http://schemas.microsoft.com/office/drawing/2014/main" id="{31F2A2BC-F147-40D2-B1B8-FE3DC7AA6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43" name="TextBox 942">
                  <a:extLst>
                    <a:ext uri="{FF2B5EF4-FFF2-40B4-BE49-F238E27FC236}">
                      <a16:creationId xmlns:a16="http://schemas.microsoft.com/office/drawing/2014/main" id="{397CA05E-4602-4E9D-82CC-43BE6A7015B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44" name="Group 943">
              <a:extLst>
                <a:ext uri="{FF2B5EF4-FFF2-40B4-BE49-F238E27FC236}">
                  <a16:creationId xmlns:a16="http://schemas.microsoft.com/office/drawing/2014/main" id="{EFD30182-BCAE-4FE5-B40D-9E0ACFCBF81F}"/>
                </a:ext>
              </a:extLst>
            </p:cNvPr>
            <p:cNvGrpSpPr/>
            <p:nvPr/>
          </p:nvGrpSpPr>
          <p:grpSpPr>
            <a:xfrm>
              <a:off x="5505789" y="34530003"/>
              <a:ext cx="4761493" cy="2134903"/>
              <a:chOff x="432561" y="4313983"/>
              <a:chExt cx="4761493" cy="2134903"/>
            </a:xfrm>
          </p:grpSpPr>
          <p:sp>
            <p:nvSpPr>
              <p:cNvPr id="945" name="Freeform: Shape 944">
                <a:extLst>
                  <a:ext uri="{FF2B5EF4-FFF2-40B4-BE49-F238E27FC236}">
                    <a16:creationId xmlns:a16="http://schemas.microsoft.com/office/drawing/2014/main" id="{C58EB50B-27D4-483E-AC57-4F32E43326B5}"/>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6" name="Group 945">
                <a:extLst>
                  <a:ext uri="{FF2B5EF4-FFF2-40B4-BE49-F238E27FC236}">
                    <a16:creationId xmlns:a16="http://schemas.microsoft.com/office/drawing/2014/main" id="{7B983244-B611-4B88-B2C7-6A6FB7F676BD}"/>
                  </a:ext>
                </a:extLst>
              </p:cNvPr>
              <p:cNvGrpSpPr/>
              <p:nvPr/>
            </p:nvGrpSpPr>
            <p:grpSpPr>
              <a:xfrm>
                <a:off x="4237318" y="4313983"/>
                <a:ext cx="956736" cy="1301438"/>
                <a:chOff x="-1490164" y="1399884"/>
                <a:chExt cx="956736" cy="1301438"/>
              </a:xfrm>
            </p:grpSpPr>
            <p:pic>
              <p:nvPicPr>
                <p:cNvPr id="947" name="Graphic 946">
                  <a:extLst>
                    <a:ext uri="{FF2B5EF4-FFF2-40B4-BE49-F238E27FC236}">
                      <a16:creationId xmlns:a16="http://schemas.microsoft.com/office/drawing/2014/main" id="{A4E0DE17-3269-456B-80D3-38BB5BCD1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48" name="TextBox 947">
                  <a:extLst>
                    <a:ext uri="{FF2B5EF4-FFF2-40B4-BE49-F238E27FC236}">
                      <a16:creationId xmlns:a16="http://schemas.microsoft.com/office/drawing/2014/main" id="{EB9F6D45-BA1E-48A2-8902-EB70234CB2D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49" name="Group 948">
              <a:extLst>
                <a:ext uri="{FF2B5EF4-FFF2-40B4-BE49-F238E27FC236}">
                  <a16:creationId xmlns:a16="http://schemas.microsoft.com/office/drawing/2014/main" id="{9E5DF68A-1AE6-4A26-8089-85D5E6CABFDA}"/>
                </a:ext>
              </a:extLst>
            </p:cNvPr>
            <p:cNvGrpSpPr/>
            <p:nvPr/>
          </p:nvGrpSpPr>
          <p:grpSpPr>
            <a:xfrm>
              <a:off x="799679" y="32317928"/>
              <a:ext cx="4949674" cy="2116354"/>
              <a:chOff x="6993096" y="662328"/>
              <a:chExt cx="4949674" cy="2116354"/>
            </a:xfrm>
          </p:grpSpPr>
          <p:sp>
            <p:nvSpPr>
              <p:cNvPr id="950" name="Freeform: Shape 949">
                <a:extLst>
                  <a:ext uri="{FF2B5EF4-FFF2-40B4-BE49-F238E27FC236}">
                    <a16:creationId xmlns:a16="http://schemas.microsoft.com/office/drawing/2014/main" id="{9CDDABFB-342E-4306-B295-48B6163DD6CB}"/>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1" name="Group 950">
                <a:extLst>
                  <a:ext uri="{FF2B5EF4-FFF2-40B4-BE49-F238E27FC236}">
                    <a16:creationId xmlns:a16="http://schemas.microsoft.com/office/drawing/2014/main" id="{B6BE6DAF-CD4D-44BD-B805-E2B990CD2546}"/>
                  </a:ext>
                </a:extLst>
              </p:cNvPr>
              <p:cNvGrpSpPr/>
              <p:nvPr/>
            </p:nvGrpSpPr>
            <p:grpSpPr>
              <a:xfrm>
                <a:off x="6993096" y="662328"/>
                <a:ext cx="956736" cy="1301438"/>
                <a:chOff x="-2750419" y="1399884"/>
                <a:chExt cx="956736" cy="1301438"/>
              </a:xfrm>
            </p:grpSpPr>
            <p:pic>
              <p:nvPicPr>
                <p:cNvPr id="952" name="Graphic 951">
                  <a:extLst>
                    <a:ext uri="{FF2B5EF4-FFF2-40B4-BE49-F238E27FC236}">
                      <a16:creationId xmlns:a16="http://schemas.microsoft.com/office/drawing/2014/main" id="{F08BC67F-65C2-4A1C-A32F-DA3685D23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53" name="TextBox 952">
                  <a:extLst>
                    <a:ext uri="{FF2B5EF4-FFF2-40B4-BE49-F238E27FC236}">
                      <a16:creationId xmlns:a16="http://schemas.microsoft.com/office/drawing/2014/main" id="{03AA2EC7-54B3-4752-AB52-93E3E9FEDFD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54" name="Group 953">
              <a:extLst>
                <a:ext uri="{FF2B5EF4-FFF2-40B4-BE49-F238E27FC236}">
                  <a16:creationId xmlns:a16="http://schemas.microsoft.com/office/drawing/2014/main" id="{859E8F38-2ACF-4BC7-933A-B0260A1A4B58}"/>
                </a:ext>
              </a:extLst>
            </p:cNvPr>
            <p:cNvGrpSpPr/>
            <p:nvPr/>
          </p:nvGrpSpPr>
          <p:grpSpPr>
            <a:xfrm>
              <a:off x="887373" y="29798664"/>
              <a:ext cx="4861980" cy="2130685"/>
              <a:chOff x="6975107" y="652719"/>
              <a:chExt cx="4861980" cy="2130685"/>
            </a:xfrm>
          </p:grpSpPr>
          <p:grpSp>
            <p:nvGrpSpPr>
              <p:cNvPr id="955" name="Group 954">
                <a:extLst>
                  <a:ext uri="{FF2B5EF4-FFF2-40B4-BE49-F238E27FC236}">
                    <a16:creationId xmlns:a16="http://schemas.microsoft.com/office/drawing/2014/main" id="{DCB09626-0750-45CE-913D-898C8A67BA44}"/>
                  </a:ext>
                </a:extLst>
              </p:cNvPr>
              <p:cNvGrpSpPr/>
              <p:nvPr/>
            </p:nvGrpSpPr>
            <p:grpSpPr>
              <a:xfrm>
                <a:off x="6975107" y="652719"/>
                <a:ext cx="956736" cy="1287968"/>
                <a:chOff x="-3862348" y="1399884"/>
                <a:chExt cx="956736" cy="1287968"/>
              </a:xfrm>
            </p:grpSpPr>
            <p:pic>
              <p:nvPicPr>
                <p:cNvPr id="957" name="Graphic 956">
                  <a:extLst>
                    <a:ext uri="{FF2B5EF4-FFF2-40B4-BE49-F238E27FC236}">
                      <a16:creationId xmlns:a16="http://schemas.microsoft.com/office/drawing/2014/main" id="{19AF448E-9BB4-4CA8-81CE-EE89267FD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8" name="TextBox 957">
                  <a:extLst>
                    <a:ext uri="{FF2B5EF4-FFF2-40B4-BE49-F238E27FC236}">
                      <a16:creationId xmlns:a16="http://schemas.microsoft.com/office/drawing/2014/main" id="{991B54D3-CAE5-4E71-8AB5-62A15916801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56" name="Freeform: Shape 955">
                <a:extLst>
                  <a:ext uri="{FF2B5EF4-FFF2-40B4-BE49-F238E27FC236}">
                    <a16:creationId xmlns:a16="http://schemas.microsoft.com/office/drawing/2014/main" id="{58D8AFE3-8D2B-480C-AD7F-5DEB516C45C0}"/>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54288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8" name="TextBox 7">
            <a:extLst>
              <a:ext uri="{FF2B5EF4-FFF2-40B4-BE49-F238E27FC236}">
                <a16:creationId xmlns:a16="http://schemas.microsoft.com/office/drawing/2014/main" id="{C2427407-BA50-444E-897C-F8664524F83E}"/>
              </a:ext>
            </a:extLst>
          </p:cNvPr>
          <p:cNvSpPr txBox="1"/>
          <p:nvPr/>
        </p:nvSpPr>
        <p:spPr>
          <a:xfrm>
            <a:off x="5215031" y="738978"/>
            <a:ext cx="2302443"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動機</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10" name="Picture 9">
            <a:extLst>
              <a:ext uri="{FF2B5EF4-FFF2-40B4-BE49-F238E27FC236}">
                <a16:creationId xmlns:a16="http://schemas.microsoft.com/office/drawing/2014/main" id="{C779A8BD-6BC3-4CA2-B3FA-3611DF7988E7}"/>
              </a:ext>
            </a:extLst>
          </p:cNvPr>
          <p:cNvPicPr>
            <a:picLocks noChangeAspect="1"/>
          </p:cNvPicPr>
          <p:nvPr/>
        </p:nvPicPr>
        <p:blipFill>
          <a:blip r:embed="rId3"/>
          <a:stretch>
            <a:fillRect/>
          </a:stretch>
        </p:blipFill>
        <p:spPr>
          <a:xfrm>
            <a:off x="3342077" y="646285"/>
            <a:ext cx="1122907" cy="1122907"/>
          </a:xfrm>
          <a:prstGeom prst="rect">
            <a:avLst/>
          </a:prstGeom>
        </p:spPr>
      </p:pic>
      <p:pic>
        <p:nvPicPr>
          <p:cNvPr id="12" name="Picture 11">
            <a:extLst>
              <a:ext uri="{FF2B5EF4-FFF2-40B4-BE49-F238E27FC236}">
                <a16:creationId xmlns:a16="http://schemas.microsoft.com/office/drawing/2014/main" id="{43EF699A-FF27-4593-AF24-B546ECA13A9A}"/>
              </a:ext>
            </a:extLst>
          </p:cNvPr>
          <p:cNvPicPr>
            <a:picLocks noChangeAspect="1"/>
          </p:cNvPicPr>
          <p:nvPr/>
        </p:nvPicPr>
        <p:blipFill>
          <a:blip r:embed="rId4"/>
          <a:stretch>
            <a:fillRect/>
          </a:stretch>
        </p:blipFill>
        <p:spPr>
          <a:xfrm>
            <a:off x="5537672" y="2483063"/>
            <a:ext cx="1085850" cy="1085850"/>
          </a:xfrm>
          <a:prstGeom prst="rect">
            <a:avLst/>
          </a:prstGeom>
        </p:spPr>
      </p:pic>
      <p:pic>
        <p:nvPicPr>
          <p:cNvPr id="13" name="Picture 12">
            <a:extLst>
              <a:ext uri="{FF2B5EF4-FFF2-40B4-BE49-F238E27FC236}">
                <a16:creationId xmlns:a16="http://schemas.microsoft.com/office/drawing/2014/main" id="{0CCCA5AA-F9D8-4ADB-83CB-B22D47C49FC9}"/>
              </a:ext>
            </a:extLst>
          </p:cNvPr>
          <p:cNvPicPr>
            <a:picLocks noChangeAspect="1"/>
          </p:cNvPicPr>
          <p:nvPr/>
        </p:nvPicPr>
        <p:blipFill>
          <a:blip r:embed="rId3"/>
          <a:stretch>
            <a:fillRect/>
          </a:stretch>
        </p:blipFill>
        <p:spPr>
          <a:xfrm>
            <a:off x="3342077" y="5952736"/>
            <a:ext cx="1122907" cy="1122907"/>
          </a:xfrm>
          <a:prstGeom prst="rect">
            <a:avLst/>
          </a:prstGeom>
        </p:spPr>
      </p:pic>
      <p:pic>
        <p:nvPicPr>
          <p:cNvPr id="15" name="Picture 14">
            <a:extLst>
              <a:ext uri="{FF2B5EF4-FFF2-40B4-BE49-F238E27FC236}">
                <a16:creationId xmlns:a16="http://schemas.microsoft.com/office/drawing/2014/main" id="{6FD69F0C-080F-4E30-9AAD-43088D3CC8E5}"/>
              </a:ext>
            </a:extLst>
          </p:cNvPr>
          <p:cNvPicPr>
            <a:picLocks noChangeAspect="1"/>
          </p:cNvPicPr>
          <p:nvPr/>
        </p:nvPicPr>
        <p:blipFill>
          <a:blip r:embed="rId3"/>
          <a:stretch>
            <a:fillRect/>
          </a:stretch>
        </p:blipFill>
        <p:spPr>
          <a:xfrm>
            <a:off x="3342078" y="1600525"/>
            <a:ext cx="1122907" cy="1122907"/>
          </a:xfrm>
          <a:prstGeom prst="rect">
            <a:avLst/>
          </a:prstGeom>
        </p:spPr>
      </p:pic>
      <p:sp>
        <p:nvSpPr>
          <p:cNvPr id="16" name="TextBox 15">
            <a:extLst>
              <a:ext uri="{FF2B5EF4-FFF2-40B4-BE49-F238E27FC236}">
                <a16:creationId xmlns:a16="http://schemas.microsoft.com/office/drawing/2014/main" id="{1DE1755F-CAA6-44C1-94BF-FC98BC1E923A}"/>
              </a:ext>
            </a:extLst>
          </p:cNvPr>
          <p:cNvSpPr txBox="1"/>
          <p:nvPr/>
        </p:nvSpPr>
        <p:spPr>
          <a:xfrm>
            <a:off x="5215031" y="1653842"/>
            <a:ext cx="3089655" cy="769441"/>
          </a:xfrm>
          <a:prstGeom prst="rect">
            <a:avLst/>
          </a:prstGeom>
          <a:noFill/>
        </p:spPr>
        <p:txBody>
          <a:bodyPr wrap="square" rtlCol="0">
            <a:spAutoFit/>
          </a:bodyPr>
          <a:lstStyle/>
          <a:p>
            <a:r>
              <a:rPr lang="zh-CN" altLang="en-US" sz="4400" dirty="0">
                <a:solidFill>
                  <a:schemeClr val="bg2"/>
                </a:solidFill>
                <a:latin typeface="微软雅黑 Light" panose="020B0502040204020203" pitchFamily="34" charset="-122"/>
                <a:ea typeface="微软雅黑 Light" panose="020B0502040204020203" pitchFamily="34" charset="-122"/>
              </a:rPr>
              <a:t>專案介紹</a:t>
            </a:r>
            <a:endParaRPr lang="zh-TW" altLang="en-US" sz="4400" dirty="0">
              <a:solidFill>
                <a:schemeClr val="bg2"/>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B674EA31-E91C-4FB3-9C3C-AB9728873EE6}"/>
              </a:ext>
            </a:extLst>
          </p:cNvPr>
          <p:cNvSpPr txBox="1"/>
          <p:nvPr/>
        </p:nvSpPr>
        <p:spPr>
          <a:xfrm>
            <a:off x="6982184" y="25166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⛏我們到底在幹嘛？</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E9DBC7F-6C23-43EF-A9A5-968A023682A1}"/>
              </a:ext>
            </a:extLst>
          </p:cNvPr>
          <p:cNvSpPr txBox="1"/>
          <p:nvPr/>
        </p:nvSpPr>
        <p:spPr>
          <a:xfrm>
            <a:off x="6982184" y="29578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⛏專案介紹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pic>
        <p:nvPicPr>
          <p:cNvPr id="24" name="Picture 23">
            <a:extLst>
              <a:ext uri="{FF2B5EF4-FFF2-40B4-BE49-F238E27FC236}">
                <a16:creationId xmlns:a16="http://schemas.microsoft.com/office/drawing/2014/main" id="{815A72B3-6B3E-4B6B-B375-A480412DE8E1}"/>
              </a:ext>
            </a:extLst>
          </p:cNvPr>
          <p:cNvPicPr>
            <a:picLocks noChangeAspect="1"/>
          </p:cNvPicPr>
          <p:nvPr/>
        </p:nvPicPr>
        <p:blipFill>
          <a:blip r:embed="rId3"/>
          <a:stretch>
            <a:fillRect/>
          </a:stretch>
        </p:blipFill>
        <p:spPr>
          <a:xfrm>
            <a:off x="3308418" y="4287466"/>
            <a:ext cx="1122907" cy="1122907"/>
          </a:xfrm>
          <a:prstGeom prst="rect">
            <a:avLst/>
          </a:prstGeom>
        </p:spPr>
      </p:pic>
      <p:sp>
        <p:nvSpPr>
          <p:cNvPr id="25" name="TextBox 24">
            <a:extLst>
              <a:ext uri="{FF2B5EF4-FFF2-40B4-BE49-F238E27FC236}">
                <a16:creationId xmlns:a16="http://schemas.microsoft.com/office/drawing/2014/main" id="{E54D077B-02D0-443F-ADDE-D7E0F49F54C5}"/>
              </a:ext>
            </a:extLst>
          </p:cNvPr>
          <p:cNvSpPr txBox="1"/>
          <p:nvPr/>
        </p:nvSpPr>
        <p:spPr>
          <a:xfrm>
            <a:off x="5215031" y="4363538"/>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如何分工？</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27" name="Picture 26">
            <a:extLst>
              <a:ext uri="{FF2B5EF4-FFF2-40B4-BE49-F238E27FC236}">
                <a16:creationId xmlns:a16="http://schemas.microsoft.com/office/drawing/2014/main" id="{A742BE41-86D3-463C-9C4D-19027C71C7E9}"/>
              </a:ext>
            </a:extLst>
          </p:cNvPr>
          <p:cNvPicPr>
            <a:picLocks noChangeAspect="1"/>
          </p:cNvPicPr>
          <p:nvPr/>
        </p:nvPicPr>
        <p:blipFill>
          <a:blip r:embed="rId4"/>
          <a:stretch>
            <a:fillRect/>
          </a:stretch>
        </p:blipFill>
        <p:spPr>
          <a:xfrm>
            <a:off x="5520573" y="5249578"/>
            <a:ext cx="1085850" cy="1085850"/>
          </a:xfrm>
          <a:prstGeom prst="rect">
            <a:avLst/>
          </a:prstGeom>
        </p:spPr>
      </p:pic>
      <p:sp>
        <p:nvSpPr>
          <p:cNvPr id="29" name="TextBox 28">
            <a:extLst>
              <a:ext uri="{FF2B5EF4-FFF2-40B4-BE49-F238E27FC236}">
                <a16:creationId xmlns:a16="http://schemas.microsoft.com/office/drawing/2014/main" id="{990049FB-8903-4D0B-8BF8-6CFFF064E2A9}"/>
              </a:ext>
            </a:extLst>
          </p:cNvPr>
          <p:cNvSpPr txBox="1"/>
          <p:nvPr/>
        </p:nvSpPr>
        <p:spPr>
          <a:xfrm>
            <a:off x="6982184" y="5494855"/>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⛏貢獻度</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0" name="TextBox 29">
            <a:extLst>
              <a:ext uri="{FF2B5EF4-FFF2-40B4-BE49-F238E27FC236}">
                <a16:creationId xmlns:a16="http://schemas.microsoft.com/office/drawing/2014/main" id="{0B4CF2EF-405F-43F2-BE0F-AF0E27472A7A}"/>
              </a:ext>
            </a:extLst>
          </p:cNvPr>
          <p:cNvSpPr txBox="1"/>
          <p:nvPr/>
        </p:nvSpPr>
        <p:spPr>
          <a:xfrm>
            <a:off x="5209819" y="6138579"/>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材料們</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grpSp>
        <p:nvGrpSpPr>
          <p:cNvPr id="31" name="Group 30">
            <a:extLst>
              <a:ext uri="{FF2B5EF4-FFF2-40B4-BE49-F238E27FC236}">
                <a16:creationId xmlns:a16="http://schemas.microsoft.com/office/drawing/2014/main" id="{626901C0-F2BA-46AF-B770-CC0EBB92C0A7}"/>
              </a:ext>
            </a:extLst>
          </p:cNvPr>
          <p:cNvGrpSpPr/>
          <p:nvPr/>
        </p:nvGrpSpPr>
        <p:grpSpPr>
          <a:xfrm>
            <a:off x="31908" y="675973"/>
            <a:ext cx="2290168" cy="226847"/>
            <a:chOff x="862608" y="680150"/>
            <a:chExt cx="2290168" cy="226847"/>
          </a:xfrm>
        </p:grpSpPr>
        <p:sp>
          <p:nvSpPr>
            <p:cNvPr id="32" name="Rectangle: Rounded Corners 31">
              <a:extLst>
                <a:ext uri="{FF2B5EF4-FFF2-40B4-BE49-F238E27FC236}">
                  <a16:creationId xmlns:a16="http://schemas.microsoft.com/office/drawing/2014/main" id="{104640C8-BD3E-46B1-9B33-BBE0ADB86FD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Rectangle: Rounded Corners 32">
              <a:extLst>
                <a:ext uri="{FF2B5EF4-FFF2-40B4-BE49-F238E27FC236}">
                  <a16:creationId xmlns:a16="http://schemas.microsoft.com/office/drawing/2014/main" id="{D627A88B-73A8-4D40-80F7-DCD2DEF9961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Rectangle: Rounded Corners 36">
            <a:extLst>
              <a:ext uri="{FF2B5EF4-FFF2-40B4-BE49-F238E27FC236}">
                <a16:creationId xmlns:a16="http://schemas.microsoft.com/office/drawing/2014/main" id="{A8B87A25-882C-417E-843A-0E1090068524}"/>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目錄</a:t>
            </a:r>
            <a:endParaRPr lang="zh-TW" altLang="en-US" sz="3500" dirty="0">
              <a:latin typeface="微软雅黑 Light" panose="020B0502040204020203" pitchFamily="34" charset="-122"/>
              <a:ea typeface="微软雅黑 Light" panose="020B0502040204020203" pitchFamily="34" charset="-122"/>
            </a:endParaRPr>
          </a:p>
        </p:txBody>
      </p:sp>
      <p:pic>
        <p:nvPicPr>
          <p:cNvPr id="26" name="Picture 25">
            <a:extLst>
              <a:ext uri="{FF2B5EF4-FFF2-40B4-BE49-F238E27FC236}">
                <a16:creationId xmlns:a16="http://schemas.microsoft.com/office/drawing/2014/main" id="{0BAE2A19-1655-4C89-BB74-6E5EC5FD58DA}"/>
              </a:ext>
            </a:extLst>
          </p:cNvPr>
          <p:cNvPicPr>
            <a:picLocks noChangeAspect="1"/>
          </p:cNvPicPr>
          <p:nvPr/>
        </p:nvPicPr>
        <p:blipFill>
          <a:blip r:embed="rId4"/>
          <a:stretch>
            <a:fillRect/>
          </a:stretch>
        </p:blipFill>
        <p:spPr>
          <a:xfrm>
            <a:off x="5520573" y="3211918"/>
            <a:ext cx="1085850" cy="1085850"/>
          </a:xfrm>
          <a:prstGeom prst="rect">
            <a:avLst/>
          </a:prstGeom>
        </p:spPr>
      </p:pic>
      <p:sp>
        <p:nvSpPr>
          <p:cNvPr id="34" name="TextBox 33">
            <a:extLst>
              <a:ext uri="{FF2B5EF4-FFF2-40B4-BE49-F238E27FC236}">
                <a16:creationId xmlns:a16="http://schemas.microsoft.com/office/drawing/2014/main" id="{57F3CA2E-04AA-476B-85CE-995DCD83D801}"/>
              </a:ext>
            </a:extLst>
          </p:cNvPr>
          <p:cNvSpPr txBox="1"/>
          <p:nvPr/>
        </p:nvSpPr>
        <p:spPr>
          <a:xfrm>
            <a:off x="6982184" y="34452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⛏小遊戲介紹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A6880F1A-F2C0-4243-9133-64BD6FB6277E}"/>
              </a:ext>
            </a:extLst>
          </p:cNvPr>
          <p:cNvSpPr txBox="1"/>
          <p:nvPr/>
        </p:nvSpPr>
        <p:spPr>
          <a:xfrm>
            <a:off x="6982184" y="38864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⛏試玩截圖</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430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p:bldP spid="25" grpId="0"/>
      <p:bldP spid="29" grpId="0"/>
      <p:bldP spid="30" grpId="0"/>
      <p:bldP spid="34"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32" name="Freeform: Shape 31">
            <a:extLst>
              <a:ext uri="{FF2B5EF4-FFF2-40B4-BE49-F238E27FC236}">
                <a16:creationId xmlns:a16="http://schemas.microsoft.com/office/drawing/2014/main" id="{D673E4B7-CF56-4F6C-AE2B-4370B0A49C3A}"/>
              </a:ext>
            </a:extLst>
          </p:cNvPr>
          <p:cNvSpPr/>
          <p:nvPr/>
        </p:nvSpPr>
        <p:spPr>
          <a:xfrm>
            <a:off x="13981703" y="453068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软雅黑 Light" panose="020B0502040204020203" pitchFamily="34" charset="-122"/>
              <a:ea typeface="微软雅黑 Light" panose="020B0502040204020203" pitchFamily="34" charset="-122"/>
            </a:endParaRPr>
          </a:p>
        </p:txBody>
      </p:sp>
      <p:grpSp>
        <p:nvGrpSpPr>
          <p:cNvPr id="33" name="Group 32">
            <a:extLst>
              <a:ext uri="{FF2B5EF4-FFF2-40B4-BE49-F238E27FC236}">
                <a16:creationId xmlns:a16="http://schemas.microsoft.com/office/drawing/2014/main" id="{6255E0C9-4314-4018-B657-F80EF5B9BC42}"/>
              </a:ext>
            </a:extLst>
          </p:cNvPr>
          <p:cNvGrpSpPr/>
          <p:nvPr/>
        </p:nvGrpSpPr>
        <p:grpSpPr>
          <a:xfrm>
            <a:off x="-4025169" y="7835311"/>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 name="Group 45">
            <a:extLst>
              <a:ext uri="{FF2B5EF4-FFF2-40B4-BE49-F238E27FC236}">
                <a16:creationId xmlns:a16="http://schemas.microsoft.com/office/drawing/2014/main" id="{5A00B7E6-0D7B-4496-9B9D-4D373983A151}"/>
              </a:ext>
            </a:extLst>
          </p:cNvPr>
          <p:cNvGrpSpPr/>
          <p:nvPr/>
        </p:nvGrpSpPr>
        <p:grpSpPr>
          <a:xfrm>
            <a:off x="2557012" y="9218133"/>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7765890" y="7623401"/>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5595793" y="-1725288"/>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5745744" y="762296"/>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5595793" y="3337092"/>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93896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nvGrpSpPr>
          <p:cNvPr id="46" name="Group 45">
            <a:extLst>
              <a:ext uri="{FF2B5EF4-FFF2-40B4-BE49-F238E27FC236}">
                <a16:creationId xmlns:a16="http://schemas.microsoft.com/office/drawing/2014/main" id="{5A00B7E6-0D7B-4496-9B9D-4D373983A151}"/>
              </a:ext>
            </a:extLst>
          </p:cNvPr>
          <p:cNvGrpSpPr/>
          <p:nvPr/>
        </p:nvGrpSpPr>
        <p:grpSpPr>
          <a:xfrm>
            <a:off x="-6352764" y="18640814"/>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11058874" y="16428739"/>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10971180" y="13909475"/>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64" name="Group 63">
            <a:extLst>
              <a:ext uri="{FF2B5EF4-FFF2-40B4-BE49-F238E27FC236}">
                <a16:creationId xmlns:a16="http://schemas.microsoft.com/office/drawing/2014/main" id="{326C0C3E-CDB7-43A7-8785-B0866FED49D9}"/>
              </a:ext>
            </a:extLst>
          </p:cNvPr>
          <p:cNvGrpSpPr/>
          <p:nvPr/>
        </p:nvGrpSpPr>
        <p:grpSpPr>
          <a:xfrm>
            <a:off x="-6109200" y="9524245"/>
            <a:ext cx="4827457" cy="2131508"/>
            <a:chOff x="7523320" y="8589620"/>
            <a:chExt cx="4827457" cy="2131508"/>
          </a:xfrm>
        </p:grpSpPr>
        <p:sp>
          <p:nvSpPr>
            <p:cNvPr id="66" name="Freeform: Shape 65">
              <a:extLst>
                <a:ext uri="{FF2B5EF4-FFF2-40B4-BE49-F238E27FC236}">
                  <a16:creationId xmlns:a16="http://schemas.microsoft.com/office/drawing/2014/main" id="{9159999D-AE18-4B45-BA61-72DA1E4C015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7" name="Group 66">
              <a:extLst>
                <a:ext uri="{FF2B5EF4-FFF2-40B4-BE49-F238E27FC236}">
                  <a16:creationId xmlns:a16="http://schemas.microsoft.com/office/drawing/2014/main" id="{839653A2-4159-4246-B4A1-F236089ABAE9}"/>
                </a:ext>
              </a:extLst>
            </p:cNvPr>
            <p:cNvGrpSpPr/>
            <p:nvPr/>
          </p:nvGrpSpPr>
          <p:grpSpPr>
            <a:xfrm>
              <a:off x="11394041" y="8589620"/>
              <a:ext cx="956736" cy="1287968"/>
              <a:chOff x="-3862348" y="1399884"/>
              <a:chExt cx="956736" cy="1287968"/>
            </a:xfrm>
          </p:grpSpPr>
          <p:pic>
            <p:nvPicPr>
              <p:cNvPr id="68" name="Graphic 67">
                <a:extLst>
                  <a:ext uri="{FF2B5EF4-FFF2-40B4-BE49-F238E27FC236}">
                    <a16:creationId xmlns:a16="http://schemas.microsoft.com/office/drawing/2014/main" id="{A88DBCC0-1E51-4137-A702-81AC3A1AA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 name="TextBox 69">
                <a:extLst>
                  <a:ext uri="{FF2B5EF4-FFF2-40B4-BE49-F238E27FC236}">
                    <a16:creationId xmlns:a16="http://schemas.microsoft.com/office/drawing/2014/main" id="{4420A0D9-AF7F-40B4-82B2-47229CE493A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6" name="Group 75">
            <a:extLst>
              <a:ext uri="{FF2B5EF4-FFF2-40B4-BE49-F238E27FC236}">
                <a16:creationId xmlns:a16="http://schemas.microsoft.com/office/drawing/2014/main" id="{3234F423-AD61-42AD-8F30-431CA5C0D310}"/>
              </a:ext>
            </a:extLst>
          </p:cNvPr>
          <p:cNvGrpSpPr/>
          <p:nvPr/>
        </p:nvGrpSpPr>
        <p:grpSpPr>
          <a:xfrm>
            <a:off x="-6172312" y="11791450"/>
            <a:ext cx="4741495" cy="2131542"/>
            <a:chOff x="1504353" y="8801354"/>
            <a:chExt cx="4741495" cy="2131542"/>
          </a:xfrm>
        </p:grpSpPr>
        <p:sp>
          <p:nvSpPr>
            <p:cNvPr id="77" name="Freeform: Shape 76">
              <a:extLst>
                <a:ext uri="{FF2B5EF4-FFF2-40B4-BE49-F238E27FC236}">
                  <a16:creationId xmlns:a16="http://schemas.microsoft.com/office/drawing/2014/main" id="{6DD78243-5374-4341-806C-E667599CD8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8" name="Group 77">
              <a:extLst>
                <a:ext uri="{FF2B5EF4-FFF2-40B4-BE49-F238E27FC236}">
                  <a16:creationId xmlns:a16="http://schemas.microsoft.com/office/drawing/2014/main" id="{8581CEBE-515E-4E95-B1EF-DD51FF438E81}"/>
                </a:ext>
              </a:extLst>
            </p:cNvPr>
            <p:cNvGrpSpPr/>
            <p:nvPr/>
          </p:nvGrpSpPr>
          <p:grpSpPr>
            <a:xfrm>
              <a:off x="5289112" y="8801354"/>
              <a:ext cx="956736" cy="1301438"/>
              <a:chOff x="-2750419" y="1399884"/>
              <a:chExt cx="956736" cy="1301438"/>
            </a:xfrm>
          </p:grpSpPr>
          <p:pic>
            <p:nvPicPr>
              <p:cNvPr id="79" name="Graphic 78">
                <a:extLst>
                  <a:ext uri="{FF2B5EF4-FFF2-40B4-BE49-F238E27FC236}">
                    <a16:creationId xmlns:a16="http://schemas.microsoft.com/office/drawing/2014/main" id="{2F0C11CE-AE31-410A-8D6C-219E834F4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 name="TextBox 79">
                <a:extLst>
                  <a:ext uri="{FF2B5EF4-FFF2-40B4-BE49-F238E27FC236}">
                    <a16:creationId xmlns:a16="http://schemas.microsoft.com/office/drawing/2014/main" id="{819996AC-3847-402B-AA33-5F8F1C2E5A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 name="Group 2">
            <a:extLst>
              <a:ext uri="{FF2B5EF4-FFF2-40B4-BE49-F238E27FC236}">
                <a16:creationId xmlns:a16="http://schemas.microsoft.com/office/drawing/2014/main" id="{29D43081-AC90-4049-99AD-1AFB5564831E}"/>
              </a:ext>
            </a:extLst>
          </p:cNvPr>
          <p:cNvGrpSpPr/>
          <p:nvPr/>
        </p:nvGrpSpPr>
        <p:grpSpPr>
          <a:xfrm>
            <a:off x="1088824" y="7267809"/>
            <a:ext cx="9857515" cy="40578396"/>
            <a:chOff x="1088824" y="7267809"/>
            <a:chExt cx="9857515" cy="40578396"/>
          </a:xfrm>
        </p:grpSpPr>
        <p:grpSp>
          <p:nvGrpSpPr>
            <p:cNvPr id="33" name="Group 32">
              <a:extLst>
                <a:ext uri="{FF2B5EF4-FFF2-40B4-BE49-F238E27FC236}">
                  <a16:creationId xmlns:a16="http://schemas.microsoft.com/office/drawing/2014/main" id="{6255E0C9-4314-4018-B657-F80EF5B9BC42}"/>
                </a:ext>
              </a:extLst>
            </p:cNvPr>
            <p:cNvGrpSpPr/>
            <p:nvPr/>
          </p:nvGrpSpPr>
          <p:grpSpPr>
            <a:xfrm>
              <a:off x="6118882" y="14058697"/>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6112211" y="9524245"/>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1088824" y="7267809"/>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1" name="Group 70">
              <a:extLst>
                <a:ext uri="{FF2B5EF4-FFF2-40B4-BE49-F238E27FC236}">
                  <a16:creationId xmlns:a16="http://schemas.microsoft.com/office/drawing/2014/main" id="{9B1C79CB-5E1C-44BF-AD57-667CB344C251}"/>
                </a:ext>
              </a:extLst>
            </p:cNvPr>
            <p:cNvGrpSpPr/>
            <p:nvPr/>
          </p:nvGrpSpPr>
          <p:grpSpPr>
            <a:xfrm>
              <a:off x="6118882" y="11780647"/>
              <a:ext cx="4741495" cy="2131542"/>
              <a:chOff x="1504353" y="8801354"/>
              <a:chExt cx="4741495" cy="2131542"/>
            </a:xfrm>
          </p:grpSpPr>
          <p:sp>
            <p:nvSpPr>
              <p:cNvPr id="72" name="Freeform: Shape 71">
                <a:extLst>
                  <a:ext uri="{FF2B5EF4-FFF2-40B4-BE49-F238E27FC236}">
                    <a16:creationId xmlns:a16="http://schemas.microsoft.com/office/drawing/2014/main" id="{E626823B-5833-4D85-9C31-01FB29EB38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 name="Group 72">
                <a:extLst>
                  <a:ext uri="{FF2B5EF4-FFF2-40B4-BE49-F238E27FC236}">
                    <a16:creationId xmlns:a16="http://schemas.microsoft.com/office/drawing/2014/main" id="{4C33571B-EFEF-4470-AD3E-9E03CF1E2248}"/>
                  </a:ext>
                </a:extLst>
              </p:cNvPr>
              <p:cNvGrpSpPr/>
              <p:nvPr/>
            </p:nvGrpSpPr>
            <p:grpSpPr>
              <a:xfrm>
                <a:off x="5289112" y="8801354"/>
                <a:ext cx="956736" cy="1301438"/>
                <a:chOff x="-2750419" y="1399884"/>
                <a:chExt cx="956736" cy="1301438"/>
              </a:xfrm>
            </p:grpSpPr>
            <p:pic>
              <p:nvPicPr>
                <p:cNvPr id="74" name="Graphic 73">
                  <a:extLst>
                    <a:ext uri="{FF2B5EF4-FFF2-40B4-BE49-F238E27FC236}">
                      <a16:creationId xmlns:a16="http://schemas.microsoft.com/office/drawing/2014/main" id="{B1AB2F78-7412-4F9A-813E-A510E9246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 name="TextBox 74">
                  <a:extLst>
                    <a:ext uri="{FF2B5EF4-FFF2-40B4-BE49-F238E27FC236}">
                      <a16:creationId xmlns:a16="http://schemas.microsoft.com/office/drawing/2014/main" id="{D4CBB7F6-DDA4-403D-80EC-DF806DC1AB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81" name="Group 80">
              <a:extLst>
                <a:ext uri="{FF2B5EF4-FFF2-40B4-BE49-F238E27FC236}">
                  <a16:creationId xmlns:a16="http://schemas.microsoft.com/office/drawing/2014/main" id="{E2737969-539E-4C20-97DD-DD643D0B044C}"/>
                </a:ext>
              </a:extLst>
            </p:cNvPr>
            <p:cNvGrpSpPr/>
            <p:nvPr/>
          </p:nvGrpSpPr>
          <p:grpSpPr>
            <a:xfrm>
              <a:off x="1133672" y="16362764"/>
              <a:ext cx="5024592" cy="2105525"/>
              <a:chOff x="1653538" y="1750435"/>
              <a:chExt cx="5024592" cy="2105525"/>
            </a:xfrm>
          </p:grpSpPr>
          <p:sp>
            <p:nvSpPr>
              <p:cNvPr id="82" name="Freeform: Shape 81">
                <a:extLst>
                  <a:ext uri="{FF2B5EF4-FFF2-40B4-BE49-F238E27FC236}">
                    <a16:creationId xmlns:a16="http://schemas.microsoft.com/office/drawing/2014/main" id="{456B767A-CD2A-4BE2-BBA9-4C546FC2D9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 name="Group 82">
                <a:extLst>
                  <a:ext uri="{FF2B5EF4-FFF2-40B4-BE49-F238E27FC236}">
                    <a16:creationId xmlns:a16="http://schemas.microsoft.com/office/drawing/2014/main" id="{592068B3-2C35-4228-8E75-9610B92ECEB7}"/>
                  </a:ext>
                </a:extLst>
              </p:cNvPr>
              <p:cNvGrpSpPr/>
              <p:nvPr/>
            </p:nvGrpSpPr>
            <p:grpSpPr>
              <a:xfrm>
                <a:off x="1653538" y="1757815"/>
                <a:ext cx="956736" cy="1301438"/>
                <a:chOff x="-1490164" y="1399884"/>
                <a:chExt cx="956736" cy="1301438"/>
              </a:xfrm>
            </p:grpSpPr>
            <p:pic>
              <p:nvPicPr>
                <p:cNvPr id="84" name="Graphic 83">
                  <a:extLst>
                    <a:ext uri="{FF2B5EF4-FFF2-40B4-BE49-F238E27FC236}">
                      <a16:creationId xmlns:a16="http://schemas.microsoft.com/office/drawing/2014/main" id="{4EB8FE16-0F00-40E3-86F2-A9DE27E1A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 name="TextBox 84">
                  <a:extLst>
                    <a:ext uri="{FF2B5EF4-FFF2-40B4-BE49-F238E27FC236}">
                      <a16:creationId xmlns:a16="http://schemas.microsoft.com/office/drawing/2014/main" id="{710B9F38-815E-4F6D-B02C-854CF38F59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6" name="Group 85">
              <a:extLst>
                <a:ext uri="{FF2B5EF4-FFF2-40B4-BE49-F238E27FC236}">
                  <a16:creationId xmlns:a16="http://schemas.microsoft.com/office/drawing/2014/main" id="{21B7B929-6E4D-4448-9E5E-1258085A7DE1}"/>
                </a:ext>
              </a:extLst>
            </p:cNvPr>
            <p:cNvGrpSpPr/>
            <p:nvPr/>
          </p:nvGrpSpPr>
          <p:grpSpPr>
            <a:xfrm>
              <a:off x="1136574" y="18640814"/>
              <a:ext cx="5024592" cy="2105525"/>
              <a:chOff x="1653538" y="1750435"/>
              <a:chExt cx="5024592" cy="2105525"/>
            </a:xfrm>
          </p:grpSpPr>
          <p:sp>
            <p:nvSpPr>
              <p:cNvPr id="87" name="Freeform: Shape 86">
                <a:extLst>
                  <a:ext uri="{FF2B5EF4-FFF2-40B4-BE49-F238E27FC236}">
                    <a16:creationId xmlns:a16="http://schemas.microsoft.com/office/drawing/2014/main" id="{A818E800-67F6-4F12-91DE-5E97DD70629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 name="Group 87">
                <a:extLst>
                  <a:ext uri="{FF2B5EF4-FFF2-40B4-BE49-F238E27FC236}">
                    <a16:creationId xmlns:a16="http://schemas.microsoft.com/office/drawing/2014/main" id="{9389F76A-72BD-4461-B1BF-36F6F04D0E7B}"/>
                  </a:ext>
                </a:extLst>
              </p:cNvPr>
              <p:cNvGrpSpPr/>
              <p:nvPr/>
            </p:nvGrpSpPr>
            <p:grpSpPr>
              <a:xfrm>
                <a:off x="1653538" y="1757815"/>
                <a:ext cx="956736" cy="1301438"/>
                <a:chOff x="-1490164" y="1399884"/>
                <a:chExt cx="956736" cy="1301438"/>
              </a:xfrm>
            </p:grpSpPr>
            <p:pic>
              <p:nvPicPr>
                <p:cNvPr id="89" name="Graphic 88">
                  <a:extLst>
                    <a:ext uri="{FF2B5EF4-FFF2-40B4-BE49-F238E27FC236}">
                      <a16:creationId xmlns:a16="http://schemas.microsoft.com/office/drawing/2014/main" id="{612022CB-7355-4263-BFF5-18FC0FD65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0" name="TextBox 89">
                  <a:extLst>
                    <a:ext uri="{FF2B5EF4-FFF2-40B4-BE49-F238E27FC236}">
                      <a16:creationId xmlns:a16="http://schemas.microsoft.com/office/drawing/2014/main" id="{70D2F17F-9BE7-4992-9346-EBD91397A2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1" name="Group 90">
              <a:extLst>
                <a:ext uri="{FF2B5EF4-FFF2-40B4-BE49-F238E27FC236}">
                  <a16:creationId xmlns:a16="http://schemas.microsoft.com/office/drawing/2014/main" id="{8989A12D-C4B3-4586-B7C3-3E59CE27E230}"/>
                </a:ext>
              </a:extLst>
            </p:cNvPr>
            <p:cNvGrpSpPr/>
            <p:nvPr/>
          </p:nvGrpSpPr>
          <p:grpSpPr>
            <a:xfrm>
              <a:off x="6032920" y="20466633"/>
              <a:ext cx="4827457" cy="2131508"/>
              <a:chOff x="7523320" y="8589620"/>
              <a:chExt cx="4827457" cy="2131508"/>
            </a:xfrm>
          </p:grpSpPr>
          <p:sp>
            <p:nvSpPr>
              <p:cNvPr id="92" name="Freeform: Shape 91">
                <a:extLst>
                  <a:ext uri="{FF2B5EF4-FFF2-40B4-BE49-F238E27FC236}">
                    <a16:creationId xmlns:a16="http://schemas.microsoft.com/office/drawing/2014/main" id="{05B9C32C-F3CB-42E0-85FC-3DBFFA3738A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 name="Group 92">
                <a:extLst>
                  <a:ext uri="{FF2B5EF4-FFF2-40B4-BE49-F238E27FC236}">
                    <a16:creationId xmlns:a16="http://schemas.microsoft.com/office/drawing/2014/main" id="{3718A486-5D3E-4172-B1A9-BD00B18BE9E4}"/>
                  </a:ext>
                </a:extLst>
              </p:cNvPr>
              <p:cNvGrpSpPr/>
              <p:nvPr/>
            </p:nvGrpSpPr>
            <p:grpSpPr>
              <a:xfrm>
                <a:off x="11394041" y="8589620"/>
                <a:ext cx="956736" cy="1287968"/>
                <a:chOff x="-3862348" y="1399884"/>
                <a:chExt cx="956736" cy="1287968"/>
              </a:xfrm>
            </p:grpSpPr>
            <p:pic>
              <p:nvPicPr>
                <p:cNvPr id="94" name="Graphic 93">
                  <a:extLst>
                    <a:ext uri="{FF2B5EF4-FFF2-40B4-BE49-F238E27FC236}">
                      <a16:creationId xmlns:a16="http://schemas.microsoft.com/office/drawing/2014/main" id="{5D5159B9-A83F-4CAE-BA81-10AED11E0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 name="TextBox 94">
                  <a:extLst>
                    <a:ext uri="{FF2B5EF4-FFF2-40B4-BE49-F238E27FC236}">
                      <a16:creationId xmlns:a16="http://schemas.microsoft.com/office/drawing/2014/main" id="{FE315DCF-8AA1-4177-878C-02A4D571424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6" name="Group 95">
              <a:extLst>
                <a:ext uri="{FF2B5EF4-FFF2-40B4-BE49-F238E27FC236}">
                  <a16:creationId xmlns:a16="http://schemas.microsoft.com/office/drawing/2014/main" id="{5C975AB9-7F4E-43DA-9C77-7A28ACA6D228}"/>
                </a:ext>
              </a:extLst>
            </p:cNvPr>
            <p:cNvGrpSpPr/>
            <p:nvPr/>
          </p:nvGrpSpPr>
          <p:grpSpPr>
            <a:xfrm>
              <a:off x="6032920" y="22753903"/>
              <a:ext cx="4827457" cy="2131508"/>
              <a:chOff x="7523320" y="8589620"/>
              <a:chExt cx="4827457" cy="2131508"/>
            </a:xfrm>
          </p:grpSpPr>
          <p:sp>
            <p:nvSpPr>
              <p:cNvPr id="97" name="Freeform: Shape 96">
                <a:extLst>
                  <a:ext uri="{FF2B5EF4-FFF2-40B4-BE49-F238E27FC236}">
                    <a16:creationId xmlns:a16="http://schemas.microsoft.com/office/drawing/2014/main" id="{5C42CAC9-A2A8-42B4-BEFE-9FCD2E7F02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8" name="Group 97">
                <a:extLst>
                  <a:ext uri="{FF2B5EF4-FFF2-40B4-BE49-F238E27FC236}">
                    <a16:creationId xmlns:a16="http://schemas.microsoft.com/office/drawing/2014/main" id="{2BA16B44-7DA4-4201-9E8F-9066819F23B8}"/>
                  </a:ext>
                </a:extLst>
              </p:cNvPr>
              <p:cNvGrpSpPr/>
              <p:nvPr/>
            </p:nvGrpSpPr>
            <p:grpSpPr>
              <a:xfrm>
                <a:off x="11394041" y="8589620"/>
                <a:ext cx="956736" cy="1287968"/>
                <a:chOff x="-3862348" y="1399884"/>
                <a:chExt cx="956736" cy="1287968"/>
              </a:xfrm>
            </p:grpSpPr>
            <p:pic>
              <p:nvPicPr>
                <p:cNvPr id="99" name="Graphic 98">
                  <a:extLst>
                    <a:ext uri="{FF2B5EF4-FFF2-40B4-BE49-F238E27FC236}">
                      <a16:creationId xmlns:a16="http://schemas.microsoft.com/office/drawing/2014/main" id="{0A51DF2C-862D-41F8-B02D-3DF525C3B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00" name="TextBox 99">
                  <a:extLst>
                    <a:ext uri="{FF2B5EF4-FFF2-40B4-BE49-F238E27FC236}">
                      <a16:creationId xmlns:a16="http://schemas.microsoft.com/office/drawing/2014/main" id="{353491C1-A4AD-4071-8A61-4B9821F6D47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01" name="Group 100">
              <a:extLst>
                <a:ext uri="{FF2B5EF4-FFF2-40B4-BE49-F238E27FC236}">
                  <a16:creationId xmlns:a16="http://schemas.microsoft.com/office/drawing/2014/main" id="{F37CBA34-A9D3-48A9-BA93-94FD30CF554B}"/>
                </a:ext>
              </a:extLst>
            </p:cNvPr>
            <p:cNvGrpSpPr/>
            <p:nvPr/>
          </p:nvGrpSpPr>
          <p:grpSpPr>
            <a:xfrm>
              <a:off x="6096000" y="25041173"/>
              <a:ext cx="4741495" cy="2131542"/>
              <a:chOff x="1504353" y="8801354"/>
              <a:chExt cx="4741495" cy="2131542"/>
            </a:xfrm>
          </p:grpSpPr>
          <p:sp>
            <p:nvSpPr>
              <p:cNvPr id="102" name="Freeform: Shape 101">
                <a:extLst>
                  <a:ext uri="{FF2B5EF4-FFF2-40B4-BE49-F238E27FC236}">
                    <a16:creationId xmlns:a16="http://schemas.microsoft.com/office/drawing/2014/main" id="{9227A7FF-B6AC-483B-B98A-3BB74A8388B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103" name="Group 102">
                <a:extLst>
                  <a:ext uri="{FF2B5EF4-FFF2-40B4-BE49-F238E27FC236}">
                    <a16:creationId xmlns:a16="http://schemas.microsoft.com/office/drawing/2014/main" id="{019C8994-037C-45D7-A51B-09D0EA790DB6}"/>
                  </a:ext>
                </a:extLst>
              </p:cNvPr>
              <p:cNvGrpSpPr/>
              <p:nvPr/>
            </p:nvGrpSpPr>
            <p:grpSpPr>
              <a:xfrm>
                <a:off x="5289112" y="8801354"/>
                <a:ext cx="956736" cy="1301438"/>
                <a:chOff x="-2750419" y="1399884"/>
                <a:chExt cx="956736" cy="1301438"/>
              </a:xfrm>
            </p:grpSpPr>
            <p:pic>
              <p:nvPicPr>
                <p:cNvPr id="104" name="Graphic 103">
                  <a:extLst>
                    <a:ext uri="{FF2B5EF4-FFF2-40B4-BE49-F238E27FC236}">
                      <a16:creationId xmlns:a16="http://schemas.microsoft.com/office/drawing/2014/main" id="{8A21623F-C945-43E1-8A18-20EEC5BCE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05" name="TextBox 104">
                  <a:extLst>
                    <a:ext uri="{FF2B5EF4-FFF2-40B4-BE49-F238E27FC236}">
                      <a16:creationId xmlns:a16="http://schemas.microsoft.com/office/drawing/2014/main" id="{A3E1A1B7-7B37-4A37-A894-2E019CBF030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06" name="Group 105">
              <a:extLst>
                <a:ext uri="{FF2B5EF4-FFF2-40B4-BE49-F238E27FC236}">
                  <a16:creationId xmlns:a16="http://schemas.microsoft.com/office/drawing/2014/main" id="{051E1792-CFE3-4673-85CF-06F69BCF42F7}"/>
                </a:ext>
              </a:extLst>
            </p:cNvPr>
            <p:cNvGrpSpPr/>
            <p:nvPr/>
          </p:nvGrpSpPr>
          <p:grpSpPr>
            <a:xfrm>
              <a:off x="6112211" y="27345240"/>
              <a:ext cx="4827457" cy="2131508"/>
              <a:chOff x="7523320" y="8589620"/>
              <a:chExt cx="4827457" cy="2131508"/>
            </a:xfrm>
          </p:grpSpPr>
          <p:sp>
            <p:nvSpPr>
              <p:cNvPr id="107" name="Freeform: Shape 106">
                <a:extLst>
                  <a:ext uri="{FF2B5EF4-FFF2-40B4-BE49-F238E27FC236}">
                    <a16:creationId xmlns:a16="http://schemas.microsoft.com/office/drawing/2014/main" id="{AFF77BD6-CA4E-4967-9480-01F1B069C64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8" name="Group 107">
                <a:extLst>
                  <a:ext uri="{FF2B5EF4-FFF2-40B4-BE49-F238E27FC236}">
                    <a16:creationId xmlns:a16="http://schemas.microsoft.com/office/drawing/2014/main" id="{20DAEA2A-B2B2-4149-84AB-3E4181A4D028}"/>
                  </a:ext>
                </a:extLst>
              </p:cNvPr>
              <p:cNvGrpSpPr/>
              <p:nvPr/>
            </p:nvGrpSpPr>
            <p:grpSpPr>
              <a:xfrm>
                <a:off x="11394041" y="8589620"/>
                <a:ext cx="956736" cy="1287968"/>
                <a:chOff x="-3862348" y="1399884"/>
                <a:chExt cx="956736" cy="1287968"/>
              </a:xfrm>
            </p:grpSpPr>
            <p:pic>
              <p:nvPicPr>
                <p:cNvPr id="109" name="Graphic 108">
                  <a:extLst>
                    <a:ext uri="{FF2B5EF4-FFF2-40B4-BE49-F238E27FC236}">
                      <a16:creationId xmlns:a16="http://schemas.microsoft.com/office/drawing/2014/main" id="{38E42F0A-6BAB-4B52-BB99-EDF64270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0" name="TextBox 109">
                  <a:extLst>
                    <a:ext uri="{FF2B5EF4-FFF2-40B4-BE49-F238E27FC236}">
                      <a16:creationId xmlns:a16="http://schemas.microsoft.com/office/drawing/2014/main" id="{F91C824D-8A0D-4746-89BF-DE9D9E9930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1" name="Group 110">
              <a:extLst>
                <a:ext uri="{FF2B5EF4-FFF2-40B4-BE49-F238E27FC236}">
                  <a16:creationId xmlns:a16="http://schemas.microsoft.com/office/drawing/2014/main" id="{082781FC-62C8-43FE-A991-FE7E1B9A4F08}"/>
                </a:ext>
              </a:extLst>
            </p:cNvPr>
            <p:cNvGrpSpPr/>
            <p:nvPr/>
          </p:nvGrpSpPr>
          <p:grpSpPr>
            <a:xfrm>
              <a:off x="6112211" y="29615713"/>
              <a:ext cx="4827457" cy="2131508"/>
              <a:chOff x="7523320" y="8589620"/>
              <a:chExt cx="4827457" cy="2131508"/>
            </a:xfrm>
          </p:grpSpPr>
          <p:sp>
            <p:nvSpPr>
              <p:cNvPr id="112" name="Freeform: Shape 111">
                <a:extLst>
                  <a:ext uri="{FF2B5EF4-FFF2-40B4-BE49-F238E27FC236}">
                    <a16:creationId xmlns:a16="http://schemas.microsoft.com/office/drawing/2014/main" id="{E35BFE0F-FEAF-4C7E-9B27-91288C99133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3" name="Group 112">
                <a:extLst>
                  <a:ext uri="{FF2B5EF4-FFF2-40B4-BE49-F238E27FC236}">
                    <a16:creationId xmlns:a16="http://schemas.microsoft.com/office/drawing/2014/main" id="{1F8F19A3-F89C-4A12-9E59-4845D3D6865E}"/>
                  </a:ext>
                </a:extLst>
              </p:cNvPr>
              <p:cNvGrpSpPr/>
              <p:nvPr/>
            </p:nvGrpSpPr>
            <p:grpSpPr>
              <a:xfrm>
                <a:off x="11394041" y="8589620"/>
                <a:ext cx="956736" cy="1287968"/>
                <a:chOff x="-3862348" y="1399884"/>
                <a:chExt cx="956736" cy="1287968"/>
              </a:xfrm>
            </p:grpSpPr>
            <p:pic>
              <p:nvPicPr>
                <p:cNvPr id="114" name="Graphic 113">
                  <a:extLst>
                    <a:ext uri="{FF2B5EF4-FFF2-40B4-BE49-F238E27FC236}">
                      <a16:creationId xmlns:a16="http://schemas.microsoft.com/office/drawing/2014/main" id="{6D0FCF3D-F655-45FC-8F7B-E49D66EE1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5" name="TextBox 114">
                  <a:extLst>
                    <a:ext uri="{FF2B5EF4-FFF2-40B4-BE49-F238E27FC236}">
                      <a16:creationId xmlns:a16="http://schemas.microsoft.com/office/drawing/2014/main" id="{EB935608-7AFE-44D8-B7AB-F186E7EB018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B1B1E8C8-8AE8-40CA-8BE4-E9E0F3559F0E}"/>
                </a:ext>
              </a:extLst>
            </p:cNvPr>
            <p:cNvGrpSpPr/>
            <p:nvPr/>
          </p:nvGrpSpPr>
          <p:grpSpPr>
            <a:xfrm>
              <a:off x="6096000" y="31912169"/>
              <a:ext cx="4741495" cy="2131542"/>
              <a:chOff x="1504353" y="8801354"/>
              <a:chExt cx="4741495" cy="2131542"/>
            </a:xfrm>
          </p:grpSpPr>
          <p:sp>
            <p:nvSpPr>
              <p:cNvPr id="117" name="Freeform: Shape 116">
                <a:extLst>
                  <a:ext uri="{FF2B5EF4-FFF2-40B4-BE49-F238E27FC236}">
                    <a16:creationId xmlns:a16="http://schemas.microsoft.com/office/drawing/2014/main" id="{5F2F68F0-454F-442F-825D-8BDE16FE31A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18" name="Group 117">
                <a:extLst>
                  <a:ext uri="{FF2B5EF4-FFF2-40B4-BE49-F238E27FC236}">
                    <a16:creationId xmlns:a16="http://schemas.microsoft.com/office/drawing/2014/main" id="{7013FE9A-6BF9-42B4-A81E-33077C472552}"/>
                  </a:ext>
                </a:extLst>
              </p:cNvPr>
              <p:cNvGrpSpPr/>
              <p:nvPr/>
            </p:nvGrpSpPr>
            <p:grpSpPr>
              <a:xfrm>
                <a:off x="5289112" y="8801354"/>
                <a:ext cx="956736" cy="1301438"/>
                <a:chOff x="-2750419" y="1399884"/>
                <a:chExt cx="956736" cy="1301438"/>
              </a:xfrm>
            </p:grpSpPr>
            <p:pic>
              <p:nvPicPr>
                <p:cNvPr id="119" name="Graphic 118">
                  <a:extLst>
                    <a:ext uri="{FF2B5EF4-FFF2-40B4-BE49-F238E27FC236}">
                      <a16:creationId xmlns:a16="http://schemas.microsoft.com/office/drawing/2014/main" id="{2544F8AB-8617-4E30-9300-283861265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0" name="TextBox 119">
                  <a:extLst>
                    <a:ext uri="{FF2B5EF4-FFF2-40B4-BE49-F238E27FC236}">
                      <a16:creationId xmlns:a16="http://schemas.microsoft.com/office/drawing/2014/main" id="{98E57A7D-890F-495B-943D-51F151FBAF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5A8A27F9-B70D-47A5-9C91-2F414FCF48ED}"/>
                </a:ext>
              </a:extLst>
            </p:cNvPr>
            <p:cNvGrpSpPr/>
            <p:nvPr/>
          </p:nvGrpSpPr>
          <p:grpSpPr>
            <a:xfrm>
              <a:off x="6118882" y="34223847"/>
              <a:ext cx="4741495" cy="2131542"/>
              <a:chOff x="1504353" y="8801354"/>
              <a:chExt cx="4741495" cy="2131542"/>
            </a:xfrm>
          </p:grpSpPr>
          <p:sp>
            <p:nvSpPr>
              <p:cNvPr id="122" name="Freeform: Shape 121">
                <a:extLst>
                  <a:ext uri="{FF2B5EF4-FFF2-40B4-BE49-F238E27FC236}">
                    <a16:creationId xmlns:a16="http://schemas.microsoft.com/office/drawing/2014/main" id="{11FDB151-974B-49F4-B783-22743EF79B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23" name="Group 122">
                <a:extLst>
                  <a:ext uri="{FF2B5EF4-FFF2-40B4-BE49-F238E27FC236}">
                    <a16:creationId xmlns:a16="http://schemas.microsoft.com/office/drawing/2014/main" id="{D8F62EE0-9900-4645-A992-030B72EC5D23}"/>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B8B35DA0-CECB-4BBA-84AE-B4F359BAF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C6A82AAE-F8AD-40EE-88A4-DEC8BFD346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1AE07722-3293-41DB-863B-5DFB65A60946}"/>
                </a:ext>
              </a:extLst>
            </p:cNvPr>
            <p:cNvGrpSpPr/>
            <p:nvPr/>
          </p:nvGrpSpPr>
          <p:grpSpPr>
            <a:xfrm>
              <a:off x="6096000" y="36512613"/>
              <a:ext cx="4741495" cy="2131542"/>
              <a:chOff x="1504353" y="8801354"/>
              <a:chExt cx="4741495" cy="2131542"/>
            </a:xfrm>
          </p:grpSpPr>
          <p:sp>
            <p:nvSpPr>
              <p:cNvPr id="127" name="Freeform: Shape 126">
                <a:extLst>
                  <a:ext uri="{FF2B5EF4-FFF2-40B4-BE49-F238E27FC236}">
                    <a16:creationId xmlns:a16="http://schemas.microsoft.com/office/drawing/2014/main" id="{46822DA5-0A9B-48E0-8839-1E2C6DEEB32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28" name="Group 127">
                <a:extLst>
                  <a:ext uri="{FF2B5EF4-FFF2-40B4-BE49-F238E27FC236}">
                    <a16:creationId xmlns:a16="http://schemas.microsoft.com/office/drawing/2014/main" id="{82AA3EC1-3C4C-4ECF-9B58-439632F88322}"/>
                  </a:ext>
                </a:extLst>
              </p:cNvPr>
              <p:cNvGrpSpPr/>
              <p:nvPr/>
            </p:nvGrpSpPr>
            <p:grpSpPr>
              <a:xfrm>
                <a:off x="5289112" y="8801354"/>
                <a:ext cx="956736" cy="1301438"/>
                <a:chOff x="-2750419" y="1399884"/>
                <a:chExt cx="956736" cy="1301438"/>
              </a:xfrm>
            </p:grpSpPr>
            <p:pic>
              <p:nvPicPr>
                <p:cNvPr id="129" name="Graphic 128">
                  <a:extLst>
                    <a:ext uri="{FF2B5EF4-FFF2-40B4-BE49-F238E27FC236}">
                      <a16:creationId xmlns:a16="http://schemas.microsoft.com/office/drawing/2014/main" id="{3528847D-1FED-4C2B-BED4-485E9C62B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0" name="TextBox 129">
                  <a:extLst>
                    <a:ext uri="{FF2B5EF4-FFF2-40B4-BE49-F238E27FC236}">
                      <a16:creationId xmlns:a16="http://schemas.microsoft.com/office/drawing/2014/main" id="{981841E8-57EF-478A-A802-1EAA525BBCF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1" name="Group 130">
              <a:extLst>
                <a:ext uri="{FF2B5EF4-FFF2-40B4-BE49-F238E27FC236}">
                  <a16:creationId xmlns:a16="http://schemas.microsoft.com/office/drawing/2014/main" id="{DD416B8C-BA0E-48F7-8839-2F7FA4599C03}"/>
                </a:ext>
              </a:extLst>
            </p:cNvPr>
            <p:cNvGrpSpPr/>
            <p:nvPr/>
          </p:nvGrpSpPr>
          <p:grpSpPr>
            <a:xfrm>
              <a:off x="6118882" y="38783165"/>
              <a:ext cx="4741495" cy="2131542"/>
              <a:chOff x="1504353" y="8801354"/>
              <a:chExt cx="4741495" cy="2131542"/>
            </a:xfrm>
          </p:grpSpPr>
          <p:sp>
            <p:nvSpPr>
              <p:cNvPr id="132" name="Freeform: Shape 131">
                <a:extLst>
                  <a:ext uri="{FF2B5EF4-FFF2-40B4-BE49-F238E27FC236}">
                    <a16:creationId xmlns:a16="http://schemas.microsoft.com/office/drawing/2014/main" id="{CB7A7DBA-066E-4963-AB6A-783710E3061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33" name="Group 132">
                <a:extLst>
                  <a:ext uri="{FF2B5EF4-FFF2-40B4-BE49-F238E27FC236}">
                    <a16:creationId xmlns:a16="http://schemas.microsoft.com/office/drawing/2014/main" id="{3CBFA8C2-940D-465F-8E71-B902098EAE69}"/>
                  </a:ext>
                </a:extLst>
              </p:cNvPr>
              <p:cNvGrpSpPr/>
              <p:nvPr/>
            </p:nvGrpSpPr>
            <p:grpSpPr>
              <a:xfrm>
                <a:off x="5289112" y="8801354"/>
                <a:ext cx="956736" cy="1301438"/>
                <a:chOff x="-2750419" y="1399884"/>
                <a:chExt cx="956736" cy="1301438"/>
              </a:xfrm>
            </p:grpSpPr>
            <p:pic>
              <p:nvPicPr>
                <p:cNvPr id="134" name="Graphic 133">
                  <a:extLst>
                    <a:ext uri="{FF2B5EF4-FFF2-40B4-BE49-F238E27FC236}">
                      <a16:creationId xmlns:a16="http://schemas.microsoft.com/office/drawing/2014/main" id="{33A431F0-439C-4766-A280-34D3B3AA5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5" name="TextBox 134">
                  <a:extLst>
                    <a:ext uri="{FF2B5EF4-FFF2-40B4-BE49-F238E27FC236}">
                      <a16:creationId xmlns:a16="http://schemas.microsoft.com/office/drawing/2014/main" id="{5AF4B99B-EC10-4365-BCB9-67E0D17108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6" name="Group 135">
              <a:extLst>
                <a:ext uri="{FF2B5EF4-FFF2-40B4-BE49-F238E27FC236}">
                  <a16:creationId xmlns:a16="http://schemas.microsoft.com/office/drawing/2014/main" id="{D16C3526-6ADB-4774-A303-A4CC32DDF55B}"/>
                </a:ext>
              </a:extLst>
            </p:cNvPr>
            <p:cNvGrpSpPr/>
            <p:nvPr/>
          </p:nvGrpSpPr>
          <p:grpSpPr>
            <a:xfrm>
              <a:off x="6118882" y="41111148"/>
              <a:ext cx="4827457" cy="2131508"/>
              <a:chOff x="7523320" y="8589620"/>
              <a:chExt cx="4827457" cy="2131508"/>
            </a:xfrm>
          </p:grpSpPr>
          <p:sp>
            <p:nvSpPr>
              <p:cNvPr id="137" name="Freeform: Shape 136">
                <a:extLst>
                  <a:ext uri="{FF2B5EF4-FFF2-40B4-BE49-F238E27FC236}">
                    <a16:creationId xmlns:a16="http://schemas.microsoft.com/office/drawing/2014/main" id="{03DC8CD6-ECCF-4443-9956-05EAA4B790F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8" name="Group 137">
                <a:extLst>
                  <a:ext uri="{FF2B5EF4-FFF2-40B4-BE49-F238E27FC236}">
                    <a16:creationId xmlns:a16="http://schemas.microsoft.com/office/drawing/2014/main" id="{49680137-E4CC-4A3B-8116-3232CEA18488}"/>
                  </a:ext>
                </a:extLst>
              </p:cNvPr>
              <p:cNvGrpSpPr/>
              <p:nvPr/>
            </p:nvGrpSpPr>
            <p:grpSpPr>
              <a:xfrm>
                <a:off x="11394041" y="8589620"/>
                <a:ext cx="956736" cy="1287968"/>
                <a:chOff x="-3862348" y="1399884"/>
                <a:chExt cx="956736" cy="1287968"/>
              </a:xfrm>
            </p:grpSpPr>
            <p:pic>
              <p:nvPicPr>
                <p:cNvPr id="139" name="Graphic 138">
                  <a:extLst>
                    <a:ext uri="{FF2B5EF4-FFF2-40B4-BE49-F238E27FC236}">
                      <a16:creationId xmlns:a16="http://schemas.microsoft.com/office/drawing/2014/main" id="{8D21A17B-C413-4733-9E29-8D4CCF1A1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0" name="TextBox 139">
                  <a:extLst>
                    <a:ext uri="{FF2B5EF4-FFF2-40B4-BE49-F238E27FC236}">
                      <a16:creationId xmlns:a16="http://schemas.microsoft.com/office/drawing/2014/main" id="{EDE8F442-01E7-4F88-A179-CDFC6D09FE53}"/>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1" name="Group 140">
              <a:extLst>
                <a:ext uri="{FF2B5EF4-FFF2-40B4-BE49-F238E27FC236}">
                  <a16:creationId xmlns:a16="http://schemas.microsoft.com/office/drawing/2014/main" id="{B76E9FBD-62D1-48AA-AC82-AA5DF1316D12}"/>
                </a:ext>
              </a:extLst>
            </p:cNvPr>
            <p:cNvGrpSpPr/>
            <p:nvPr/>
          </p:nvGrpSpPr>
          <p:grpSpPr>
            <a:xfrm>
              <a:off x="6118882" y="43399914"/>
              <a:ext cx="4827457" cy="2131508"/>
              <a:chOff x="7523320" y="8589620"/>
              <a:chExt cx="4827457" cy="2131508"/>
            </a:xfrm>
          </p:grpSpPr>
          <p:sp>
            <p:nvSpPr>
              <p:cNvPr id="142" name="Freeform: Shape 141">
                <a:extLst>
                  <a:ext uri="{FF2B5EF4-FFF2-40B4-BE49-F238E27FC236}">
                    <a16:creationId xmlns:a16="http://schemas.microsoft.com/office/drawing/2014/main" id="{F819AB00-FAB5-4DEC-812F-5E8FBDD2D3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3" name="Group 142">
                <a:extLst>
                  <a:ext uri="{FF2B5EF4-FFF2-40B4-BE49-F238E27FC236}">
                    <a16:creationId xmlns:a16="http://schemas.microsoft.com/office/drawing/2014/main" id="{9655E682-30A3-4B56-81F9-882B5B1B3BD5}"/>
                  </a:ext>
                </a:extLst>
              </p:cNvPr>
              <p:cNvGrpSpPr/>
              <p:nvPr/>
            </p:nvGrpSpPr>
            <p:grpSpPr>
              <a:xfrm>
                <a:off x="11394041" y="8589620"/>
                <a:ext cx="956736" cy="1287968"/>
                <a:chOff x="-3862348" y="1399884"/>
                <a:chExt cx="956736" cy="1287968"/>
              </a:xfrm>
            </p:grpSpPr>
            <p:pic>
              <p:nvPicPr>
                <p:cNvPr id="144" name="Graphic 143">
                  <a:extLst>
                    <a:ext uri="{FF2B5EF4-FFF2-40B4-BE49-F238E27FC236}">
                      <a16:creationId xmlns:a16="http://schemas.microsoft.com/office/drawing/2014/main" id="{20583950-E769-4D41-B16E-C6FF07BDA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5" name="TextBox 144">
                  <a:extLst>
                    <a:ext uri="{FF2B5EF4-FFF2-40B4-BE49-F238E27FC236}">
                      <a16:creationId xmlns:a16="http://schemas.microsoft.com/office/drawing/2014/main" id="{D212E7BB-F266-4822-83A0-0940EE9C917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6" name="Group 145">
              <a:extLst>
                <a:ext uri="{FF2B5EF4-FFF2-40B4-BE49-F238E27FC236}">
                  <a16:creationId xmlns:a16="http://schemas.microsoft.com/office/drawing/2014/main" id="{AB819FCE-864E-4F9F-9784-6B03CEB27EF2}"/>
                </a:ext>
              </a:extLst>
            </p:cNvPr>
            <p:cNvGrpSpPr/>
            <p:nvPr/>
          </p:nvGrpSpPr>
          <p:grpSpPr>
            <a:xfrm>
              <a:off x="6118882" y="45714663"/>
              <a:ext cx="4741495" cy="2131542"/>
              <a:chOff x="1504353" y="8801354"/>
              <a:chExt cx="4741495" cy="2131542"/>
            </a:xfrm>
          </p:grpSpPr>
          <p:sp>
            <p:nvSpPr>
              <p:cNvPr id="147" name="Freeform: Shape 146">
                <a:extLst>
                  <a:ext uri="{FF2B5EF4-FFF2-40B4-BE49-F238E27FC236}">
                    <a16:creationId xmlns:a16="http://schemas.microsoft.com/office/drawing/2014/main" id="{EADD5BCF-664F-4800-9BC3-78D515B813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8" name="Group 147">
                <a:extLst>
                  <a:ext uri="{FF2B5EF4-FFF2-40B4-BE49-F238E27FC236}">
                    <a16:creationId xmlns:a16="http://schemas.microsoft.com/office/drawing/2014/main" id="{1B023F2A-055D-48DB-9C94-F18A3F64E160}"/>
                  </a:ext>
                </a:extLst>
              </p:cNvPr>
              <p:cNvGrpSpPr/>
              <p:nvPr/>
            </p:nvGrpSpPr>
            <p:grpSpPr>
              <a:xfrm>
                <a:off x="5289112" y="8801354"/>
                <a:ext cx="956736" cy="1301438"/>
                <a:chOff x="-2750419" y="1399884"/>
                <a:chExt cx="956736" cy="1301438"/>
              </a:xfrm>
            </p:grpSpPr>
            <p:pic>
              <p:nvPicPr>
                <p:cNvPr id="149" name="Graphic 148">
                  <a:extLst>
                    <a:ext uri="{FF2B5EF4-FFF2-40B4-BE49-F238E27FC236}">
                      <a16:creationId xmlns:a16="http://schemas.microsoft.com/office/drawing/2014/main" id="{A3D28A17-2023-4DCD-A11E-0B73ECABC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50" name="TextBox 149">
                  <a:extLst>
                    <a:ext uri="{FF2B5EF4-FFF2-40B4-BE49-F238E27FC236}">
                      <a16:creationId xmlns:a16="http://schemas.microsoft.com/office/drawing/2014/main" id="{C0EEC833-4E4A-443F-8738-F4BC31C378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152" name="Group 151">
            <a:extLst>
              <a:ext uri="{FF2B5EF4-FFF2-40B4-BE49-F238E27FC236}">
                <a16:creationId xmlns:a16="http://schemas.microsoft.com/office/drawing/2014/main" id="{1D9BD32F-1BC8-46E0-A814-A6935530E9BF}"/>
              </a:ext>
            </a:extLst>
          </p:cNvPr>
          <p:cNvGrpSpPr/>
          <p:nvPr/>
        </p:nvGrpSpPr>
        <p:grpSpPr>
          <a:xfrm>
            <a:off x="-6613214" y="29991445"/>
            <a:ext cx="4761493" cy="2134903"/>
            <a:chOff x="432561" y="4313983"/>
            <a:chExt cx="4761493" cy="2134903"/>
          </a:xfrm>
        </p:grpSpPr>
        <p:sp>
          <p:nvSpPr>
            <p:cNvPr id="153" name="Freeform: Shape 152">
              <a:extLst>
                <a:ext uri="{FF2B5EF4-FFF2-40B4-BE49-F238E27FC236}">
                  <a16:creationId xmlns:a16="http://schemas.microsoft.com/office/drawing/2014/main" id="{F96F59FA-8A90-4564-9EC7-D6260A004D5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4" name="Group 153">
              <a:extLst>
                <a:ext uri="{FF2B5EF4-FFF2-40B4-BE49-F238E27FC236}">
                  <a16:creationId xmlns:a16="http://schemas.microsoft.com/office/drawing/2014/main" id="{38F223E4-9005-42DB-925B-AD681D237ECE}"/>
                </a:ext>
              </a:extLst>
            </p:cNvPr>
            <p:cNvGrpSpPr/>
            <p:nvPr/>
          </p:nvGrpSpPr>
          <p:grpSpPr>
            <a:xfrm>
              <a:off x="4237318" y="4313983"/>
              <a:ext cx="956736" cy="1301438"/>
              <a:chOff x="-1490164" y="1399884"/>
              <a:chExt cx="956736" cy="1301438"/>
            </a:xfrm>
          </p:grpSpPr>
          <p:pic>
            <p:nvPicPr>
              <p:cNvPr id="155" name="Graphic 154">
                <a:extLst>
                  <a:ext uri="{FF2B5EF4-FFF2-40B4-BE49-F238E27FC236}">
                    <a16:creationId xmlns:a16="http://schemas.microsoft.com/office/drawing/2014/main" id="{5C617DFA-32D8-4C04-9E03-272E01B9A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56" name="TextBox 155">
                <a:extLst>
                  <a:ext uri="{FF2B5EF4-FFF2-40B4-BE49-F238E27FC236}">
                    <a16:creationId xmlns:a16="http://schemas.microsoft.com/office/drawing/2014/main" id="{F75B0B58-25AB-4E1B-84F5-F600CE4CE13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08E9DABB-ADD4-45D5-9292-E598BF5B3947}"/>
              </a:ext>
            </a:extLst>
          </p:cNvPr>
          <p:cNvGrpSpPr/>
          <p:nvPr/>
        </p:nvGrpSpPr>
        <p:grpSpPr>
          <a:xfrm>
            <a:off x="-11319324" y="27779370"/>
            <a:ext cx="4949674" cy="2116354"/>
            <a:chOff x="6993096" y="662328"/>
            <a:chExt cx="4949674" cy="2116354"/>
          </a:xfrm>
        </p:grpSpPr>
        <p:sp>
          <p:nvSpPr>
            <p:cNvPr id="158" name="Freeform: Shape 157">
              <a:extLst>
                <a:ext uri="{FF2B5EF4-FFF2-40B4-BE49-F238E27FC236}">
                  <a16:creationId xmlns:a16="http://schemas.microsoft.com/office/drawing/2014/main" id="{EBC64A14-367E-470E-94C0-C68DB2F426F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9" name="Group 158">
              <a:extLst>
                <a:ext uri="{FF2B5EF4-FFF2-40B4-BE49-F238E27FC236}">
                  <a16:creationId xmlns:a16="http://schemas.microsoft.com/office/drawing/2014/main" id="{DF8997A7-437F-44C2-A738-3B6A820EC35D}"/>
                </a:ext>
              </a:extLst>
            </p:cNvPr>
            <p:cNvGrpSpPr/>
            <p:nvPr/>
          </p:nvGrpSpPr>
          <p:grpSpPr>
            <a:xfrm>
              <a:off x="6993096" y="662328"/>
              <a:ext cx="956736" cy="1301438"/>
              <a:chOff x="-2750419" y="1399884"/>
              <a:chExt cx="956736" cy="1301438"/>
            </a:xfrm>
          </p:grpSpPr>
          <p:pic>
            <p:nvPicPr>
              <p:cNvPr id="160" name="Graphic 159">
                <a:extLst>
                  <a:ext uri="{FF2B5EF4-FFF2-40B4-BE49-F238E27FC236}">
                    <a16:creationId xmlns:a16="http://schemas.microsoft.com/office/drawing/2014/main" id="{3A43E115-6C82-4D4B-B1B5-F8265A66A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1" name="TextBox 160">
                <a:extLst>
                  <a:ext uri="{FF2B5EF4-FFF2-40B4-BE49-F238E27FC236}">
                    <a16:creationId xmlns:a16="http://schemas.microsoft.com/office/drawing/2014/main" id="{B416D506-C6CE-4CCB-99FE-5800E4FC176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06097843-62E7-4313-AC58-63436D35C9CD}"/>
              </a:ext>
            </a:extLst>
          </p:cNvPr>
          <p:cNvGrpSpPr/>
          <p:nvPr/>
        </p:nvGrpSpPr>
        <p:grpSpPr>
          <a:xfrm>
            <a:off x="-11231630" y="25260106"/>
            <a:ext cx="4861980" cy="2130685"/>
            <a:chOff x="6975107" y="652719"/>
            <a:chExt cx="4861980" cy="2130685"/>
          </a:xfrm>
        </p:grpSpPr>
        <p:grpSp>
          <p:nvGrpSpPr>
            <p:cNvPr id="163" name="Group 162">
              <a:extLst>
                <a:ext uri="{FF2B5EF4-FFF2-40B4-BE49-F238E27FC236}">
                  <a16:creationId xmlns:a16="http://schemas.microsoft.com/office/drawing/2014/main" id="{33571897-902F-4BCA-8392-54D4312A8E3A}"/>
                </a:ext>
              </a:extLst>
            </p:cNvPr>
            <p:cNvGrpSpPr/>
            <p:nvPr/>
          </p:nvGrpSpPr>
          <p:grpSpPr>
            <a:xfrm>
              <a:off x="6975107" y="652719"/>
              <a:ext cx="956736" cy="1287968"/>
              <a:chOff x="-3862348" y="1399884"/>
              <a:chExt cx="956736" cy="1287968"/>
            </a:xfrm>
          </p:grpSpPr>
          <p:pic>
            <p:nvPicPr>
              <p:cNvPr id="165" name="Graphic 164">
                <a:extLst>
                  <a:ext uri="{FF2B5EF4-FFF2-40B4-BE49-F238E27FC236}">
                    <a16:creationId xmlns:a16="http://schemas.microsoft.com/office/drawing/2014/main" id="{45D822EE-91D4-4B86-B49D-96804FDAC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66" name="TextBox 165">
                <a:extLst>
                  <a:ext uri="{FF2B5EF4-FFF2-40B4-BE49-F238E27FC236}">
                    <a16:creationId xmlns:a16="http://schemas.microsoft.com/office/drawing/2014/main" id="{523A6FD5-83C3-4248-9F0C-73AE66311C8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64" name="Freeform: Shape 163">
              <a:extLst>
                <a:ext uri="{FF2B5EF4-FFF2-40B4-BE49-F238E27FC236}">
                  <a16:creationId xmlns:a16="http://schemas.microsoft.com/office/drawing/2014/main" id="{B97A11C7-085B-4696-825F-D68F23B3EE31}"/>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67" name="Group 166">
            <a:extLst>
              <a:ext uri="{FF2B5EF4-FFF2-40B4-BE49-F238E27FC236}">
                <a16:creationId xmlns:a16="http://schemas.microsoft.com/office/drawing/2014/main" id="{030762FE-2DA1-4008-9312-79AB2FDD9302}"/>
              </a:ext>
            </a:extLst>
          </p:cNvPr>
          <p:cNvGrpSpPr/>
          <p:nvPr/>
        </p:nvGrpSpPr>
        <p:grpSpPr>
          <a:xfrm>
            <a:off x="-6369650" y="20874876"/>
            <a:ext cx="4827457" cy="2131508"/>
            <a:chOff x="7523320" y="8589620"/>
            <a:chExt cx="4827457" cy="2131508"/>
          </a:xfrm>
        </p:grpSpPr>
        <p:sp>
          <p:nvSpPr>
            <p:cNvPr id="168" name="Freeform: Shape 167">
              <a:extLst>
                <a:ext uri="{FF2B5EF4-FFF2-40B4-BE49-F238E27FC236}">
                  <a16:creationId xmlns:a16="http://schemas.microsoft.com/office/drawing/2014/main" id="{10F752A9-9B6F-437D-A443-9EDD5564F23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693F97E6-13E2-45E5-8547-57C23829583C}"/>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AF2C1183-E95F-4E26-B282-C9E91CC10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FB49F8EF-7DA8-4E1F-943D-1487C28A91C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72" name="Group 171">
            <a:extLst>
              <a:ext uri="{FF2B5EF4-FFF2-40B4-BE49-F238E27FC236}">
                <a16:creationId xmlns:a16="http://schemas.microsoft.com/office/drawing/2014/main" id="{5E9234C2-C821-4B58-989C-6955226D7C1E}"/>
              </a:ext>
            </a:extLst>
          </p:cNvPr>
          <p:cNvGrpSpPr/>
          <p:nvPr/>
        </p:nvGrpSpPr>
        <p:grpSpPr>
          <a:xfrm>
            <a:off x="-6432762" y="23142081"/>
            <a:ext cx="4741495" cy="2131542"/>
            <a:chOff x="1504353" y="8801354"/>
            <a:chExt cx="4741495" cy="2131542"/>
          </a:xfrm>
        </p:grpSpPr>
        <p:sp>
          <p:nvSpPr>
            <p:cNvPr id="173" name="Freeform: Shape 172">
              <a:extLst>
                <a:ext uri="{FF2B5EF4-FFF2-40B4-BE49-F238E27FC236}">
                  <a16:creationId xmlns:a16="http://schemas.microsoft.com/office/drawing/2014/main" id="{5F5CE3C4-CA75-4FF9-88B4-1CD9A5F320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4" name="Group 173">
              <a:extLst>
                <a:ext uri="{FF2B5EF4-FFF2-40B4-BE49-F238E27FC236}">
                  <a16:creationId xmlns:a16="http://schemas.microsoft.com/office/drawing/2014/main" id="{507FA1F6-B1CF-4AEA-B02D-CAD407122753}"/>
                </a:ext>
              </a:extLst>
            </p:cNvPr>
            <p:cNvGrpSpPr/>
            <p:nvPr/>
          </p:nvGrpSpPr>
          <p:grpSpPr>
            <a:xfrm>
              <a:off x="5289112" y="8801354"/>
              <a:ext cx="956736" cy="1301438"/>
              <a:chOff x="-2750419" y="1399884"/>
              <a:chExt cx="956736" cy="1301438"/>
            </a:xfrm>
          </p:grpSpPr>
          <p:pic>
            <p:nvPicPr>
              <p:cNvPr id="175" name="Graphic 174">
                <a:extLst>
                  <a:ext uri="{FF2B5EF4-FFF2-40B4-BE49-F238E27FC236}">
                    <a16:creationId xmlns:a16="http://schemas.microsoft.com/office/drawing/2014/main" id="{62ED88E1-96E2-4CF2-B056-62C706A1A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6" name="TextBox 175">
                <a:extLst>
                  <a:ext uri="{FF2B5EF4-FFF2-40B4-BE49-F238E27FC236}">
                    <a16:creationId xmlns:a16="http://schemas.microsoft.com/office/drawing/2014/main" id="{9E5DA6A1-CD0A-4DDD-8046-06EB1FCA52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77" name="Group 176">
            <a:extLst>
              <a:ext uri="{FF2B5EF4-FFF2-40B4-BE49-F238E27FC236}">
                <a16:creationId xmlns:a16="http://schemas.microsoft.com/office/drawing/2014/main" id="{76480515-9A71-4E33-A70D-495775991237}"/>
              </a:ext>
            </a:extLst>
          </p:cNvPr>
          <p:cNvGrpSpPr/>
          <p:nvPr/>
        </p:nvGrpSpPr>
        <p:grpSpPr>
          <a:xfrm>
            <a:off x="-6613214" y="36976549"/>
            <a:ext cx="4761493" cy="2134903"/>
            <a:chOff x="432561" y="4313983"/>
            <a:chExt cx="4761493" cy="2134903"/>
          </a:xfrm>
        </p:grpSpPr>
        <p:sp>
          <p:nvSpPr>
            <p:cNvPr id="178" name="Freeform: Shape 177">
              <a:extLst>
                <a:ext uri="{FF2B5EF4-FFF2-40B4-BE49-F238E27FC236}">
                  <a16:creationId xmlns:a16="http://schemas.microsoft.com/office/drawing/2014/main" id="{68743BF9-6B42-49AA-917B-B902902DDF4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9" name="Group 178">
              <a:extLst>
                <a:ext uri="{FF2B5EF4-FFF2-40B4-BE49-F238E27FC236}">
                  <a16:creationId xmlns:a16="http://schemas.microsoft.com/office/drawing/2014/main" id="{30083998-59AC-412C-8E7F-A799AC0E7CCC}"/>
                </a:ext>
              </a:extLst>
            </p:cNvPr>
            <p:cNvGrpSpPr/>
            <p:nvPr/>
          </p:nvGrpSpPr>
          <p:grpSpPr>
            <a:xfrm>
              <a:off x="4237318" y="4313983"/>
              <a:ext cx="956736" cy="1301438"/>
              <a:chOff x="-1490164" y="1399884"/>
              <a:chExt cx="956736" cy="1301438"/>
            </a:xfrm>
          </p:grpSpPr>
          <p:pic>
            <p:nvPicPr>
              <p:cNvPr id="180" name="Graphic 179">
                <a:extLst>
                  <a:ext uri="{FF2B5EF4-FFF2-40B4-BE49-F238E27FC236}">
                    <a16:creationId xmlns:a16="http://schemas.microsoft.com/office/drawing/2014/main" id="{97733B13-EEB6-473A-8BE3-2101B206F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81" name="TextBox 180">
                <a:extLst>
                  <a:ext uri="{FF2B5EF4-FFF2-40B4-BE49-F238E27FC236}">
                    <a16:creationId xmlns:a16="http://schemas.microsoft.com/office/drawing/2014/main" id="{391361F7-9C9D-46C4-9453-59C35510509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82" name="Group 181">
            <a:extLst>
              <a:ext uri="{FF2B5EF4-FFF2-40B4-BE49-F238E27FC236}">
                <a16:creationId xmlns:a16="http://schemas.microsoft.com/office/drawing/2014/main" id="{388187B4-F13F-4CFB-BED4-819A70075310}"/>
              </a:ext>
            </a:extLst>
          </p:cNvPr>
          <p:cNvGrpSpPr/>
          <p:nvPr/>
        </p:nvGrpSpPr>
        <p:grpSpPr>
          <a:xfrm>
            <a:off x="-11319324" y="34764474"/>
            <a:ext cx="4949674" cy="2116354"/>
            <a:chOff x="6993096" y="662328"/>
            <a:chExt cx="4949674" cy="2116354"/>
          </a:xfrm>
        </p:grpSpPr>
        <p:sp>
          <p:nvSpPr>
            <p:cNvPr id="183" name="Freeform: Shape 182">
              <a:extLst>
                <a:ext uri="{FF2B5EF4-FFF2-40B4-BE49-F238E27FC236}">
                  <a16:creationId xmlns:a16="http://schemas.microsoft.com/office/drawing/2014/main" id="{F0174D76-E23F-4DD9-9284-BFB12CBB82E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84" name="Group 183">
              <a:extLst>
                <a:ext uri="{FF2B5EF4-FFF2-40B4-BE49-F238E27FC236}">
                  <a16:creationId xmlns:a16="http://schemas.microsoft.com/office/drawing/2014/main" id="{E4EEE7A0-9F33-4AFD-8300-58FF724D07DB}"/>
                </a:ext>
              </a:extLst>
            </p:cNvPr>
            <p:cNvGrpSpPr/>
            <p:nvPr/>
          </p:nvGrpSpPr>
          <p:grpSpPr>
            <a:xfrm>
              <a:off x="6993096" y="662328"/>
              <a:ext cx="956736" cy="1301438"/>
              <a:chOff x="-2750419" y="1399884"/>
              <a:chExt cx="956736" cy="1301438"/>
            </a:xfrm>
          </p:grpSpPr>
          <p:pic>
            <p:nvPicPr>
              <p:cNvPr id="185" name="Graphic 184">
                <a:extLst>
                  <a:ext uri="{FF2B5EF4-FFF2-40B4-BE49-F238E27FC236}">
                    <a16:creationId xmlns:a16="http://schemas.microsoft.com/office/drawing/2014/main" id="{24B94328-6FFE-42AD-A738-B698FED39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6" name="TextBox 185">
                <a:extLst>
                  <a:ext uri="{FF2B5EF4-FFF2-40B4-BE49-F238E27FC236}">
                    <a16:creationId xmlns:a16="http://schemas.microsoft.com/office/drawing/2014/main" id="{B5EB301A-E889-4E57-BF9C-56E923D096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87" name="Group 186">
            <a:extLst>
              <a:ext uri="{FF2B5EF4-FFF2-40B4-BE49-F238E27FC236}">
                <a16:creationId xmlns:a16="http://schemas.microsoft.com/office/drawing/2014/main" id="{BC14BF02-4458-4889-B08A-38EB43AD236E}"/>
              </a:ext>
            </a:extLst>
          </p:cNvPr>
          <p:cNvGrpSpPr/>
          <p:nvPr/>
        </p:nvGrpSpPr>
        <p:grpSpPr>
          <a:xfrm>
            <a:off x="-11231630" y="32245210"/>
            <a:ext cx="4861980" cy="2130685"/>
            <a:chOff x="6975107" y="652719"/>
            <a:chExt cx="4861980" cy="2130685"/>
          </a:xfrm>
        </p:grpSpPr>
        <p:grpSp>
          <p:nvGrpSpPr>
            <p:cNvPr id="188" name="Group 187">
              <a:extLst>
                <a:ext uri="{FF2B5EF4-FFF2-40B4-BE49-F238E27FC236}">
                  <a16:creationId xmlns:a16="http://schemas.microsoft.com/office/drawing/2014/main" id="{DD5437DD-3EC8-4336-80BD-D18D9D24152A}"/>
                </a:ext>
              </a:extLst>
            </p:cNvPr>
            <p:cNvGrpSpPr/>
            <p:nvPr/>
          </p:nvGrpSpPr>
          <p:grpSpPr>
            <a:xfrm>
              <a:off x="6975107" y="652719"/>
              <a:ext cx="956736" cy="1287968"/>
              <a:chOff x="-3862348" y="1399884"/>
              <a:chExt cx="956736" cy="1287968"/>
            </a:xfrm>
          </p:grpSpPr>
          <p:pic>
            <p:nvPicPr>
              <p:cNvPr id="190" name="Graphic 189">
                <a:extLst>
                  <a:ext uri="{FF2B5EF4-FFF2-40B4-BE49-F238E27FC236}">
                    <a16:creationId xmlns:a16="http://schemas.microsoft.com/office/drawing/2014/main" id="{0CAA05D9-A315-412E-9664-83924F0A0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1" name="TextBox 190">
                <a:extLst>
                  <a:ext uri="{FF2B5EF4-FFF2-40B4-BE49-F238E27FC236}">
                    <a16:creationId xmlns:a16="http://schemas.microsoft.com/office/drawing/2014/main" id="{5E7B3486-6994-41A1-AE62-59E7B2169D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89" name="Freeform: Shape 188">
              <a:extLst>
                <a:ext uri="{FF2B5EF4-FFF2-40B4-BE49-F238E27FC236}">
                  <a16:creationId xmlns:a16="http://schemas.microsoft.com/office/drawing/2014/main" id="{C53D7A2F-FAFF-4C7B-82E6-8B064C6045AA}"/>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02402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2063372" y="214169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我们到底在干嘛？</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4C270D83-A08B-4747-A5DB-0AF225B83647}"/>
              </a:ext>
            </a:extLst>
          </p:cNvPr>
          <p:cNvGrpSpPr/>
          <p:nvPr/>
        </p:nvGrpSpPr>
        <p:grpSpPr>
          <a:xfrm>
            <a:off x="7920633" y="4071049"/>
            <a:ext cx="2290168" cy="226847"/>
            <a:chOff x="862608" y="680150"/>
            <a:chExt cx="2290168" cy="226847"/>
          </a:xfrm>
        </p:grpSpPr>
        <p:sp>
          <p:nvSpPr>
            <p:cNvPr id="5" name="Rectangle: Rounded Corners 4">
              <a:extLst>
                <a:ext uri="{FF2B5EF4-FFF2-40B4-BE49-F238E27FC236}">
                  <a16:creationId xmlns:a16="http://schemas.microsoft.com/office/drawing/2014/main" id="{F0158459-2351-4B37-9144-E329E376817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004AAC32-9BD5-4D7D-9EF6-94EDA45F4BE1}"/>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4008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專案介紹</a:t>
            </a:r>
            <a:endParaRPr lang="zh-TW" altLang="en-US"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3603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15982</Words>
  <Application>Microsoft Office PowerPoint</Application>
  <PresentationFormat>Widescreen</PresentationFormat>
  <Paragraphs>1818</Paragraphs>
  <Slides>71</Slides>
  <Notes>28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微软雅黑</vt:lpstr>
      <vt:lpstr>微软雅黑 Light</vt:lpstr>
      <vt:lpstr>Arial</vt:lpstr>
      <vt:lpstr>Calibri</vt:lpstr>
      <vt:lpstr>Calibri Light</vt:lpstr>
      <vt:lpstr>Microsoft Sans 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Kelvin</dc:creator>
  <cp:lastModifiedBy>Lim Kelvin</cp:lastModifiedBy>
  <cp:revision>82</cp:revision>
  <dcterms:created xsi:type="dcterms:W3CDTF">2024-12-20T09:43:29Z</dcterms:created>
  <dcterms:modified xsi:type="dcterms:W3CDTF">2024-12-22T15:21:13Z</dcterms:modified>
</cp:coreProperties>
</file>